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8"/>
  </p:notesMasterIdLst>
  <p:handoutMasterIdLst>
    <p:handoutMasterId r:id="rId9"/>
  </p:handoutMasterIdLst>
  <p:sldIdLst>
    <p:sldId id="256" r:id="rId2"/>
    <p:sldId id="270" r:id="rId3"/>
    <p:sldId id="263" r:id="rId4"/>
    <p:sldId id="269" r:id="rId5"/>
    <p:sldId id="265" r:id="rId6"/>
    <p:sldId id="266" r:id="rId7"/>
  </p:sldIdLst>
  <p:sldSz cx="9144000" cy="6858000" type="screen4x3"/>
  <p:notesSz cx="7010400" cy="9296400"/>
  <p:custDataLst>
    <p:tags r:id="rId1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2345" autoAdjust="0"/>
  </p:normalViewPr>
  <p:slideViewPr>
    <p:cSldViewPr>
      <p:cViewPr varScale="1">
        <p:scale>
          <a:sx n="79" d="100"/>
          <a:sy n="79" d="100"/>
        </p:scale>
        <p:origin x="108" y="44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EE597-691A-4B84-B134-D6334E92E7E9}" type="doc">
      <dgm:prSet loTypeId="urn:microsoft.com/office/officeart/2005/8/layout/hierarchy1" loCatId="hierarchy" qsTypeId="urn:microsoft.com/office/officeart/2005/8/quickstyle/simple1" qsCatId="simple" csTypeId="urn:microsoft.com/office/officeart/2005/8/colors/accent6_5" csCatId="accent6" phldr="1"/>
      <dgm:spPr/>
      <dgm:t>
        <a:bodyPr/>
        <a:lstStyle/>
        <a:p>
          <a:endParaRPr lang="en-US"/>
        </a:p>
      </dgm:t>
    </dgm:pt>
    <dgm:pt modelId="{6A11B052-9C05-4383-BC75-49E0A149B515}">
      <dgm:prSet phldrT="[Text]" custT="1"/>
      <dgm:spPr/>
      <dgm:t>
        <a:bodyPr/>
        <a:lstStyle/>
        <a:p>
          <a:r>
            <a:rPr lang="en-US" sz="1400" b="1" dirty="0" smtClean="0"/>
            <a:t>Organizational Area</a:t>
          </a:r>
          <a:endParaRPr lang="en-US" sz="1400" b="1" dirty="0"/>
        </a:p>
      </dgm:t>
    </dgm:pt>
    <dgm:pt modelId="{EB6E5BF3-8B6E-4EBE-A763-4C1BE85DF636}" type="parTrans" cxnId="{975C6BF1-4723-4C9F-B684-CC4DC2734E89}">
      <dgm:prSet/>
      <dgm:spPr/>
      <dgm:t>
        <a:bodyPr/>
        <a:lstStyle/>
        <a:p>
          <a:endParaRPr lang="en-US" sz="1200" b="1"/>
        </a:p>
      </dgm:t>
    </dgm:pt>
    <dgm:pt modelId="{AE1643FB-7D49-4C44-AEBB-6C8FE7343AE4}" type="sibTrans" cxnId="{975C6BF1-4723-4C9F-B684-CC4DC2734E89}">
      <dgm:prSet/>
      <dgm:spPr/>
      <dgm:t>
        <a:bodyPr/>
        <a:lstStyle/>
        <a:p>
          <a:endParaRPr lang="en-US" sz="1200" b="1"/>
        </a:p>
      </dgm:t>
    </dgm:pt>
    <dgm:pt modelId="{7E03FF92-1182-4597-B541-F3BCBBF4080F}" type="asst">
      <dgm:prSet phldrT="[Text]" custT="1"/>
      <dgm:spPr/>
      <dgm:t>
        <a:bodyPr/>
        <a:lstStyle/>
        <a:p>
          <a:r>
            <a:rPr lang="en-US" sz="1200" b="1" dirty="0" smtClean="0"/>
            <a:t>Functional Departments</a:t>
          </a:r>
          <a:endParaRPr lang="en-US" sz="1200" b="1" dirty="0"/>
        </a:p>
      </dgm:t>
    </dgm:pt>
    <dgm:pt modelId="{1BC58B32-1EC3-4849-A76B-CBA6734C4CCA}" type="parTrans" cxnId="{753112E2-D809-4344-949E-F84A9C034594}">
      <dgm:prSet/>
      <dgm:spPr/>
      <dgm:t>
        <a:bodyPr/>
        <a:lstStyle/>
        <a:p>
          <a:endParaRPr lang="en-US" sz="1200" b="1"/>
        </a:p>
      </dgm:t>
    </dgm:pt>
    <dgm:pt modelId="{395F2E43-F594-466A-B37C-42A5C41C728D}" type="sibTrans" cxnId="{753112E2-D809-4344-949E-F84A9C034594}">
      <dgm:prSet/>
      <dgm:spPr/>
      <dgm:t>
        <a:bodyPr/>
        <a:lstStyle/>
        <a:p>
          <a:endParaRPr lang="en-US" sz="1200" b="1"/>
        </a:p>
      </dgm:t>
    </dgm:pt>
    <dgm:pt modelId="{86411301-A79C-45A6-AAED-628EEDCC6CB6}">
      <dgm:prSet phldrT="[Text]" custT="1"/>
      <dgm:spPr/>
      <dgm:t>
        <a:bodyPr/>
        <a:lstStyle/>
        <a:p>
          <a:r>
            <a:rPr lang="en-US" sz="1200" b="1" dirty="0" smtClean="0"/>
            <a:t>Data Specialists</a:t>
          </a:r>
          <a:endParaRPr lang="en-US" sz="1200" b="1" dirty="0"/>
        </a:p>
      </dgm:t>
    </dgm:pt>
    <dgm:pt modelId="{D8A841FA-5C2B-4FAB-A7AE-60A5548226CC}" type="parTrans" cxnId="{A37B9266-CB05-4C18-984E-8AACAF6C0BBE}">
      <dgm:prSet/>
      <dgm:spPr/>
      <dgm:t>
        <a:bodyPr/>
        <a:lstStyle/>
        <a:p>
          <a:endParaRPr lang="en-US" sz="1200" b="1"/>
        </a:p>
      </dgm:t>
    </dgm:pt>
    <dgm:pt modelId="{D5AB868B-CC48-4F9B-B799-7785114F8607}" type="sibTrans" cxnId="{A37B9266-CB05-4C18-984E-8AACAF6C0BBE}">
      <dgm:prSet/>
      <dgm:spPr/>
      <dgm:t>
        <a:bodyPr/>
        <a:lstStyle/>
        <a:p>
          <a:endParaRPr lang="en-US" sz="1200" b="1"/>
        </a:p>
      </dgm:t>
    </dgm:pt>
    <dgm:pt modelId="{1E34E421-350F-46C8-AA4E-8F331EC889F5}" type="asst">
      <dgm:prSet phldrT="[Text]" custT="1"/>
      <dgm:spPr/>
      <dgm:t>
        <a:bodyPr/>
        <a:lstStyle/>
        <a:p>
          <a:r>
            <a:rPr lang="en-US" sz="1200" b="1" dirty="0" smtClean="0"/>
            <a:t>Information Technology</a:t>
          </a:r>
          <a:endParaRPr lang="en-US" sz="1200" b="1" dirty="0"/>
        </a:p>
      </dgm:t>
    </dgm:pt>
    <dgm:pt modelId="{2389AD66-172B-4F4C-90F6-2866F6E27AF6}" type="parTrans" cxnId="{21C3B7A1-D5B4-4AED-B8AB-164EBDCA4F2E}">
      <dgm:prSet/>
      <dgm:spPr/>
      <dgm:t>
        <a:bodyPr/>
        <a:lstStyle/>
        <a:p>
          <a:endParaRPr lang="en-US" sz="1200" b="1"/>
        </a:p>
      </dgm:t>
    </dgm:pt>
    <dgm:pt modelId="{51220F44-B00F-42B3-A987-1608CF7EDF6C}" type="sibTrans" cxnId="{21C3B7A1-D5B4-4AED-B8AB-164EBDCA4F2E}">
      <dgm:prSet/>
      <dgm:spPr/>
      <dgm:t>
        <a:bodyPr/>
        <a:lstStyle/>
        <a:p>
          <a:endParaRPr lang="en-US" sz="1200" b="1"/>
        </a:p>
      </dgm:t>
    </dgm:pt>
    <dgm:pt modelId="{F3CA5C5F-5540-463E-9361-F6304A31FAD6}">
      <dgm:prSet phldrT="[Text]" custT="1"/>
      <dgm:spPr/>
      <dgm:t>
        <a:bodyPr/>
        <a:lstStyle/>
        <a:p>
          <a:r>
            <a:rPr lang="en-US" sz="1200" b="1" dirty="0" smtClean="0"/>
            <a:t>Developer</a:t>
          </a:r>
          <a:endParaRPr lang="en-US" sz="1200" b="1" dirty="0"/>
        </a:p>
      </dgm:t>
    </dgm:pt>
    <dgm:pt modelId="{31236C8F-1539-4575-8DA6-79A8E8945EBE}" type="parTrans" cxnId="{47E53C5F-BAFB-48AC-A48F-E4492435B68E}">
      <dgm:prSet/>
      <dgm:spPr/>
      <dgm:t>
        <a:bodyPr/>
        <a:lstStyle/>
        <a:p>
          <a:endParaRPr lang="en-US" sz="1200" b="1"/>
        </a:p>
      </dgm:t>
    </dgm:pt>
    <dgm:pt modelId="{156C9DAD-51AD-4AFC-B877-42C305D965CD}" type="sibTrans" cxnId="{47E53C5F-BAFB-48AC-A48F-E4492435B68E}">
      <dgm:prSet/>
      <dgm:spPr/>
      <dgm:t>
        <a:bodyPr/>
        <a:lstStyle/>
        <a:p>
          <a:endParaRPr lang="en-US" sz="1200" b="1"/>
        </a:p>
      </dgm:t>
    </dgm:pt>
    <dgm:pt modelId="{0DFE1365-E22D-4F36-BF55-2C7FBED2B5CA}">
      <dgm:prSet phldrT="[Text]" custT="1"/>
      <dgm:spPr/>
      <dgm:t>
        <a:bodyPr/>
        <a:lstStyle/>
        <a:p>
          <a:r>
            <a:rPr lang="en-US" sz="1200" b="1" dirty="0" smtClean="0"/>
            <a:t>Management</a:t>
          </a:r>
          <a:endParaRPr lang="en-US" sz="1200" b="1" dirty="0"/>
        </a:p>
      </dgm:t>
    </dgm:pt>
    <dgm:pt modelId="{C6366D68-AB81-47AB-9F2A-B447603E92C7}" type="parTrans" cxnId="{C9930B17-E8B8-44E2-AF13-1FD4814B385D}">
      <dgm:prSet/>
      <dgm:spPr/>
      <dgm:t>
        <a:bodyPr/>
        <a:lstStyle/>
        <a:p>
          <a:endParaRPr lang="en-US" sz="1200" b="1"/>
        </a:p>
      </dgm:t>
    </dgm:pt>
    <dgm:pt modelId="{91730125-79F6-47C1-AF1D-06B98E32AC64}" type="sibTrans" cxnId="{C9930B17-E8B8-44E2-AF13-1FD4814B385D}">
      <dgm:prSet/>
      <dgm:spPr/>
      <dgm:t>
        <a:bodyPr/>
        <a:lstStyle/>
        <a:p>
          <a:endParaRPr lang="en-US" sz="1200" b="1"/>
        </a:p>
      </dgm:t>
    </dgm:pt>
    <dgm:pt modelId="{D9CF993F-1A36-44B7-8740-47FCE008147E}" type="asst">
      <dgm:prSet phldrT="[Text]" custT="1"/>
      <dgm:spPr/>
      <dgm:t>
        <a:bodyPr/>
        <a:lstStyle/>
        <a:p>
          <a:r>
            <a:rPr lang="en-US" sz="1200" b="1" dirty="0" smtClean="0"/>
            <a:t>Indirect</a:t>
          </a:r>
          <a:endParaRPr lang="en-US" sz="1200" b="1" dirty="0"/>
        </a:p>
      </dgm:t>
    </dgm:pt>
    <dgm:pt modelId="{F33FE135-8146-447C-814E-724B84FBB283}" type="parTrans" cxnId="{236F4537-2FE1-4BBD-A996-63514658F1BC}">
      <dgm:prSet/>
      <dgm:spPr/>
      <dgm:t>
        <a:bodyPr/>
        <a:lstStyle/>
        <a:p>
          <a:endParaRPr lang="en-US" sz="1200" b="1"/>
        </a:p>
      </dgm:t>
    </dgm:pt>
    <dgm:pt modelId="{427C195D-8A1B-480A-8CD0-7B4C08FD1F3F}" type="sibTrans" cxnId="{236F4537-2FE1-4BBD-A996-63514658F1BC}">
      <dgm:prSet/>
      <dgm:spPr/>
      <dgm:t>
        <a:bodyPr/>
        <a:lstStyle/>
        <a:p>
          <a:endParaRPr lang="en-US" sz="1200" b="1"/>
        </a:p>
      </dgm:t>
    </dgm:pt>
    <dgm:pt modelId="{85F989D7-B9BD-4A5E-A9E9-89F91D445C24}" type="asst">
      <dgm:prSet phldrT="[Text]" custT="1"/>
      <dgm:spPr/>
      <dgm:t>
        <a:bodyPr/>
        <a:lstStyle/>
        <a:p>
          <a:r>
            <a:rPr lang="en-US" sz="1200" b="1" dirty="0" smtClean="0"/>
            <a:t>Parametric</a:t>
          </a:r>
          <a:endParaRPr lang="en-US" sz="1200" b="1" dirty="0"/>
        </a:p>
      </dgm:t>
    </dgm:pt>
    <dgm:pt modelId="{689A05AE-C6D6-4912-AACD-9E5E7D49ADFE}" type="parTrans" cxnId="{2C43FF49-2EDC-45AF-8D72-8BA7AEBBD08F}">
      <dgm:prSet/>
      <dgm:spPr/>
      <dgm:t>
        <a:bodyPr/>
        <a:lstStyle/>
        <a:p>
          <a:endParaRPr lang="en-US" sz="1200" b="1"/>
        </a:p>
      </dgm:t>
    </dgm:pt>
    <dgm:pt modelId="{3E2DC5B7-6C54-4954-82FD-81B9468FF653}" type="sibTrans" cxnId="{2C43FF49-2EDC-45AF-8D72-8BA7AEBBD08F}">
      <dgm:prSet/>
      <dgm:spPr/>
      <dgm:t>
        <a:bodyPr/>
        <a:lstStyle/>
        <a:p>
          <a:endParaRPr lang="en-US" sz="1200" b="1"/>
        </a:p>
      </dgm:t>
    </dgm:pt>
    <dgm:pt modelId="{AF4222BD-126B-47C5-9057-ED8CCCAB5F99}" type="asst">
      <dgm:prSet phldrT="[Text]" custT="1"/>
      <dgm:spPr/>
      <dgm:t>
        <a:bodyPr/>
        <a:lstStyle/>
        <a:p>
          <a:r>
            <a:rPr lang="en-US" sz="1200" b="1" dirty="0" smtClean="0"/>
            <a:t>Power</a:t>
          </a:r>
          <a:endParaRPr lang="en-US" sz="1200" b="1" dirty="0"/>
        </a:p>
      </dgm:t>
    </dgm:pt>
    <dgm:pt modelId="{ECEC62FE-319B-4D44-8628-4C8F61192955}" type="parTrans" cxnId="{2843715E-9342-4033-B50D-3D1FA44E4C70}">
      <dgm:prSet/>
      <dgm:spPr/>
      <dgm:t>
        <a:bodyPr/>
        <a:lstStyle/>
        <a:p>
          <a:endParaRPr lang="en-US" sz="1200" b="1"/>
        </a:p>
      </dgm:t>
    </dgm:pt>
    <dgm:pt modelId="{8CAC51A5-4F91-4B7F-BFD5-8874BC72CB9B}" type="sibTrans" cxnId="{2843715E-9342-4033-B50D-3D1FA44E4C70}">
      <dgm:prSet/>
      <dgm:spPr/>
      <dgm:t>
        <a:bodyPr/>
        <a:lstStyle/>
        <a:p>
          <a:endParaRPr lang="en-US" sz="1200" b="1"/>
        </a:p>
      </dgm:t>
    </dgm:pt>
    <dgm:pt modelId="{E02311BC-6917-4029-A16C-DF6EEC5920E0}" type="pres">
      <dgm:prSet presAssocID="{997EE597-691A-4B84-B134-D6334E92E7E9}" presName="hierChild1" presStyleCnt="0">
        <dgm:presLayoutVars>
          <dgm:chPref val="1"/>
          <dgm:dir/>
          <dgm:animOne val="branch"/>
          <dgm:animLvl val="lvl"/>
          <dgm:resizeHandles/>
        </dgm:presLayoutVars>
      </dgm:prSet>
      <dgm:spPr/>
      <dgm:t>
        <a:bodyPr/>
        <a:lstStyle/>
        <a:p>
          <a:endParaRPr lang="en-US"/>
        </a:p>
      </dgm:t>
    </dgm:pt>
    <dgm:pt modelId="{73B5E9D0-2AFD-410B-BB2D-43C8A1B0F237}" type="pres">
      <dgm:prSet presAssocID="{6A11B052-9C05-4383-BC75-49E0A149B515}" presName="hierRoot1" presStyleCnt="0"/>
      <dgm:spPr/>
    </dgm:pt>
    <dgm:pt modelId="{C2F59181-70C8-43E9-939D-151BEC2AE8F7}" type="pres">
      <dgm:prSet presAssocID="{6A11B052-9C05-4383-BC75-49E0A149B515}" presName="composite" presStyleCnt="0"/>
      <dgm:spPr/>
    </dgm:pt>
    <dgm:pt modelId="{FD8F58CB-810B-446C-8361-8A8D3BAD8D31}" type="pres">
      <dgm:prSet presAssocID="{6A11B052-9C05-4383-BC75-49E0A149B515}" presName="background" presStyleLbl="node0" presStyleIdx="0" presStyleCnt="1"/>
      <dgm:spPr/>
    </dgm:pt>
    <dgm:pt modelId="{2F71E5E6-AC77-4221-A2D7-7BDB4C9D85FD}" type="pres">
      <dgm:prSet presAssocID="{6A11B052-9C05-4383-BC75-49E0A149B515}" presName="text" presStyleLbl="fgAcc0" presStyleIdx="0" presStyleCnt="1" custScaleX="136244" custScaleY="121666">
        <dgm:presLayoutVars>
          <dgm:chPref val="3"/>
        </dgm:presLayoutVars>
      </dgm:prSet>
      <dgm:spPr/>
      <dgm:t>
        <a:bodyPr/>
        <a:lstStyle/>
        <a:p>
          <a:endParaRPr lang="en-US"/>
        </a:p>
      </dgm:t>
    </dgm:pt>
    <dgm:pt modelId="{2A55AB22-FDCF-4A86-9398-D73FD46E7CE8}" type="pres">
      <dgm:prSet presAssocID="{6A11B052-9C05-4383-BC75-49E0A149B515}" presName="hierChild2" presStyleCnt="0"/>
      <dgm:spPr/>
    </dgm:pt>
    <dgm:pt modelId="{C3A8D08F-3BED-4D27-A9F1-0C7FE6660D29}" type="pres">
      <dgm:prSet presAssocID="{1BC58B32-1EC3-4849-A76B-CBA6734C4CCA}" presName="Name10" presStyleLbl="parChTrans1D2" presStyleIdx="0" presStyleCnt="2"/>
      <dgm:spPr/>
      <dgm:t>
        <a:bodyPr/>
        <a:lstStyle/>
        <a:p>
          <a:endParaRPr lang="en-US"/>
        </a:p>
      </dgm:t>
    </dgm:pt>
    <dgm:pt modelId="{AF5A825D-9A9D-410E-A350-8A221F062DC0}" type="pres">
      <dgm:prSet presAssocID="{7E03FF92-1182-4597-B541-F3BCBBF4080F}" presName="hierRoot2" presStyleCnt="0"/>
      <dgm:spPr/>
    </dgm:pt>
    <dgm:pt modelId="{4B2C4FB1-E5F7-4A8E-9145-4CCBF814D898}" type="pres">
      <dgm:prSet presAssocID="{7E03FF92-1182-4597-B541-F3BCBBF4080F}" presName="composite2" presStyleCnt="0"/>
      <dgm:spPr/>
    </dgm:pt>
    <dgm:pt modelId="{FCAD1338-ECD7-4FB5-A686-774BF76D930C}" type="pres">
      <dgm:prSet presAssocID="{7E03FF92-1182-4597-B541-F3BCBBF4080F}" presName="background2" presStyleLbl="asst1" presStyleIdx="0" presStyleCnt="5"/>
      <dgm:spPr/>
    </dgm:pt>
    <dgm:pt modelId="{DDD760EB-9945-4361-962E-314E9A719289}" type="pres">
      <dgm:prSet presAssocID="{7E03FF92-1182-4597-B541-F3BCBBF4080F}" presName="text2" presStyleLbl="fgAcc2" presStyleIdx="0" presStyleCnt="2" custScaleX="111162">
        <dgm:presLayoutVars>
          <dgm:chPref val="3"/>
        </dgm:presLayoutVars>
      </dgm:prSet>
      <dgm:spPr/>
      <dgm:t>
        <a:bodyPr/>
        <a:lstStyle/>
        <a:p>
          <a:endParaRPr lang="en-US"/>
        </a:p>
      </dgm:t>
    </dgm:pt>
    <dgm:pt modelId="{EAF536D6-77C9-4E9D-AFA7-85F413B28602}" type="pres">
      <dgm:prSet presAssocID="{7E03FF92-1182-4597-B541-F3BCBBF4080F}" presName="hierChild3" presStyleCnt="0"/>
      <dgm:spPr/>
    </dgm:pt>
    <dgm:pt modelId="{E599C798-0C4E-4767-8FE2-1670099AB53F}" type="pres">
      <dgm:prSet presAssocID="{F33FE135-8146-447C-814E-724B84FBB283}" presName="Name17" presStyleLbl="parChTrans1D3" presStyleIdx="0" presStyleCnt="6"/>
      <dgm:spPr/>
      <dgm:t>
        <a:bodyPr/>
        <a:lstStyle/>
        <a:p>
          <a:endParaRPr lang="en-US"/>
        </a:p>
      </dgm:t>
    </dgm:pt>
    <dgm:pt modelId="{65E26930-1A5D-4796-9265-AE41BDF3DA4F}" type="pres">
      <dgm:prSet presAssocID="{D9CF993F-1A36-44B7-8740-47FCE008147E}" presName="hierRoot3" presStyleCnt="0"/>
      <dgm:spPr/>
    </dgm:pt>
    <dgm:pt modelId="{9BC394F1-6D76-4D68-B451-4D453CDE3EED}" type="pres">
      <dgm:prSet presAssocID="{D9CF993F-1A36-44B7-8740-47FCE008147E}" presName="composite3" presStyleCnt="0"/>
      <dgm:spPr/>
    </dgm:pt>
    <dgm:pt modelId="{7D9701EA-DC4C-47FB-B557-BFE68037E765}" type="pres">
      <dgm:prSet presAssocID="{D9CF993F-1A36-44B7-8740-47FCE008147E}" presName="background3" presStyleLbl="asst1" presStyleIdx="1" presStyleCnt="5"/>
      <dgm:spPr/>
    </dgm:pt>
    <dgm:pt modelId="{5951648F-BC9B-45D4-9C52-FCBDFB9D988C}" type="pres">
      <dgm:prSet presAssocID="{D9CF993F-1A36-44B7-8740-47FCE008147E}" presName="text3" presStyleLbl="fgAcc3" presStyleIdx="0" presStyleCnt="6">
        <dgm:presLayoutVars>
          <dgm:chPref val="3"/>
        </dgm:presLayoutVars>
      </dgm:prSet>
      <dgm:spPr/>
      <dgm:t>
        <a:bodyPr/>
        <a:lstStyle/>
        <a:p>
          <a:endParaRPr lang="en-US"/>
        </a:p>
      </dgm:t>
    </dgm:pt>
    <dgm:pt modelId="{A9C3EDDA-91C6-4B89-83E5-731DD296CD90}" type="pres">
      <dgm:prSet presAssocID="{D9CF993F-1A36-44B7-8740-47FCE008147E}" presName="hierChild4" presStyleCnt="0"/>
      <dgm:spPr/>
    </dgm:pt>
    <dgm:pt modelId="{1416F65D-45C9-4EFB-9B64-6B4CDBA43054}" type="pres">
      <dgm:prSet presAssocID="{689A05AE-C6D6-4912-AACD-9E5E7D49ADFE}" presName="Name17" presStyleLbl="parChTrans1D3" presStyleIdx="1" presStyleCnt="6"/>
      <dgm:spPr/>
      <dgm:t>
        <a:bodyPr/>
        <a:lstStyle/>
        <a:p>
          <a:endParaRPr lang="en-US"/>
        </a:p>
      </dgm:t>
    </dgm:pt>
    <dgm:pt modelId="{2B9A3E8C-A0B6-448D-AFED-9E2BA39B0C1D}" type="pres">
      <dgm:prSet presAssocID="{85F989D7-B9BD-4A5E-A9E9-89F91D445C24}" presName="hierRoot3" presStyleCnt="0"/>
      <dgm:spPr/>
    </dgm:pt>
    <dgm:pt modelId="{8D870F20-A1C2-4A28-B3E5-C9DD06223FB7}" type="pres">
      <dgm:prSet presAssocID="{85F989D7-B9BD-4A5E-A9E9-89F91D445C24}" presName="composite3" presStyleCnt="0"/>
      <dgm:spPr/>
    </dgm:pt>
    <dgm:pt modelId="{197E7662-67B4-42CE-AD3D-23DE2CC2DB2E}" type="pres">
      <dgm:prSet presAssocID="{85F989D7-B9BD-4A5E-A9E9-89F91D445C24}" presName="background3" presStyleLbl="asst1" presStyleIdx="2" presStyleCnt="5"/>
      <dgm:spPr/>
    </dgm:pt>
    <dgm:pt modelId="{DCAB9FD8-BE30-4008-B6C0-E3FC7DE2F465}" type="pres">
      <dgm:prSet presAssocID="{85F989D7-B9BD-4A5E-A9E9-89F91D445C24}" presName="text3" presStyleLbl="fgAcc3" presStyleIdx="1" presStyleCnt="6">
        <dgm:presLayoutVars>
          <dgm:chPref val="3"/>
        </dgm:presLayoutVars>
      </dgm:prSet>
      <dgm:spPr/>
      <dgm:t>
        <a:bodyPr/>
        <a:lstStyle/>
        <a:p>
          <a:endParaRPr lang="en-US"/>
        </a:p>
      </dgm:t>
    </dgm:pt>
    <dgm:pt modelId="{D52E0883-6D4D-4AB3-827F-5539C6507B6A}" type="pres">
      <dgm:prSet presAssocID="{85F989D7-B9BD-4A5E-A9E9-89F91D445C24}" presName="hierChild4" presStyleCnt="0"/>
      <dgm:spPr/>
    </dgm:pt>
    <dgm:pt modelId="{E1ABD59E-5F93-4521-95FF-AAB5BB8E3320}" type="pres">
      <dgm:prSet presAssocID="{ECEC62FE-319B-4D44-8628-4C8F61192955}" presName="Name17" presStyleLbl="parChTrans1D3" presStyleIdx="2" presStyleCnt="6"/>
      <dgm:spPr/>
      <dgm:t>
        <a:bodyPr/>
        <a:lstStyle/>
        <a:p>
          <a:endParaRPr lang="en-US"/>
        </a:p>
      </dgm:t>
    </dgm:pt>
    <dgm:pt modelId="{BEF671E5-2EAD-4B78-B6C8-20CAE3733180}" type="pres">
      <dgm:prSet presAssocID="{AF4222BD-126B-47C5-9057-ED8CCCAB5F99}" presName="hierRoot3" presStyleCnt="0"/>
      <dgm:spPr/>
    </dgm:pt>
    <dgm:pt modelId="{6DB7BAF0-F520-45FC-B141-5ABD8A3C92F6}" type="pres">
      <dgm:prSet presAssocID="{AF4222BD-126B-47C5-9057-ED8CCCAB5F99}" presName="composite3" presStyleCnt="0"/>
      <dgm:spPr/>
    </dgm:pt>
    <dgm:pt modelId="{1A107B2C-85E5-4B1D-B335-F11DC1A0692F}" type="pres">
      <dgm:prSet presAssocID="{AF4222BD-126B-47C5-9057-ED8CCCAB5F99}" presName="background3" presStyleLbl="asst1" presStyleIdx="3" presStyleCnt="5"/>
      <dgm:spPr/>
    </dgm:pt>
    <dgm:pt modelId="{96A42598-EFB3-4AEB-BFFB-9FBDB0E23501}" type="pres">
      <dgm:prSet presAssocID="{AF4222BD-126B-47C5-9057-ED8CCCAB5F99}" presName="text3" presStyleLbl="fgAcc3" presStyleIdx="2" presStyleCnt="6">
        <dgm:presLayoutVars>
          <dgm:chPref val="3"/>
        </dgm:presLayoutVars>
      </dgm:prSet>
      <dgm:spPr/>
      <dgm:t>
        <a:bodyPr/>
        <a:lstStyle/>
        <a:p>
          <a:endParaRPr lang="en-US"/>
        </a:p>
      </dgm:t>
    </dgm:pt>
    <dgm:pt modelId="{6F98999E-41C2-4288-A0F5-765BE978A11C}" type="pres">
      <dgm:prSet presAssocID="{AF4222BD-126B-47C5-9057-ED8CCCAB5F99}" presName="hierChild4" presStyleCnt="0"/>
      <dgm:spPr/>
    </dgm:pt>
    <dgm:pt modelId="{BCF7E4B3-ADA4-46B0-B682-B39DD1EFB534}" type="pres">
      <dgm:prSet presAssocID="{2389AD66-172B-4F4C-90F6-2866F6E27AF6}" presName="Name10" presStyleLbl="parChTrans1D2" presStyleIdx="1" presStyleCnt="2"/>
      <dgm:spPr/>
      <dgm:t>
        <a:bodyPr/>
        <a:lstStyle/>
        <a:p>
          <a:endParaRPr lang="en-US"/>
        </a:p>
      </dgm:t>
    </dgm:pt>
    <dgm:pt modelId="{50E3DCC9-9516-469F-BD91-8CA17675CE5F}" type="pres">
      <dgm:prSet presAssocID="{1E34E421-350F-46C8-AA4E-8F331EC889F5}" presName="hierRoot2" presStyleCnt="0"/>
      <dgm:spPr/>
    </dgm:pt>
    <dgm:pt modelId="{38836242-49F0-4F3B-8CD0-DEFCC6CC737B}" type="pres">
      <dgm:prSet presAssocID="{1E34E421-350F-46C8-AA4E-8F331EC889F5}" presName="composite2" presStyleCnt="0"/>
      <dgm:spPr/>
    </dgm:pt>
    <dgm:pt modelId="{ED683394-A8A6-46B4-915D-75B29489F14A}" type="pres">
      <dgm:prSet presAssocID="{1E34E421-350F-46C8-AA4E-8F331EC889F5}" presName="background2" presStyleLbl="asst1" presStyleIdx="4" presStyleCnt="5"/>
      <dgm:spPr>
        <a:solidFill>
          <a:schemeClr val="accent2">
            <a:lumMod val="40000"/>
            <a:lumOff val="60000"/>
            <a:alpha val="80000"/>
          </a:schemeClr>
        </a:solidFill>
      </dgm:spPr>
    </dgm:pt>
    <dgm:pt modelId="{B05E81D1-8F07-4F82-99F8-50C632583E4D}" type="pres">
      <dgm:prSet presAssocID="{1E34E421-350F-46C8-AA4E-8F331EC889F5}" presName="text2" presStyleLbl="fgAcc2" presStyleIdx="1" presStyleCnt="2">
        <dgm:presLayoutVars>
          <dgm:chPref val="3"/>
        </dgm:presLayoutVars>
      </dgm:prSet>
      <dgm:spPr/>
      <dgm:t>
        <a:bodyPr/>
        <a:lstStyle/>
        <a:p>
          <a:endParaRPr lang="en-US"/>
        </a:p>
      </dgm:t>
    </dgm:pt>
    <dgm:pt modelId="{5303E276-D311-4F9F-9FCC-838C617DFC6E}" type="pres">
      <dgm:prSet presAssocID="{1E34E421-350F-46C8-AA4E-8F331EC889F5}" presName="hierChild3" presStyleCnt="0"/>
      <dgm:spPr/>
    </dgm:pt>
    <dgm:pt modelId="{5D7B8EC5-1015-4C3E-AD29-B111FF518091}" type="pres">
      <dgm:prSet presAssocID="{D8A841FA-5C2B-4FAB-A7AE-60A5548226CC}" presName="Name17" presStyleLbl="parChTrans1D3" presStyleIdx="3" presStyleCnt="6"/>
      <dgm:spPr/>
      <dgm:t>
        <a:bodyPr/>
        <a:lstStyle/>
        <a:p>
          <a:endParaRPr lang="en-US"/>
        </a:p>
      </dgm:t>
    </dgm:pt>
    <dgm:pt modelId="{D385A235-261D-4406-AFB1-A7D12DE702FE}" type="pres">
      <dgm:prSet presAssocID="{86411301-A79C-45A6-AAED-628EEDCC6CB6}" presName="hierRoot3" presStyleCnt="0"/>
      <dgm:spPr/>
    </dgm:pt>
    <dgm:pt modelId="{62D419D2-8F91-428D-907C-3F248956D16F}" type="pres">
      <dgm:prSet presAssocID="{86411301-A79C-45A6-AAED-628EEDCC6CB6}" presName="composite3" presStyleCnt="0"/>
      <dgm:spPr/>
    </dgm:pt>
    <dgm:pt modelId="{188A826F-DD3F-4998-9DFC-652CE0D3FAE1}" type="pres">
      <dgm:prSet presAssocID="{86411301-A79C-45A6-AAED-628EEDCC6CB6}" presName="background3" presStyleLbl="node3" presStyleIdx="0" presStyleCnt="3"/>
      <dgm:spPr/>
    </dgm:pt>
    <dgm:pt modelId="{769AE84C-328E-4B84-9F86-FB2EC30E1E30}" type="pres">
      <dgm:prSet presAssocID="{86411301-A79C-45A6-AAED-628EEDCC6CB6}" presName="text3" presStyleLbl="fgAcc3" presStyleIdx="3" presStyleCnt="6">
        <dgm:presLayoutVars>
          <dgm:chPref val="3"/>
        </dgm:presLayoutVars>
      </dgm:prSet>
      <dgm:spPr/>
      <dgm:t>
        <a:bodyPr/>
        <a:lstStyle/>
        <a:p>
          <a:endParaRPr lang="en-US"/>
        </a:p>
      </dgm:t>
    </dgm:pt>
    <dgm:pt modelId="{4A19F505-92B3-4AAD-BE36-666A9BECF48C}" type="pres">
      <dgm:prSet presAssocID="{86411301-A79C-45A6-AAED-628EEDCC6CB6}" presName="hierChild4" presStyleCnt="0"/>
      <dgm:spPr/>
    </dgm:pt>
    <dgm:pt modelId="{B2124606-1FA9-4E65-AD9B-F026936ABB9A}" type="pres">
      <dgm:prSet presAssocID="{31236C8F-1539-4575-8DA6-79A8E8945EBE}" presName="Name17" presStyleLbl="parChTrans1D3" presStyleIdx="4" presStyleCnt="6"/>
      <dgm:spPr/>
      <dgm:t>
        <a:bodyPr/>
        <a:lstStyle/>
        <a:p>
          <a:endParaRPr lang="en-US"/>
        </a:p>
      </dgm:t>
    </dgm:pt>
    <dgm:pt modelId="{197EE2AD-6862-41CF-879E-BCC118D80ADD}" type="pres">
      <dgm:prSet presAssocID="{F3CA5C5F-5540-463E-9361-F6304A31FAD6}" presName="hierRoot3" presStyleCnt="0"/>
      <dgm:spPr/>
    </dgm:pt>
    <dgm:pt modelId="{70BF402F-C86C-4CF8-85D8-772316F02A89}" type="pres">
      <dgm:prSet presAssocID="{F3CA5C5F-5540-463E-9361-F6304A31FAD6}" presName="composite3" presStyleCnt="0"/>
      <dgm:spPr/>
    </dgm:pt>
    <dgm:pt modelId="{33CF8D52-8567-4444-9BF5-51121397FFD3}" type="pres">
      <dgm:prSet presAssocID="{F3CA5C5F-5540-463E-9361-F6304A31FAD6}" presName="background3" presStyleLbl="node3" presStyleIdx="1" presStyleCnt="3"/>
      <dgm:spPr/>
    </dgm:pt>
    <dgm:pt modelId="{3EF0F366-F177-4C22-B1EF-7714EF96AE04}" type="pres">
      <dgm:prSet presAssocID="{F3CA5C5F-5540-463E-9361-F6304A31FAD6}" presName="text3" presStyleLbl="fgAcc3" presStyleIdx="4" presStyleCnt="6">
        <dgm:presLayoutVars>
          <dgm:chPref val="3"/>
        </dgm:presLayoutVars>
      </dgm:prSet>
      <dgm:spPr/>
      <dgm:t>
        <a:bodyPr/>
        <a:lstStyle/>
        <a:p>
          <a:endParaRPr lang="en-US"/>
        </a:p>
      </dgm:t>
    </dgm:pt>
    <dgm:pt modelId="{CA9D3BDA-3A9E-46DE-8D1A-A5D692674648}" type="pres">
      <dgm:prSet presAssocID="{F3CA5C5F-5540-463E-9361-F6304A31FAD6}" presName="hierChild4" presStyleCnt="0"/>
      <dgm:spPr/>
    </dgm:pt>
    <dgm:pt modelId="{0E0B5F15-3BA5-489F-A18B-BA2A3F1B18EB}" type="pres">
      <dgm:prSet presAssocID="{C6366D68-AB81-47AB-9F2A-B447603E92C7}" presName="Name17" presStyleLbl="parChTrans1D3" presStyleIdx="5" presStyleCnt="6"/>
      <dgm:spPr/>
      <dgm:t>
        <a:bodyPr/>
        <a:lstStyle/>
        <a:p>
          <a:endParaRPr lang="en-US"/>
        </a:p>
      </dgm:t>
    </dgm:pt>
    <dgm:pt modelId="{34E368CE-4C57-4BD6-A0D7-4540EF9CBA7F}" type="pres">
      <dgm:prSet presAssocID="{0DFE1365-E22D-4F36-BF55-2C7FBED2B5CA}" presName="hierRoot3" presStyleCnt="0"/>
      <dgm:spPr/>
    </dgm:pt>
    <dgm:pt modelId="{01DD1AF6-B51D-421B-8EDE-225CEE1E5ABD}" type="pres">
      <dgm:prSet presAssocID="{0DFE1365-E22D-4F36-BF55-2C7FBED2B5CA}" presName="composite3" presStyleCnt="0"/>
      <dgm:spPr/>
    </dgm:pt>
    <dgm:pt modelId="{7BA36C91-59C2-4B2E-A7AB-E74A53DC4DEC}" type="pres">
      <dgm:prSet presAssocID="{0DFE1365-E22D-4F36-BF55-2C7FBED2B5CA}" presName="background3" presStyleLbl="node3" presStyleIdx="2" presStyleCnt="3"/>
      <dgm:spPr/>
    </dgm:pt>
    <dgm:pt modelId="{7EDE681B-2D7D-4FED-8751-C4429CFAF4AB}" type="pres">
      <dgm:prSet presAssocID="{0DFE1365-E22D-4F36-BF55-2C7FBED2B5CA}" presName="text3" presStyleLbl="fgAcc3" presStyleIdx="5" presStyleCnt="6" custScaleX="110959">
        <dgm:presLayoutVars>
          <dgm:chPref val="3"/>
        </dgm:presLayoutVars>
      </dgm:prSet>
      <dgm:spPr/>
      <dgm:t>
        <a:bodyPr/>
        <a:lstStyle/>
        <a:p>
          <a:endParaRPr lang="en-US"/>
        </a:p>
      </dgm:t>
    </dgm:pt>
    <dgm:pt modelId="{CB802E48-8895-46BA-BFF1-C6A0E8AD90ED}" type="pres">
      <dgm:prSet presAssocID="{0DFE1365-E22D-4F36-BF55-2C7FBED2B5CA}" presName="hierChild4" presStyleCnt="0"/>
      <dgm:spPr/>
    </dgm:pt>
  </dgm:ptLst>
  <dgm:cxnLst>
    <dgm:cxn modelId="{975C6BF1-4723-4C9F-B684-CC4DC2734E89}" srcId="{997EE597-691A-4B84-B134-D6334E92E7E9}" destId="{6A11B052-9C05-4383-BC75-49E0A149B515}" srcOrd="0" destOrd="0" parTransId="{EB6E5BF3-8B6E-4EBE-A763-4C1BE85DF636}" sibTransId="{AE1643FB-7D49-4C44-AEBB-6C8FE7343AE4}"/>
    <dgm:cxn modelId="{A37B9266-CB05-4C18-984E-8AACAF6C0BBE}" srcId="{1E34E421-350F-46C8-AA4E-8F331EC889F5}" destId="{86411301-A79C-45A6-AAED-628EEDCC6CB6}" srcOrd="0" destOrd="0" parTransId="{D8A841FA-5C2B-4FAB-A7AE-60A5548226CC}" sibTransId="{D5AB868B-CC48-4F9B-B799-7785114F8607}"/>
    <dgm:cxn modelId="{753112E2-D809-4344-949E-F84A9C034594}" srcId="{6A11B052-9C05-4383-BC75-49E0A149B515}" destId="{7E03FF92-1182-4597-B541-F3BCBBF4080F}" srcOrd="0" destOrd="0" parTransId="{1BC58B32-1EC3-4849-A76B-CBA6734C4CCA}" sibTransId="{395F2E43-F594-466A-B37C-42A5C41C728D}"/>
    <dgm:cxn modelId="{2843715E-9342-4033-B50D-3D1FA44E4C70}" srcId="{7E03FF92-1182-4597-B541-F3BCBBF4080F}" destId="{AF4222BD-126B-47C5-9057-ED8CCCAB5F99}" srcOrd="2" destOrd="0" parTransId="{ECEC62FE-319B-4D44-8628-4C8F61192955}" sibTransId="{8CAC51A5-4F91-4B7F-BFD5-8874BC72CB9B}"/>
    <dgm:cxn modelId="{B9787490-CBE8-4E53-8C02-712A3063C6E6}" type="presOf" srcId="{85F989D7-B9BD-4A5E-A9E9-89F91D445C24}" destId="{DCAB9FD8-BE30-4008-B6C0-E3FC7DE2F465}" srcOrd="0" destOrd="0" presId="urn:microsoft.com/office/officeart/2005/8/layout/hierarchy1"/>
    <dgm:cxn modelId="{B12F9C99-69A4-4C93-8358-B43D6C530B17}" type="presOf" srcId="{1E34E421-350F-46C8-AA4E-8F331EC889F5}" destId="{B05E81D1-8F07-4F82-99F8-50C632583E4D}" srcOrd="0" destOrd="0" presId="urn:microsoft.com/office/officeart/2005/8/layout/hierarchy1"/>
    <dgm:cxn modelId="{629013A7-7032-41CE-9914-D623D5BDE4B7}" type="presOf" srcId="{1BC58B32-1EC3-4849-A76B-CBA6734C4CCA}" destId="{C3A8D08F-3BED-4D27-A9F1-0C7FE6660D29}" srcOrd="0" destOrd="0" presId="urn:microsoft.com/office/officeart/2005/8/layout/hierarchy1"/>
    <dgm:cxn modelId="{83C0CC77-F369-4713-A2DD-F1496B208E91}" type="presOf" srcId="{6A11B052-9C05-4383-BC75-49E0A149B515}" destId="{2F71E5E6-AC77-4221-A2D7-7BDB4C9D85FD}" srcOrd="0" destOrd="0" presId="urn:microsoft.com/office/officeart/2005/8/layout/hierarchy1"/>
    <dgm:cxn modelId="{E378D725-EA73-40BE-8DB1-4F9D4B3B7626}" type="presOf" srcId="{86411301-A79C-45A6-AAED-628EEDCC6CB6}" destId="{769AE84C-328E-4B84-9F86-FB2EC30E1E30}" srcOrd="0" destOrd="0" presId="urn:microsoft.com/office/officeart/2005/8/layout/hierarchy1"/>
    <dgm:cxn modelId="{2C43FF49-2EDC-45AF-8D72-8BA7AEBBD08F}" srcId="{7E03FF92-1182-4597-B541-F3BCBBF4080F}" destId="{85F989D7-B9BD-4A5E-A9E9-89F91D445C24}" srcOrd="1" destOrd="0" parTransId="{689A05AE-C6D6-4912-AACD-9E5E7D49ADFE}" sibTransId="{3E2DC5B7-6C54-4954-82FD-81B9468FF653}"/>
    <dgm:cxn modelId="{3B5782C7-F1B7-43E5-8B50-097E69C5DE50}" type="presOf" srcId="{D8A841FA-5C2B-4FAB-A7AE-60A5548226CC}" destId="{5D7B8EC5-1015-4C3E-AD29-B111FF518091}" srcOrd="0" destOrd="0" presId="urn:microsoft.com/office/officeart/2005/8/layout/hierarchy1"/>
    <dgm:cxn modelId="{64C31093-5DEA-4730-A616-28548AB26F20}" type="presOf" srcId="{ECEC62FE-319B-4D44-8628-4C8F61192955}" destId="{E1ABD59E-5F93-4521-95FF-AAB5BB8E3320}" srcOrd="0" destOrd="0" presId="urn:microsoft.com/office/officeart/2005/8/layout/hierarchy1"/>
    <dgm:cxn modelId="{2F6F7954-4318-44EB-A148-AE608A65D08D}" type="presOf" srcId="{D9CF993F-1A36-44B7-8740-47FCE008147E}" destId="{5951648F-BC9B-45D4-9C52-FCBDFB9D988C}" srcOrd="0" destOrd="0" presId="urn:microsoft.com/office/officeart/2005/8/layout/hierarchy1"/>
    <dgm:cxn modelId="{A410CE3B-C262-4BCB-9FE6-22443A570176}" type="presOf" srcId="{AF4222BD-126B-47C5-9057-ED8CCCAB5F99}" destId="{96A42598-EFB3-4AEB-BFFB-9FBDB0E23501}" srcOrd="0" destOrd="0" presId="urn:microsoft.com/office/officeart/2005/8/layout/hierarchy1"/>
    <dgm:cxn modelId="{C9930B17-E8B8-44E2-AF13-1FD4814B385D}" srcId="{1E34E421-350F-46C8-AA4E-8F331EC889F5}" destId="{0DFE1365-E22D-4F36-BF55-2C7FBED2B5CA}" srcOrd="2" destOrd="0" parTransId="{C6366D68-AB81-47AB-9F2A-B447603E92C7}" sibTransId="{91730125-79F6-47C1-AF1D-06B98E32AC64}"/>
    <dgm:cxn modelId="{2A9A1F29-90C3-4641-AF79-B53EF8EA81C2}" type="presOf" srcId="{0DFE1365-E22D-4F36-BF55-2C7FBED2B5CA}" destId="{7EDE681B-2D7D-4FED-8751-C4429CFAF4AB}" srcOrd="0" destOrd="0" presId="urn:microsoft.com/office/officeart/2005/8/layout/hierarchy1"/>
    <dgm:cxn modelId="{21C3B7A1-D5B4-4AED-B8AB-164EBDCA4F2E}" srcId="{6A11B052-9C05-4383-BC75-49E0A149B515}" destId="{1E34E421-350F-46C8-AA4E-8F331EC889F5}" srcOrd="1" destOrd="0" parTransId="{2389AD66-172B-4F4C-90F6-2866F6E27AF6}" sibTransId="{51220F44-B00F-42B3-A987-1608CF7EDF6C}"/>
    <dgm:cxn modelId="{C49BB4E3-35A2-4E21-B8CB-3F72AE20811C}" type="presOf" srcId="{F3CA5C5F-5540-463E-9361-F6304A31FAD6}" destId="{3EF0F366-F177-4C22-B1EF-7714EF96AE04}" srcOrd="0" destOrd="0" presId="urn:microsoft.com/office/officeart/2005/8/layout/hierarchy1"/>
    <dgm:cxn modelId="{D1B36076-E2E0-4721-9324-D2BA2652B721}" type="presOf" srcId="{C6366D68-AB81-47AB-9F2A-B447603E92C7}" destId="{0E0B5F15-3BA5-489F-A18B-BA2A3F1B18EB}" srcOrd="0" destOrd="0" presId="urn:microsoft.com/office/officeart/2005/8/layout/hierarchy1"/>
    <dgm:cxn modelId="{97F283AD-76F8-403D-A46C-07BBD9ECF001}" type="presOf" srcId="{F33FE135-8146-447C-814E-724B84FBB283}" destId="{E599C798-0C4E-4767-8FE2-1670099AB53F}" srcOrd="0" destOrd="0" presId="urn:microsoft.com/office/officeart/2005/8/layout/hierarchy1"/>
    <dgm:cxn modelId="{AA9AEF7F-FE64-4F3B-851D-BE3802E4AFDF}" type="presOf" srcId="{689A05AE-C6D6-4912-AACD-9E5E7D49ADFE}" destId="{1416F65D-45C9-4EFB-9B64-6B4CDBA43054}" srcOrd="0" destOrd="0" presId="urn:microsoft.com/office/officeart/2005/8/layout/hierarchy1"/>
    <dgm:cxn modelId="{75212AE2-8C04-4889-9025-F83835224404}" type="presOf" srcId="{7E03FF92-1182-4597-B541-F3BCBBF4080F}" destId="{DDD760EB-9945-4361-962E-314E9A719289}" srcOrd="0" destOrd="0" presId="urn:microsoft.com/office/officeart/2005/8/layout/hierarchy1"/>
    <dgm:cxn modelId="{47E53C5F-BAFB-48AC-A48F-E4492435B68E}" srcId="{1E34E421-350F-46C8-AA4E-8F331EC889F5}" destId="{F3CA5C5F-5540-463E-9361-F6304A31FAD6}" srcOrd="1" destOrd="0" parTransId="{31236C8F-1539-4575-8DA6-79A8E8945EBE}" sibTransId="{156C9DAD-51AD-4AFC-B877-42C305D965CD}"/>
    <dgm:cxn modelId="{236F4537-2FE1-4BBD-A996-63514658F1BC}" srcId="{7E03FF92-1182-4597-B541-F3BCBBF4080F}" destId="{D9CF993F-1A36-44B7-8740-47FCE008147E}" srcOrd="0" destOrd="0" parTransId="{F33FE135-8146-447C-814E-724B84FBB283}" sibTransId="{427C195D-8A1B-480A-8CD0-7B4C08FD1F3F}"/>
    <dgm:cxn modelId="{80D583FD-0864-4AB2-9BF7-7B275A636F07}" type="presOf" srcId="{31236C8F-1539-4575-8DA6-79A8E8945EBE}" destId="{B2124606-1FA9-4E65-AD9B-F026936ABB9A}" srcOrd="0" destOrd="0" presId="urn:microsoft.com/office/officeart/2005/8/layout/hierarchy1"/>
    <dgm:cxn modelId="{952DEC16-5B8D-4520-9F82-544DF17AC193}" type="presOf" srcId="{997EE597-691A-4B84-B134-D6334E92E7E9}" destId="{E02311BC-6917-4029-A16C-DF6EEC5920E0}" srcOrd="0" destOrd="0" presId="urn:microsoft.com/office/officeart/2005/8/layout/hierarchy1"/>
    <dgm:cxn modelId="{724DD35D-17C2-4C4B-905C-1F2A37BCFCE3}" type="presOf" srcId="{2389AD66-172B-4F4C-90F6-2866F6E27AF6}" destId="{BCF7E4B3-ADA4-46B0-B682-B39DD1EFB534}" srcOrd="0" destOrd="0" presId="urn:microsoft.com/office/officeart/2005/8/layout/hierarchy1"/>
    <dgm:cxn modelId="{DD11908E-792B-4C87-BC4B-349B78D75EA6}" type="presParOf" srcId="{E02311BC-6917-4029-A16C-DF6EEC5920E0}" destId="{73B5E9D0-2AFD-410B-BB2D-43C8A1B0F237}" srcOrd="0" destOrd="0" presId="urn:microsoft.com/office/officeart/2005/8/layout/hierarchy1"/>
    <dgm:cxn modelId="{4F2ACBC1-7254-472E-8B2E-4C92FB25B42F}" type="presParOf" srcId="{73B5E9D0-2AFD-410B-BB2D-43C8A1B0F237}" destId="{C2F59181-70C8-43E9-939D-151BEC2AE8F7}" srcOrd="0" destOrd="0" presId="urn:microsoft.com/office/officeart/2005/8/layout/hierarchy1"/>
    <dgm:cxn modelId="{C61E59CC-79A8-4B28-BE6E-070565FABF6C}" type="presParOf" srcId="{C2F59181-70C8-43E9-939D-151BEC2AE8F7}" destId="{FD8F58CB-810B-446C-8361-8A8D3BAD8D31}" srcOrd="0" destOrd="0" presId="urn:microsoft.com/office/officeart/2005/8/layout/hierarchy1"/>
    <dgm:cxn modelId="{464AD144-B3D3-4A12-AC49-18D1A876F16B}" type="presParOf" srcId="{C2F59181-70C8-43E9-939D-151BEC2AE8F7}" destId="{2F71E5E6-AC77-4221-A2D7-7BDB4C9D85FD}" srcOrd="1" destOrd="0" presId="urn:microsoft.com/office/officeart/2005/8/layout/hierarchy1"/>
    <dgm:cxn modelId="{E231D137-4F64-42BF-86EA-72F4FFB93C10}" type="presParOf" srcId="{73B5E9D0-2AFD-410B-BB2D-43C8A1B0F237}" destId="{2A55AB22-FDCF-4A86-9398-D73FD46E7CE8}" srcOrd="1" destOrd="0" presId="urn:microsoft.com/office/officeart/2005/8/layout/hierarchy1"/>
    <dgm:cxn modelId="{7566F1B1-E2AA-4EE6-B6B6-8235357D3ADC}" type="presParOf" srcId="{2A55AB22-FDCF-4A86-9398-D73FD46E7CE8}" destId="{C3A8D08F-3BED-4D27-A9F1-0C7FE6660D29}" srcOrd="0" destOrd="0" presId="urn:microsoft.com/office/officeart/2005/8/layout/hierarchy1"/>
    <dgm:cxn modelId="{601735F4-E4E1-4974-9CB3-105C915F280C}" type="presParOf" srcId="{2A55AB22-FDCF-4A86-9398-D73FD46E7CE8}" destId="{AF5A825D-9A9D-410E-A350-8A221F062DC0}" srcOrd="1" destOrd="0" presId="urn:microsoft.com/office/officeart/2005/8/layout/hierarchy1"/>
    <dgm:cxn modelId="{40CADB09-1271-486A-B707-DEBC3F7C0649}" type="presParOf" srcId="{AF5A825D-9A9D-410E-A350-8A221F062DC0}" destId="{4B2C4FB1-E5F7-4A8E-9145-4CCBF814D898}" srcOrd="0" destOrd="0" presId="urn:microsoft.com/office/officeart/2005/8/layout/hierarchy1"/>
    <dgm:cxn modelId="{2AE38EDB-8C70-4F47-B1C2-36D3D9C01B0C}" type="presParOf" srcId="{4B2C4FB1-E5F7-4A8E-9145-4CCBF814D898}" destId="{FCAD1338-ECD7-4FB5-A686-774BF76D930C}" srcOrd="0" destOrd="0" presId="urn:microsoft.com/office/officeart/2005/8/layout/hierarchy1"/>
    <dgm:cxn modelId="{1E411365-0F32-4E0E-98D7-A132E1366A47}" type="presParOf" srcId="{4B2C4FB1-E5F7-4A8E-9145-4CCBF814D898}" destId="{DDD760EB-9945-4361-962E-314E9A719289}" srcOrd="1" destOrd="0" presId="urn:microsoft.com/office/officeart/2005/8/layout/hierarchy1"/>
    <dgm:cxn modelId="{5EBD7F47-2241-4014-895D-F36EBB146FC6}" type="presParOf" srcId="{AF5A825D-9A9D-410E-A350-8A221F062DC0}" destId="{EAF536D6-77C9-4E9D-AFA7-85F413B28602}" srcOrd="1" destOrd="0" presId="urn:microsoft.com/office/officeart/2005/8/layout/hierarchy1"/>
    <dgm:cxn modelId="{C250E92F-4462-430D-B119-843EB6F4CA02}" type="presParOf" srcId="{EAF536D6-77C9-4E9D-AFA7-85F413B28602}" destId="{E599C798-0C4E-4767-8FE2-1670099AB53F}" srcOrd="0" destOrd="0" presId="urn:microsoft.com/office/officeart/2005/8/layout/hierarchy1"/>
    <dgm:cxn modelId="{B76F07CA-A396-4518-8D8A-18293A94B371}" type="presParOf" srcId="{EAF536D6-77C9-4E9D-AFA7-85F413B28602}" destId="{65E26930-1A5D-4796-9265-AE41BDF3DA4F}" srcOrd="1" destOrd="0" presId="urn:microsoft.com/office/officeart/2005/8/layout/hierarchy1"/>
    <dgm:cxn modelId="{CA5B7A00-3D5E-4925-AF92-12B96FB2F117}" type="presParOf" srcId="{65E26930-1A5D-4796-9265-AE41BDF3DA4F}" destId="{9BC394F1-6D76-4D68-B451-4D453CDE3EED}" srcOrd="0" destOrd="0" presId="urn:microsoft.com/office/officeart/2005/8/layout/hierarchy1"/>
    <dgm:cxn modelId="{BA066356-70A7-4C97-B3F1-E32EAAC79063}" type="presParOf" srcId="{9BC394F1-6D76-4D68-B451-4D453CDE3EED}" destId="{7D9701EA-DC4C-47FB-B557-BFE68037E765}" srcOrd="0" destOrd="0" presId="urn:microsoft.com/office/officeart/2005/8/layout/hierarchy1"/>
    <dgm:cxn modelId="{8D215544-1D79-47EC-AD8B-3AD24FBF48F5}" type="presParOf" srcId="{9BC394F1-6D76-4D68-B451-4D453CDE3EED}" destId="{5951648F-BC9B-45D4-9C52-FCBDFB9D988C}" srcOrd="1" destOrd="0" presId="urn:microsoft.com/office/officeart/2005/8/layout/hierarchy1"/>
    <dgm:cxn modelId="{7AF1945F-4B56-432C-A5E7-64D797B04944}" type="presParOf" srcId="{65E26930-1A5D-4796-9265-AE41BDF3DA4F}" destId="{A9C3EDDA-91C6-4B89-83E5-731DD296CD90}" srcOrd="1" destOrd="0" presId="urn:microsoft.com/office/officeart/2005/8/layout/hierarchy1"/>
    <dgm:cxn modelId="{06B4A6CB-70EF-4CC3-8D02-625100E77155}" type="presParOf" srcId="{EAF536D6-77C9-4E9D-AFA7-85F413B28602}" destId="{1416F65D-45C9-4EFB-9B64-6B4CDBA43054}" srcOrd="2" destOrd="0" presId="urn:microsoft.com/office/officeart/2005/8/layout/hierarchy1"/>
    <dgm:cxn modelId="{9FDE9D55-8EED-4AE8-BDCA-136324A1C9ED}" type="presParOf" srcId="{EAF536D6-77C9-4E9D-AFA7-85F413B28602}" destId="{2B9A3E8C-A0B6-448D-AFED-9E2BA39B0C1D}" srcOrd="3" destOrd="0" presId="urn:microsoft.com/office/officeart/2005/8/layout/hierarchy1"/>
    <dgm:cxn modelId="{DFD7BEE4-94E4-4858-9FDB-18A8882463A1}" type="presParOf" srcId="{2B9A3E8C-A0B6-448D-AFED-9E2BA39B0C1D}" destId="{8D870F20-A1C2-4A28-B3E5-C9DD06223FB7}" srcOrd="0" destOrd="0" presId="urn:microsoft.com/office/officeart/2005/8/layout/hierarchy1"/>
    <dgm:cxn modelId="{28CE22D8-5C41-4A6E-8A9C-50F8BBD3A630}" type="presParOf" srcId="{8D870F20-A1C2-4A28-B3E5-C9DD06223FB7}" destId="{197E7662-67B4-42CE-AD3D-23DE2CC2DB2E}" srcOrd="0" destOrd="0" presId="urn:microsoft.com/office/officeart/2005/8/layout/hierarchy1"/>
    <dgm:cxn modelId="{E04505DA-5806-40E5-94DE-F1BA09840B52}" type="presParOf" srcId="{8D870F20-A1C2-4A28-B3E5-C9DD06223FB7}" destId="{DCAB9FD8-BE30-4008-B6C0-E3FC7DE2F465}" srcOrd="1" destOrd="0" presId="urn:microsoft.com/office/officeart/2005/8/layout/hierarchy1"/>
    <dgm:cxn modelId="{CEA69BC2-3A2E-4D30-8003-703AA2E6D18F}" type="presParOf" srcId="{2B9A3E8C-A0B6-448D-AFED-9E2BA39B0C1D}" destId="{D52E0883-6D4D-4AB3-827F-5539C6507B6A}" srcOrd="1" destOrd="0" presId="urn:microsoft.com/office/officeart/2005/8/layout/hierarchy1"/>
    <dgm:cxn modelId="{CEBEF1D0-DE46-4F06-BFCB-BCB1A133128B}" type="presParOf" srcId="{EAF536D6-77C9-4E9D-AFA7-85F413B28602}" destId="{E1ABD59E-5F93-4521-95FF-AAB5BB8E3320}" srcOrd="4" destOrd="0" presId="urn:microsoft.com/office/officeart/2005/8/layout/hierarchy1"/>
    <dgm:cxn modelId="{F76F0336-4617-4705-A4B6-9E80E349C0C1}" type="presParOf" srcId="{EAF536D6-77C9-4E9D-AFA7-85F413B28602}" destId="{BEF671E5-2EAD-4B78-B6C8-20CAE3733180}" srcOrd="5" destOrd="0" presId="urn:microsoft.com/office/officeart/2005/8/layout/hierarchy1"/>
    <dgm:cxn modelId="{03026EB9-6FEC-4B2A-A650-38E3CA4A1C80}" type="presParOf" srcId="{BEF671E5-2EAD-4B78-B6C8-20CAE3733180}" destId="{6DB7BAF0-F520-45FC-B141-5ABD8A3C92F6}" srcOrd="0" destOrd="0" presId="urn:microsoft.com/office/officeart/2005/8/layout/hierarchy1"/>
    <dgm:cxn modelId="{72ECD63F-BB6D-4964-B770-27003F936534}" type="presParOf" srcId="{6DB7BAF0-F520-45FC-B141-5ABD8A3C92F6}" destId="{1A107B2C-85E5-4B1D-B335-F11DC1A0692F}" srcOrd="0" destOrd="0" presId="urn:microsoft.com/office/officeart/2005/8/layout/hierarchy1"/>
    <dgm:cxn modelId="{9C7E6C98-E260-4AB8-82AB-48E569C8F8DB}" type="presParOf" srcId="{6DB7BAF0-F520-45FC-B141-5ABD8A3C92F6}" destId="{96A42598-EFB3-4AEB-BFFB-9FBDB0E23501}" srcOrd="1" destOrd="0" presId="urn:microsoft.com/office/officeart/2005/8/layout/hierarchy1"/>
    <dgm:cxn modelId="{25C14574-BF3F-40ED-ABDC-CD85E9A0FF5E}" type="presParOf" srcId="{BEF671E5-2EAD-4B78-B6C8-20CAE3733180}" destId="{6F98999E-41C2-4288-A0F5-765BE978A11C}" srcOrd="1" destOrd="0" presId="urn:microsoft.com/office/officeart/2005/8/layout/hierarchy1"/>
    <dgm:cxn modelId="{D6B7EEC8-6953-4CA1-853D-8E0209EC5D01}" type="presParOf" srcId="{2A55AB22-FDCF-4A86-9398-D73FD46E7CE8}" destId="{BCF7E4B3-ADA4-46B0-B682-B39DD1EFB534}" srcOrd="2" destOrd="0" presId="urn:microsoft.com/office/officeart/2005/8/layout/hierarchy1"/>
    <dgm:cxn modelId="{DD32C376-84EB-4E0A-8200-447B91C7A102}" type="presParOf" srcId="{2A55AB22-FDCF-4A86-9398-D73FD46E7CE8}" destId="{50E3DCC9-9516-469F-BD91-8CA17675CE5F}" srcOrd="3" destOrd="0" presId="urn:microsoft.com/office/officeart/2005/8/layout/hierarchy1"/>
    <dgm:cxn modelId="{E18E98A6-77E6-4846-84AC-93A7C43011B5}" type="presParOf" srcId="{50E3DCC9-9516-469F-BD91-8CA17675CE5F}" destId="{38836242-49F0-4F3B-8CD0-DEFCC6CC737B}" srcOrd="0" destOrd="0" presId="urn:microsoft.com/office/officeart/2005/8/layout/hierarchy1"/>
    <dgm:cxn modelId="{60A8E55F-5936-4C98-B091-378B0185300E}" type="presParOf" srcId="{38836242-49F0-4F3B-8CD0-DEFCC6CC737B}" destId="{ED683394-A8A6-46B4-915D-75B29489F14A}" srcOrd="0" destOrd="0" presId="urn:microsoft.com/office/officeart/2005/8/layout/hierarchy1"/>
    <dgm:cxn modelId="{B8192E36-4205-4019-8F25-A57EC53D03E3}" type="presParOf" srcId="{38836242-49F0-4F3B-8CD0-DEFCC6CC737B}" destId="{B05E81D1-8F07-4F82-99F8-50C632583E4D}" srcOrd="1" destOrd="0" presId="urn:microsoft.com/office/officeart/2005/8/layout/hierarchy1"/>
    <dgm:cxn modelId="{4F436598-922A-478D-BC0E-0E908A0F4D20}" type="presParOf" srcId="{50E3DCC9-9516-469F-BD91-8CA17675CE5F}" destId="{5303E276-D311-4F9F-9FCC-838C617DFC6E}" srcOrd="1" destOrd="0" presId="urn:microsoft.com/office/officeart/2005/8/layout/hierarchy1"/>
    <dgm:cxn modelId="{47469113-3685-439A-87CF-70A843B3DE30}" type="presParOf" srcId="{5303E276-D311-4F9F-9FCC-838C617DFC6E}" destId="{5D7B8EC5-1015-4C3E-AD29-B111FF518091}" srcOrd="0" destOrd="0" presId="urn:microsoft.com/office/officeart/2005/8/layout/hierarchy1"/>
    <dgm:cxn modelId="{7EC8154F-3BD9-43BA-90BA-906E7E72AE65}" type="presParOf" srcId="{5303E276-D311-4F9F-9FCC-838C617DFC6E}" destId="{D385A235-261D-4406-AFB1-A7D12DE702FE}" srcOrd="1" destOrd="0" presId="urn:microsoft.com/office/officeart/2005/8/layout/hierarchy1"/>
    <dgm:cxn modelId="{810DA2FE-65D9-4CCC-B34C-DBFB6118F3FE}" type="presParOf" srcId="{D385A235-261D-4406-AFB1-A7D12DE702FE}" destId="{62D419D2-8F91-428D-907C-3F248956D16F}" srcOrd="0" destOrd="0" presId="urn:microsoft.com/office/officeart/2005/8/layout/hierarchy1"/>
    <dgm:cxn modelId="{FB4CC1E4-AE7A-4039-BE3F-E2E1F9AB35E8}" type="presParOf" srcId="{62D419D2-8F91-428D-907C-3F248956D16F}" destId="{188A826F-DD3F-4998-9DFC-652CE0D3FAE1}" srcOrd="0" destOrd="0" presId="urn:microsoft.com/office/officeart/2005/8/layout/hierarchy1"/>
    <dgm:cxn modelId="{FB3052A0-75C8-4FB6-BA27-E9DFB4CAB22F}" type="presParOf" srcId="{62D419D2-8F91-428D-907C-3F248956D16F}" destId="{769AE84C-328E-4B84-9F86-FB2EC30E1E30}" srcOrd="1" destOrd="0" presId="urn:microsoft.com/office/officeart/2005/8/layout/hierarchy1"/>
    <dgm:cxn modelId="{0EBDB265-FF0D-4B91-9457-54BDF8462317}" type="presParOf" srcId="{D385A235-261D-4406-AFB1-A7D12DE702FE}" destId="{4A19F505-92B3-4AAD-BE36-666A9BECF48C}" srcOrd="1" destOrd="0" presId="urn:microsoft.com/office/officeart/2005/8/layout/hierarchy1"/>
    <dgm:cxn modelId="{337086E5-5096-4699-B808-22C60EDD5779}" type="presParOf" srcId="{5303E276-D311-4F9F-9FCC-838C617DFC6E}" destId="{B2124606-1FA9-4E65-AD9B-F026936ABB9A}" srcOrd="2" destOrd="0" presId="urn:microsoft.com/office/officeart/2005/8/layout/hierarchy1"/>
    <dgm:cxn modelId="{A1080503-C6A1-48C8-A038-580C9AE5C5E7}" type="presParOf" srcId="{5303E276-D311-4F9F-9FCC-838C617DFC6E}" destId="{197EE2AD-6862-41CF-879E-BCC118D80ADD}" srcOrd="3" destOrd="0" presId="urn:microsoft.com/office/officeart/2005/8/layout/hierarchy1"/>
    <dgm:cxn modelId="{F7CCCC98-CD30-4283-A9C6-89A3BCFAD742}" type="presParOf" srcId="{197EE2AD-6862-41CF-879E-BCC118D80ADD}" destId="{70BF402F-C86C-4CF8-85D8-772316F02A89}" srcOrd="0" destOrd="0" presId="urn:microsoft.com/office/officeart/2005/8/layout/hierarchy1"/>
    <dgm:cxn modelId="{A5F25A8B-86C1-47A9-B8D4-89B133FDDCF2}" type="presParOf" srcId="{70BF402F-C86C-4CF8-85D8-772316F02A89}" destId="{33CF8D52-8567-4444-9BF5-51121397FFD3}" srcOrd="0" destOrd="0" presId="urn:microsoft.com/office/officeart/2005/8/layout/hierarchy1"/>
    <dgm:cxn modelId="{3F07BBE7-07C2-4FE9-808F-3E326C1E5CAE}" type="presParOf" srcId="{70BF402F-C86C-4CF8-85D8-772316F02A89}" destId="{3EF0F366-F177-4C22-B1EF-7714EF96AE04}" srcOrd="1" destOrd="0" presId="urn:microsoft.com/office/officeart/2005/8/layout/hierarchy1"/>
    <dgm:cxn modelId="{7922038B-BDE4-4541-8AB1-176DA87813F6}" type="presParOf" srcId="{197EE2AD-6862-41CF-879E-BCC118D80ADD}" destId="{CA9D3BDA-3A9E-46DE-8D1A-A5D692674648}" srcOrd="1" destOrd="0" presId="urn:microsoft.com/office/officeart/2005/8/layout/hierarchy1"/>
    <dgm:cxn modelId="{C4EBCFD6-238C-4501-BC5C-8A7566BD9197}" type="presParOf" srcId="{5303E276-D311-4F9F-9FCC-838C617DFC6E}" destId="{0E0B5F15-3BA5-489F-A18B-BA2A3F1B18EB}" srcOrd="4" destOrd="0" presId="urn:microsoft.com/office/officeart/2005/8/layout/hierarchy1"/>
    <dgm:cxn modelId="{15AAC5BB-D3AA-4615-983D-A9BC29074B76}" type="presParOf" srcId="{5303E276-D311-4F9F-9FCC-838C617DFC6E}" destId="{34E368CE-4C57-4BD6-A0D7-4540EF9CBA7F}" srcOrd="5" destOrd="0" presId="urn:microsoft.com/office/officeart/2005/8/layout/hierarchy1"/>
    <dgm:cxn modelId="{22CE4C49-9BB8-499B-B45D-84F694637AE0}" type="presParOf" srcId="{34E368CE-4C57-4BD6-A0D7-4540EF9CBA7F}" destId="{01DD1AF6-B51D-421B-8EDE-225CEE1E5ABD}" srcOrd="0" destOrd="0" presId="urn:microsoft.com/office/officeart/2005/8/layout/hierarchy1"/>
    <dgm:cxn modelId="{E5E281AE-DB54-4BE0-AC7F-74EA2E2FB39B}" type="presParOf" srcId="{01DD1AF6-B51D-421B-8EDE-225CEE1E5ABD}" destId="{7BA36C91-59C2-4B2E-A7AB-E74A53DC4DEC}" srcOrd="0" destOrd="0" presId="urn:microsoft.com/office/officeart/2005/8/layout/hierarchy1"/>
    <dgm:cxn modelId="{D0BB1646-C828-4E56-8552-B49EF4656AB6}" type="presParOf" srcId="{01DD1AF6-B51D-421B-8EDE-225CEE1E5ABD}" destId="{7EDE681B-2D7D-4FED-8751-C4429CFAF4AB}" srcOrd="1" destOrd="0" presId="urn:microsoft.com/office/officeart/2005/8/layout/hierarchy1"/>
    <dgm:cxn modelId="{8DAC9689-4130-408E-B289-A6A991BD3415}" type="presParOf" srcId="{34E368CE-4C57-4BD6-A0D7-4540EF9CBA7F}" destId="{CB802E48-8895-46BA-BFF1-C6A0E8AD90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B5F15-3BA5-489F-A18B-BA2A3F1B18EB}">
      <dsp:nvSpPr>
        <dsp:cNvPr id="0" name=""/>
        <dsp:cNvSpPr/>
      </dsp:nvSpPr>
      <dsp:spPr>
        <a:xfrm>
          <a:off x="5683746" y="2822917"/>
          <a:ext cx="1275103" cy="303416"/>
        </a:xfrm>
        <a:custGeom>
          <a:avLst/>
          <a:gdLst/>
          <a:ahLst/>
          <a:cxnLst/>
          <a:rect l="0" t="0" r="0" b="0"/>
          <a:pathLst>
            <a:path>
              <a:moveTo>
                <a:pt x="0" y="0"/>
              </a:moveTo>
              <a:lnTo>
                <a:pt x="0" y="206769"/>
              </a:lnTo>
              <a:lnTo>
                <a:pt x="1275103" y="206769"/>
              </a:lnTo>
              <a:lnTo>
                <a:pt x="1275103"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24606-1FA9-4E65-AD9B-F026936ABB9A}">
      <dsp:nvSpPr>
        <dsp:cNvPr id="0" name=""/>
        <dsp:cNvSpPr/>
      </dsp:nvSpPr>
      <dsp:spPr>
        <a:xfrm>
          <a:off x="5580860" y="2822917"/>
          <a:ext cx="91440" cy="303416"/>
        </a:xfrm>
        <a:custGeom>
          <a:avLst/>
          <a:gdLst/>
          <a:ahLst/>
          <a:cxnLst/>
          <a:rect l="0" t="0" r="0" b="0"/>
          <a:pathLst>
            <a:path>
              <a:moveTo>
                <a:pt x="102885" y="0"/>
              </a:moveTo>
              <a:lnTo>
                <a:pt x="102885" y="206769"/>
              </a:lnTo>
              <a:lnTo>
                <a:pt x="45720" y="206769"/>
              </a:lnTo>
              <a:lnTo>
                <a:pt x="4572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B8EC5-1015-4C3E-AD29-B111FF518091}">
      <dsp:nvSpPr>
        <dsp:cNvPr id="0" name=""/>
        <dsp:cNvSpPr/>
      </dsp:nvSpPr>
      <dsp:spPr>
        <a:xfrm>
          <a:off x="4351476" y="2822917"/>
          <a:ext cx="1332269" cy="303416"/>
        </a:xfrm>
        <a:custGeom>
          <a:avLst/>
          <a:gdLst/>
          <a:ahLst/>
          <a:cxnLst/>
          <a:rect l="0" t="0" r="0" b="0"/>
          <a:pathLst>
            <a:path>
              <a:moveTo>
                <a:pt x="1332269" y="0"/>
              </a:moveTo>
              <a:lnTo>
                <a:pt x="1332269" y="206769"/>
              </a:lnTo>
              <a:lnTo>
                <a:pt x="0" y="206769"/>
              </a:lnTo>
              <a:lnTo>
                <a:pt x="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7E4B3-ADA4-46B0-B682-B39DD1EFB534}">
      <dsp:nvSpPr>
        <dsp:cNvPr id="0" name=""/>
        <dsp:cNvSpPr/>
      </dsp:nvSpPr>
      <dsp:spPr>
        <a:xfrm>
          <a:off x="3713395" y="1857026"/>
          <a:ext cx="1970350" cy="303416"/>
        </a:xfrm>
        <a:custGeom>
          <a:avLst/>
          <a:gdLst/>
          <a:ahLst/>
          <a:cxnLst/>
          <a:rect l="0" t="0" r="0" b="0"/>
          <a:pathLst>
            <a:path>
              <a:moveTo>
                <a:pt x="0" y="0"/>
              </a:moveTo>
              <a:lnTo>
                <a:pt x="0" y="206769"/>
              </a:lnTo>
              <a:lnTo>
                <a:pt x="1970350" y="206769"/>
              </a:lnTo>
              <a:lnTo>
                <a:pt x="1970350" y="30341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ABD59E-5F93-4521-95FF-AAB5BB8E3320}">
      <dsp:nvSpPr>
        <dsp:cNvPr id="0" name=""/>
        <dsp:cNvSpPr/>
      </dsp:nvSpPr>
      <dsp:spPr>
        <a:xfrm>
          <a:off x="1801269" y="2822917"/>
          <a:ext cx="1275103" cy="303416"/>
        </a:xfrm>
        <a:custGeom>
          <a:avLst/>
          <a:gdLst/>
          <a:ahLst/>
          <a:cxnLst/>
          <a:rect l="0" t="0" r="0" b="0"/>
          <a:pathLst>
            <a:path>
              <a:moveTo>
                <a:pt x="0" y="0"/>
              </a:moveTo>
              <a:lnTo>
                <a:pt x="0" y="206769"/>
              </a:lnTo>
              <a:lnTo>
                <a:pt x="1275103" y="206769"/>
              </a:lnTo>
              <a:lnTo>
                <a:pt x="1275103"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6F65D-45C9-4EFB-9B64-6B4CDBA43054}">
      <dsp:nvSpPr>
        <dsp:cNvPr id="0" name=""/>
        <dsp:cNvSpPr/>
      </dsp:nvSpPr>
      <dsp:spPr>
        <a:xfrm>
          <a:off x="1755549" y="2822917"/>
          <a:ext cx="91440" cy="303416"/>
        </a:xfrm>
        <a:custGeom>
          <a:avLst/>
          <a:gdLst/>
          <a:ahLst/>
          <a:cxnLst/>
          <a:rect l="0" t="0" r="0" b="0"/>
          <a:pathLst>
            <a:path>
              <a:moveTo>
                <a:pt x="45720" y="0"/>
              </a:moveTo>
              <a:lnTo>
                <a:pt x="4572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C798-0C4E-4767-8FE2-1670099AB53F}">
      <dsp:nvSpPr>
        <dsp:cNvPr id="0" name=""/>
        <dsp:cNvSpPr/>
      </dsp:nvSpPr>
      <dsp:spPr>
        <a:xfrm>
          <a:off x="526166" y="2822917"/>
          <a:ext cx="1275103" cy="303416"/>
        </a:xfrm>
        <a:custGeom>
          <a:avLst/>
          <a:gdLst/>
          <a:ahLst/>
          <a:cxnLst/>
          <a:rect l="0" t="0" r="0" b="0"/>
          <a:pathLst>
            <a:path>
              <a:moveTo>
                <a:pt x="1275103" y="0"/>
              </a:moveTo>
              <a:lnTo>
                <a:pt x="1275103" y="206769"/>
              </a:lnTo>
              <a:lnTo>
                <a:pt x="0" y="206769"/>
              </a:lnTo>
              <a:lnTo>
                <a:pt x="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8D08F-3BED-4D27-A9F1-0C7FE6660D29}">
      <dsp:nvSpPr>
        <dsp:cNvPr id="0" name=""/>
        <dsp:cNvSpPr/>
      </dsp:nvSpPr>
      <dsp:spPr>
        <a:xfrm>
          <a:off x="1801269" y="1857026"/>
          <a:ext cx="1912125" cy="303416"/>
        </a:xfrm>
        <a:custGeom>
          <a:avLst/>
          <a:gdLst/>
          <a:ahLst/>
          <a:cxnLst/>
          <a:rect l="0" t="0" r="0" b="0"/>
          <a:pathLst>
            <a:path>
              <a:moveTo>
                <a:pt x="1912125" y="0"/>
              </a:moveTo>
              <a:lnTo>
                <a:pt x="1912125" y="206769"/>
              </a:lnTo>
              <a:lnTo>
                <a:pt x="0" y="206769"/>
              </a:lnTo>
              <a:lnTo>
                <a:pt x="0" y="30341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8F58CB-810B-446C-8361-8A8D3BAD8D31}">
      <dsp:nvSpPr>
        <dsp:cNvPr id="0" name=""/>
        <dsp:cNvSpPr/>
      </dsp:nvSpPr>
      <dsp:spPr>
        <a:xfrm>
          <a:off x="3002701" y="1051020"/>
          <a:ext cx="1421388" cy="806005"/>
        </a:xfrm>
        <a:prstGeom prst="roundRect">
          <a:avLst>
            <a:gd name="adj" fmla="val 10000"/>
          </a:avLst>
        </a:prstGeom>
        <a:solidFill>
          <a:schemeClr val="accent6">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1E5E6-AC77-4221-A2D7-7BDB4C9D85FD}">
      <dsp:nvSpPr>
        <dsp:cNvPr id="0" name=""/>
        <dsp:cNvSpPr/>
      </dsp:nvSpPr>
      <dsp:spPr>
        <a:xfrm>
          <a:off x="3118619" y="1161143"/>
          <a:ext cx="1421388" cy="80600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Organizational Area</a:t>
          </a:r>
          <a:endParaRPr lang="en-US" sz="1400" b="1" kern="1200" dirty="0"/>
        </a:p>
      </dsp:txBody>
      <dsp:txXfrm>
        <a:off x="3142226" y="1184750"/>
        <a:ext cx="1374174" cy="758791"/>
      </dsp:txXfrm>
    </dsp:sp>
    <dsp:sp modelId="{FCAD1338-ECD7-4FB5-A686-774BF76D930C}">
      <dsp:nvSpPr>
        <dsp:cNvPr id="0" name=""/>
        <dsp:cNvSpPr/>
      </dsp:nvSpPr>
      <dsp:spPr>
        <a:xfrm>
          <a:off x="1221411" y="2160443"/>
          <a:ext cx="1159715"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760EB-9945-4361-962E-314E9A719289}">
      <dsp:nvSpPr>
        <dsp:cNvPr id="0" name=""/>
        <dsp:cNvSpPr/>
      </dsp:nvSpPr>
      <dsp:spPr>
        <a:xfrm>
          <a:off x="1337330" y="2270565"/>
          <a:ext cx="1159715"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Functional Departments</a:t>
          </a:r>
          <a:endParaRPr lang="en-US" sz="1200" b="1" kern="1200" dirty="0"/>
        </a:p>
      </dsp:txBody>
      <dsp:txXfrm>
        <a:off x="1356733" y="2289968"/>
        <a:ext cx="1120909" cy="623668"/>
      </dsp:txXfrm>
    </dsp:sp>
    <dsp:sp modelId="{7D9701EA-DC4C-47FB-B557-BFE68037E765}">
      <dsp:nvSpPr>
        <dsp:cNvPr id="0" name=""/>
        <dsp:cNvSpPr/>
      </dsp:nvSpPr>
      <dsp:spPr>
        <a:xfrm>
          <a:off x="4532"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1648F-BC9B-45D4-9C52-FCBDFB9D988C}">
      <dsp:nvSpPr>
        <dsp:cNvPr id="0" name=""/>
        <dsp:cNvSpPr/>
      </dsp:nvSpPr>
      <dsp:spPr>
        <a:xfrm>
          <a:off x="120451"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Indirect</a:t>
          </a:r>
          <a:endParaRPr lang="en-US" sz="1200" b="1" kern="1200" dirty="0"/>
        </a:p>
      </dsp:txBody>
      <dsp:txXfrm>
        <a:off x="139854" y="3255859"/>
        <a:ext cx="1004460" cy="623668"/>
      </dsp:txXfrm>
    </dsp:sp>
    <dsp:sp modelId="{197E7662-67B4-42CE-AD3D-23DE2CC2DB2E}">
      <dsp:nvSpPr>
        <dsp:cNvPr id="0" name=""/>
        <dsp:cNvSpPr/>
      </dsp:nvSpPr>
      <dsp:spPr>
        <a:xfrm>
          <a:off x="1279636"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AB9FD8-BE30-4008-B6C0-E3FC7DE2F465}">
      <dsp:nvSpPr>
        <dsp:cNvPr id="0" name=""/>
        <dsp:cNvSpPr/>
      </dsp:nvSpPr>
      <dsp:spPr>
        <a:xfrm>
          <a:off x="1395554"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Parametric</a:t>
          </a:r>
          <a:endParaRPr lang="en-US" sz="1200" b="1" kern="1200" dirty="0"/>
        </a:p>
      </dsp:txBody>
      <dsp:txXfrm>
        <a:off x="1414957" y="3255859"/>
        <a:ext cx="1004460" cy="623668"/>
      </dsp:txXfrm>
    </dsp:sp>
    <dsp:sp modelId="{1A107B2C-85E5-4B1D-B335-F11DC1A0692F}">
      <dsp:nvSpPr>
        <dsp:cNvPr id="0" name=""/>
        <dsp:cNvSpPr/>
      </dsp:nvSpPr>
      <dsp:spPr>
        <a:xfrm>
          <a:off x="2554739"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42598-EFB3-4AEB-BFFB-9FBDB0E23501}">
      <dsp:nvSpPr>
        <dsp:cNvPr id="0" name=""/>
        <dsp:cNvSpPr/>
      </dsp:nvSpPr>
      <dsp:spPr>
        <a:xfrm>
          <a:off x="2670658"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Power</a:t>
          </a:r>
          <a:endParaRPr lang="en-US" sz="1200" b="1" kern="1200" dirty="0"/>
        </a:p>
      </dsp:txBody>
      <dsp:txXfrm>
        <a:off x="2690061" y="3255859"/>
        <a:ext cx="1004460" cy="623668"/>
      </dsp:txXfrm>
    </dsp:sp>
    <dsp:sp modelId="{ED683394-A8A6-46B4-915D-75B29489F14A}">
      <dsp:nvSpPr>
        <dsp:cNvPr id="0" name=""/>
        <dsp:cNvSpPr/>
      </dsp:nvSpPr>
      <dsp:spPr>
        <a:xfrm>
          <a:off x="5162112" y="2160443"/>
          <a:ext cx="1043266" cy="662474"/>
        </a:xfrm>
        <a:prstGeom prst="roundRect">
          <a:avLst>
            <a:gd name="adj" fmla="val 10000"/>
          </a:avLst>
        </a:prstGeom>
        <a:solidFill>
          <a:schemeClr val="accent2">
            <a:lumMod val="40000"/>
            <a:lumOff val="60000"/>
            <a:alpha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E81D1-8F07-4F82-99F8-50C632583E4D}">
      <dsp:nvSpPr>
        <dsp:cNvPr id="0" name=""/>
        <dsp:cNvSpPr/>
      </dsp:nvSpPr>
      <dsp:spPr>
        <a:xfrm>
          <a:off x="5278031" y="2270565"/>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Information Technology</a:t>
          </a:r>
          <a:endParaRPr lang="en-US" sz="1200" b="1" kern="1200" dirty="0"/>
        </a:p>
      </dsp:txBody>
      <dsp:txXfrm>
        <a:off x="5297434" y="2289968"/>
        <a:ext cx="1004460" cy="623668"/>
      </dsp:txXfrm>
    </dsp:sp>
    <dsp:sp modelId="{188A826F-DD3F-4998-9DFC-652CE0D3FAE1}">
      <dsp:nvSpPr>
        <dsp:cNvPr id="0" name=""/>
        <dsp:cNvSpPr/>
      </dsp:nvSpPr>
      <dsp:spPr>
        <a:xfrm>
          <a:off x="3829843" y="3126334"/>
          <a:ext cx="1043266"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AE84C-328E-4B84-9F86-FB2EC30E1E30}">
      <dsp:nvSpPr>
        <dsp:cNvPr id="0" name=""/>
        <dsp:cNvSpPr/>
      </dsp:nvSpPr>
      <dsp:spPr>
        <a:xfrm>
          <a:off x="3945761"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Data Specialists</a:t>
          </a:r>
          <a:endParaRPr lang="en-US" sz="1200" b="1" kern="1200" dirty="0"/>
        </a:p>
      </dsp:txBody>
      <dsp:txXfrm>
        <a:off x="3965164" y="3255859"/>
        <a:ext cx="1004460" cy="623668"/>
      </dsp:txXfrm>
    </dsp:sp>
    <dsp:sp modelId="{33CF8D52-8567-4444-9BF5-51121397FFD3}">
      <dsp:nvSpPr>
        <dsp:cNvPr id="0" name=""/>
        <dsp:cNvSpPr/>
      </dsp:nvSpPr>
      <dsp:spPr>
        <a:xfrm>
          <a:off x="5104947" y="3126334"/>
          <a:ext cx="1043266"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0F366-F177-4C22-B1EF-7714EF96AE04}">
      <dsp:nvSpPr>
        <dsp:cNvPr id="0" name=""/>
        <dsp:cNvSpPr/>
      </dsp:nvSpPr>
      <dsp:spPr>
        <a:xfrm>
          <a:off x="5220865"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Developer</a:t>
          </a:r>
          <a:endParaRPr lang="en-US" sz="1200" b="1" kern="1200" dirty="0"/>
        </a:p>
      </dsp:txBody>
      <dsp:txXfrm>
        <a:off x="5240268" y="3255859"/>
        <a:ext cx="1004460" cy="623668"/>
      </dsp:txXfrm>
    </dsp:sp>
    <dsp:sp modelId="{7BA36C91-59C2-4B2E-A7AB-E74A53DC4DEC}">
      <dsp:nvSpPr>
        <dsp:cNvPr id="0" name=""/>
        <dsp:cNvSpPr/>
      </dsp:nvSpPr>
      <dsp:spPr>
        <a:xfrm>
          <a:off x="6380050" y="3126334"/>
          <a:ext cx="1157598"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E681B-2D7D-4FED-8751-C4429CFAF4AB}">
      <dsp:nvSpPr>
        <dsp:cNvPr id="0" name=""/>
        <dsp:cNvSpPr/>
      </dsp:nvSpPr>
      <dsp:spPr>
        <a:xfrm>
          <a:off x="6495969" y="3236456"/>
          <a:ext cx="1157598"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Management</a:t>
          </a:r>
          <a:endParaRPr lang="en-US" sz="1200" b="1" kern="1200" dirty="0"/>
        </a:p>
      </dsp:txBody>
      <dsp:txXfrm>
        <a:off x="6515372" y="3255859"/>
        <a:ext cx="1118792" cy="623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EB8257DD-F5D9-4291-A9BC-2590F1920031}" type="slidenum">
              <a:rPr lang="en-US"/>
              <a:pPr>
                <a:defRPr/>
              </a:pPr>
              <a:t>‹#›</a:t>
            </a:fld>
            <a:endParaRPr lang="en-US"/>
          </a:p>
        </p:txBody>
      </p:sp>
    </p:spTree>
    <p:extLst>
      <p:ext uri="{BB962C8B-B14F-4D97-AF65-F5344CB8AC3E}">
        <p14:creationId xmlns:p14="http://schemas.microsoft.com/office/powerpoint/2010/main" val="213469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9FFF65A-710C-4BFD-94DF-BFF785269EE8}" type="slidenum">
              <a:rPr lang="en-US"/>
              <a:pPr>
                <a:defRPr/>
              </a:pPr>
              <a:t>‹#›</a:t>
            </a:fld>
            <a:endParaRPr lang="en-US"/>
          </a:p>
        </p:txBody>
      </p:sp>
    </p:spTree>
    <p:extLst>
      <p:ext uri="{BB962C8B-B14F-4D97-AF65-F5344CB8AC3E}">
        <p14:creationId xmlns:p14="http://schemas.microsoft.com/office/powerpoint/2010/main" val="2003467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AC24DFF5-EAC7-4CD9-B6EA-0F22496CF966}" type="slidenum">
              <a:rPr lang="en-US" smtClean="0">
                <a:latin typeface="Times New Roman" pitchFamily="18" charset="0"/>
              </a:rPr>
              <a:pPr/>
              <a:t>1</a:t>
            </a:fld>
            <a:endParaRPr lang="en-US" smtClean="0">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2 of Module 2 on organizational roles</a:t>
            </a:r>
          </a:p>
          <a:p>
            <a:endParaRPr lang="en-US" baseline="0" dirty="0" smtClean="0"/>
          </a:p>
          <a:p>
            <a:r>
              <a:rPr lang="en-US" baseline="0" dirty="0" smtClean="0"/>
              <a:t>What organizational roles interacting with databases do you want to play?</a:t>
            </a:r>
            <a:endParaRPr lang="en-US" dirty="0" smtClean="0"/>
          </a:p>
          <a:p>
            <a:endParaRPr lang="en-US" dirty="0" smtClean="0"/>
          </a:p>
        </p:txBody>
      </p:sp>
    </p:spTree>
    <p:extLst>
      <p:ext uri="{BB962C8B-B14F-4D97-AF65-F5344CB8AC3E}">
        <p14:creationId xmlns:p14="http://schemas.microsoft.com/office/powerpoint/2010/main" val="18944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 questions</a:t>
            </a:r>
          </a:p>
          <a:p>
            <a:pPr marL="174708" indent="-174708">
              <a:buFontTx/>
              <a:buChar char="-"/>
            </a:pPr>
            <a:r>
              <a:rPr lang="en-US" dirty="0" smtClean="0"/>
              <a:t>How does the size of an organization impact differentiation between functional</a:t>
            </a:r>
            <a:r>
              <a:rPr lang="en-US" baseline="0" dirty="0" smtClean="0"/>
              <a:t> areas and IT departments?</a:t>
            </a:r>
          </a:p>
          <a:p>
            <a:pPr marL="174708" indent="-174708">
              <a:buFontTx/>
              <a:buChar char="-"/>
            </a:pPr>
            <a:r>
              <a:rPr lang="en-US" baseline="0" dirty="0" smtClean="0"/>
              <a:t>How does the size of an organization impact the amount of specialization in IT roles?</a:t>
            </a:r>
          </a:p>
          <a:p>
            <a:pPr marL="174708" indent="-174708">
              <a:buFontTx/>
              <a:buChar char="-"/>
            </a:pPr>
            <a:r>
              <a:rPr lang="en-US" baseline="0" dirty="0" smtClean="0"/>
              <a:t>Do you want to be more focused on people skills and interaction or </a:t>
            </a:r>
            <a:r>
              <a:rPr lang="en-US" baseline="0" smtClean="0"/>
              <a:t>technical skills and tasks?</a:t>
            </a:r>
            <a:endParaRPr lang="en-US" dirty="0"/>
          </a:p>
        </p:txBody>
      </p:sp>
      <p:sp>
        <p:nvSpPr>
          <p:cNvPr id="4" name="Slide Number Placeholder 3"/>
          <p:cNvSpPr>
            <a:spLocks noGrp="1"/>
          </p:cNvSpPr>
          <p:nvPr>
            <p:ph type="sldNum" sz="quarter" idx="10"/>
          </p:nvPr>
        </p:nvSpPr>
        <p:spPr/>
        <p:txBody>
          <a:bodyPr/>
          <a:lstStyle/>
          <a:p>
            <a:pPr>
              <a:defRPr/>
            </a:pPr>
            <a:fld id="{59FFF65A-710C-4BFD-94DF-BFF785269EE8}" type="slidenum">
              <a:rPr lang="en-US" smtClean="0"/>
              <a:pPr>
                <a:defRPr/>
              </a:pPr>
              <a:t>2</a:t>
            </a:fld>
            <a:endParaRPr lang="en-US"/>
          </a:p>
        </p:txBody>
      </p:sp>
    </p:spTree>
    <p:extLst>
      <p:ext uri="{BB962C8B-B14F-4D97-AF65-F5344CB8AC3E}">
        <p14:creationId xmlns:p14="http://schemas.microsoft.com/office/powerpoint/2010/main" val="285182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1E36E519-9C81-4E4F-A4F3-2E9B6466C32E}" type="slidenum">
              <a:rPr lang="en-US" smtClean="0">
                <a:latin typeface="Times New Roman" pitchFamily="18" charset="0"/>
              </a:rPr>
              <a:pPr/>
              <a:t>3</a:t>
            </a:fld>
            <a:endParaRPr lang="en-US" smtClean="0">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Review of database characteristics</a:t>
            </a:r>
            <a:r>
              <a:rPr lang="en-US" baseline="0" dirty="0" smtClean="0"/>
              <a:t> from lesson 1</a:t>
            </a:r>
          </a:p>
          <a:p>
            <a:endParaRPr lang="en-US" dirty="0" smtClean="0"/>
          </a:p>
          <a:p>
            <a:r>
              <a:rPr lang="en-US" dirty="0" smtClean="0"/>
              <a:t>Persistency: long term memory for customer interactions (water usage, billing, payments, repair); triggered by service stop/starts;</a:t>
            </a:r>
          </a:p>
          <a:p>
            <a:endParaRPr lang="en-US" dirty="0" smtClean="0"/>
          </a:p>
          <a:p>
            <a:r>
              <a:rPr lang="en-US" dirty="0" smtClean="0"/>
              <a:t>Functions: billing, payment processing, meter reading, service; functions are rather complex</a:t>
            </a:r>
          </a:p>
          <a:p>
            <a:endParaRPr lang="en-US" dirty="0" smtClean="0"/>
          </a:p>
          <a:p>
            <a:r>
              <a:rPr lang="en-US" dirty="0" smtClean="0"/>
              <a:t>Many simultaneous users</a:t>
            </a:r>
          </a:p>
          <a:p>
            <a:endParaRPr lang="en-US" dirty="0" smtClean="0"/>
          </a:p>
          <a:p>
            <a:r>
              <a:rPr lang="en-US" dirty="0" smtClean="0"/>
              <a:t>Relationships provide glue among entities: connect customer to meter, bills, and payments; complex database (hundreds of entities and relationships)</a:t>
            </a:r>
          </a:p>
        </p:txBody>
      </p:sp>
    </p:spTree>
    <p:extLst>
      <p:ext uri="{BB962C8B-B14F-4D97-AF65-F5344CB8AC3E}">
        <p14:creationId xmlns:p14="http://schemas.microsoft.com/office/powerpoint/2010/main" val="49406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Times New Roman" pitchFamily="18" charset="0"/>
              </a:rPr>
              <a:t>Because databases are pervasive, there are a variety of ways in which you may interact with databases. The above classification distinguishes between functional users who interact with databases as part of their work and information systems professionals who participate in designing and implementing databases. Each box in the hierarchy represents a role that you may play.  You may simultaneously play more than one role. For example, a functional user in a job such as financial analysis may play all three roles in different databases.  In some organizations, the distinction between functional users and information systems professionals is blurred.  In these organizations, functional users may participate in designing and using databases.</a:t>
            </a:r>
          </a:p>
          <a:p>
            <a:endParaRPr lang="en-US" dirty="0" smtClean="0"/>
          </a:p>
          <a:p>
            <a:r>
              <a:rPr lang="en-US" dirty="0" smtClean="0">
                <a:cs typeface="Times New Roman" pitchFamily="18" charset="0"/>
              </a:rPr>
              <a:t>Functional users can play a passive or an active role when interacting with databases. Indirect usage of a database is a passive role.  An </a:t>
            </a:r>
            <a:r>
              <a:rPr lang="en-US" u="sng" dirty="0" smtClean="0">
                <a:cs typeface="Times New Roman" pitchFamily="18" charset="0"/>
              </a:rPr>
              <a:t>indirect</a:t>
            </a:r>
            <a:r>
              <a:rPr lang="en-US" dirty="0" smtClean="0">
                <a:cs typeface="Times New Roman" pitchFamily="18" charset="0"/>
              </a:rPr>
              <a:t> user is given a report or some data extracted from a database.  A parametric user is more active than an indirect user.  A </a:t>
            </a:r>
            <a:r>
              <a:rPr lang="en-US" u="sng" dirty="0" smtClean="0">
                <a:cs typeface="Times New Roman" pitchFamily="18" charset="0"/>
              </a:rPr>
              <a:t>parametric</a:t>
            </a:r>
            <a:r>
              <a:rPr lang="en-US" dirty="0" smtClean="0">
                <a:cs typeface="Times New Roman" pitchFamily="18" charset="0"/>
              </a:rPr>
              <a:t> user requests existing forms or reports using parameters, input values that change from usage to usage.  For example, a parameter may indicate a date range, sales territory, or department name. The </a:t>
            </a:r>
            <a:r>
              <a:rPr lang="en-US" u="sng" dirty="0" smtClean="0">
                <a:cs typeface="Times New Roman" pitchFamily="18" charset="0"/>
              </a:rPr>
              <a:t>power</a:t>
            </a:r>
            <a:r>
              <a:rPr lang="en-US" dirty="0" smtClean="0">
                <a:cs typeface="Times New Roman" pitchFamily="18" charset="0"/>
              </a:rPr>
              <a:t> user is the most active.  Because decision making needs can be difficult to predict, ad hoc or unplanned usage of a database is important. A power user is skilled enough to build a form or report when needed.  Power users should have a good understanding of non-procedural access, a skill described in the first part of this book.</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9FFF65A-710C-4BFD-94DF-BFF785269EE8}" type="slidenum">
              <a:rPr lang="en-US" smtClean="0"/>
              <a:pPr>
                <a:defRPr/>
              </a:pPr>
              <a:t>4</a:t>
            </a:fld>
            <a:endParaRPr lang="en-US"/>
          </a:p>
        </p:txBody>
      </p:sp>
    </p:spTree>
    <p:extLst>
      <p:ext uri="{BB962C8B-B14F-4D97-AF65-F5344CB8AC3E}">
        <p14:creationId xmlns:p14="http://schemas.microsoft.com/office/powerpoint/2010/main" val="3004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404E815C-4B77-4338-B162-627998FF8619}" type="slidenum">
              <a:rPr lang="en-US" smtClean="0">
                <a:latin typeface="Times New Roman" pitchFamily="18" charset="0"/>
              </a:rPr>
              <a:pPr/>
              <a:t>5</a:t>
            </a:fld>
            <a:endParaRPr lang="en-US" smtClean="0">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DBA:</a:t>
            </a:r>
          </a:p>
          <a:p>
            <a:r>
              <a:rPr lang="en-US" dirty="0" smtClean="0"/>
              <a:t> - focused on individual databases and DBMSs</a:t>
            </a:r>
          </a:p>
          <a:p>
            <a:r>
              <a:rPr lang="en-US" dirty="0" smtClean="0"/>
              <a:t> - Need strong skills in specific DBMSs</a:t>
            </a:r>
          </a:p>
          <a:p>
            <a:r>
              <a:rPr lang="en-US" dirty="0" smtClean="0"/>
              <a:t>Data administrator</a:t>
            </a:r>
          </a:p>
          <a:p>
            <a:r>
              <a:rPr lang="en-US" dirty="0" smtClean="0"/>
              <a:t> - Planning: databases and technology</a:t>
            </a:r>
          </a:p>
          <a:p>
            <a:r>
              <a:rPr lang="en-US" dirty="0" smtClean="0"/>
              <a:t> - Standards setting</a:t>
            </a:r>
          </a:p>
          <a:p>
            <a:r>
              <a:rPr lang="en-US" dirty="0" smtClean="0"/>
              <a:t> - Computerized and non-computerized databases</a:t>
            </a:r>
          </a:p>
          <a:p>
            <a:r>
              <a:rPr lang="en-US" dirty="0" smtClean="0"/>
              <a:t>Large organizations have separate positions; small organizations combine roles</a:t>
            </a:r>
          </a:p>
          <a:p>
            <a:r>
              <a:rPr lang="en-US" dirty="0" smtClean="0"/>
              <a:t>Both positions require more than 1 </a:t>
            </a:r>
            <a:r>
              <a:rPr lang="en-US" dirty="0" err="1" smtClean="0"/>
              <a:t>db</a:t>
            </a:r>
            <a:r>
              <a:rPr lang="en-US" dirty="0" smtClean="0"/>
              <a:t> course</a:t>
            </a:r>
          </a:p>
          <a:p>
            <a:r>
              <a:rPr lang="en-US" dirty="0" smtClean="0"/>
              <a:t> - 2</a:t>
            </a:r>
            <a:r>
              <a:rPr lang="en-US" baseline="30000" dirty="0" smtClean="0"/>
              <a:t>nd</a:t>
            </a:r>
            <a:r>
              <a:rPr lang="en-US" dirty="0" smtClean="0"/>
              <a:t> course</a:t>
            </a:r>
          </a:p>
          <a:p>
            <a:r>
              <a:rPr lang="en-US" dirty="0" smtClean="0"/>
              <a:t> - certification</a:t>
            </a:r>
          </a:p>
          <a:p>
            <a:r>
              <a:rPr lang="en-US" dirty="0" smtClean="0"/>
              <a:t> - lots of experience</a:t>
            </a:r>
          </a:p>
          <a:p>
            <a:r>
              <a:rPr lang="en-US" dirty="0" smtClean="0"/>
              <a:t> - management experience for data administration</a:t>
            </a:r>
          </a:p>
        </p:txBody>
      </p:sp>
    </p:spTree>
    <p:extLst>
      <p:ext uri="{BB962C8B-B14F-4D97-AF65-F5344CB8AC3E}">
        <p14:creationId xmlns:p14="http://schemas.microsoft.com/office/powerpoint/2010/main" val="255803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039FFBA0-3269-4284-836B-A1219E3C5400}" type="slidenum">
              <a:rPr lang="en-US" smtClean="0">
                <a:latin typeface="Times New Roman" pitchFamily="18" charset="0"/>
              </a:rPr>
              <a:pPr/>
              <a:t>6</a:t>
            </a:fld>
            <a:endParaRPr lang="en-US"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Database technology is fundamental to modern organizations</a:t>
            </a:r>
          </a:p>
          <a:p>
            <a:pPr>
              <a:buFontTx/>
              <a:buChar char="-"/>
            </a:pPr>
            <a:r>
              <a:rPr lang="en-US" dirty="0" smtClean="0"/>
              <a:t>Daily operations: ecommerce and batch processing</a:t>
            </a:r>
          </a:p>
          <a:p>
            <a:pPr>
              <a:buFontTx/>
              <a:buChar char="-"/>
            </a:pPr>
            <a:r>
              <a:rPr lang="en-US" dirty="0" smtClean="0"/>
              <a:t>Decision making: medium term (products to stock, costs to monitor, …) and long term (new plants, new lines of business, …)</a:t>
            </a:r>
          </a:p>
          <a:p>
            <a:endParaRPr lang="en-US" dirty="0" smtClean="0"/>
          </a:p>
          <a:p>
            <a:r>
              <a:rPr lang="en-US" dirty="0" smtClean="0"/>
              <a:t>Organizational</a:t>
            </a:r>
            <a:r>
              <a:rPr lang="en-US" baseline="0" dirty="0" smtClean="0"/>
              <a:t> roles</a:t>
            </a:r>
          </a:p>
          <a:p>
            <a:pPr marL="174708" indent="-174708">
              <a:buFontTx/>
              <a:buChar char="-"/>
            </a:pPr>
            <a:r>
              <a:rPr lang="en-US" baseline="0" dirty="0" smtClean="0"/>
              <a:t>User departments most common especially indirect usage</a:t>
            </a:r>
          </a:p>
          <a:p>
            <a:pPr marL="174708" indent="-174708">
              <a:buFontTx/>
              <a:buChar char="-"/>
            </a:pPr>
            <a:r>
              <a:rPr lang="en-US" baseline="0" dirty="0" smtClean="0"/>
              <a:t>Power users may use tools to use database</a:t>
            </a:r>
          </a:p>
          <a:p>
            <a:pPr marL="174708" indent="-174708">
              <a:buFontTx/>
              <a:buChar char="-"/>
            </a:pPr>
            <a:r>
              <a:rPr lang="en-US" baseline="0" dirty="0" smtClean="0"/>
              <a:t>Database developers important IT role</a:t>
            </a:r>
          </a:p>
          <a:p>
            <a:pPr marL="174708" indent="-174708">
              <a:buFontTx/>
              <a:buChar char="-"/>
            </a:pPr>
            <a:r>
              <a:rPr lang="en-US" baseline="0" dirty="0" smtClean="0"/>
              <a:t>Opportunities for more specialized positions as a database administrator and data administrator</a:t>
            </a:r>
          </a:p>
          <a:p>
            <a:pPr marL="174708" indent="-174708">
              <a:buFontTx/>
              <a:buChar char="-"/>
            </a:pPr>
            <a:r>
              <a:rPr lang="en-US" baseline="0" dirty="0" smtClean="0"/>
              <a:t>Both technical (product and computing skill focused) and non product positions (planning and people oriented)</a:t>
            </a:r>
          </a:p>
          <a:p>
            <a:endParaRPr lang="en-US" baseline="0" dirty="0" smtClean="0"/>
          </a:p>
          <a:p>
            <a:r>
              <a:rPr lang="en-US" baseline="0" dirty="0" smtClean="0"/>
              <a:t>What roles in an organization do you want to play?</a:t>
            </a:r>
            <a:endParaRPr lang="en-US" dirty="0" smtClean="0"/>
          </a:p>
        </p:txBody>
      </p:sp>
    </p:spTree>
    <p:extLst>
      <p:ext uri="{BB962C8B-B14F-4D97-AF65-F5344CB8AC3E}">
        <p14:creationId xmlns:p14="http://schemas.microsoft.com/office/powerpoint/2010/main" val="2898022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781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446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160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307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573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813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797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01157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051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254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845556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AutoShape 4"/>
          <p:cNvSpPr>
            <a:spLocks noGrp="1" noChangeArrowheads="1"/>
          </p:cNvSpPr>
          <p:nvPr>
            <p:ph type="ctrTitle"/>
          </p:nvPr>
        </p:nvSpPr>
        <p:spPr>
          <a:xfrm>
            <a:off x="990600" y="1524000"/>
            <a:ext cx="7391400" cy="1143000"/>
          </a:xfrm>
        </p:spPr>
        <p:txBody>
          <a:bodyPr/>
          <a:lstStyle/>
          <a:p>
            <a:r>
              <a:rPr lang="en-US" b="0" dirty="0" smtClean="0"/>
              <a:t>Module 2 </a:t>
            </a:r>
            <a:br>
              <a:rPr lang="en-US" b="0" dirty="0" smtClean="0"/>
            </a:br>
            <a:r>
              <a:rPr lang="en-US" b="0" dirty="0"/>
              <a:t>Introduction to Databases and DBMSs</a:t>
            </a:r>
            <a:endParaRPr lang="en-US" b="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2: Organizational Roles</a:t>
            </a:r>
          </a:p>
        </p:txBody>
      </p:sp>
    </p:spTree>
    <p:extLst>
      <p:ext uri="{BB962C8B-B14F-4D97-AF65-F5344CB8AC3E}">
        <p14:creationId xmlns:p14="http://schemas.microsoft.com/office/powerpoint/2010/main" val="2520787076"/>
      </p:ext>
    </p:extLst>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a:t>
            </a:r>
            <a:r>
              <a:rPr lang="en-US" dirty="0"/>
              <a:t>organizational roles in </a:t>
            </a:r>
            <a:r>
              <a:rPr lang="en-US" dirty="0" smtClean="0"/>
              <a:t>functional areas and </a:t>
            </a:r>
            <a:r>
              <a:rPr lang="en-US" dirty="0"/>
              <a:t>information technology departments</a:t>
            </a:r>
          </a:p>
          <a:p>
            <a:r>
              <a:rPr lang="en-US" dirty="0" smtClean="0"/>
              <a:t>Think </a:t>
            </a:r>
            <a:r>
              <a:rPr lang="en-US" dirty="0"/>
              <a:t>about your career interest especially your potential roles in information technology </a:t>
            </a:r>
            <a:r>
              <a:rPr lang="en-US" dirty="0" smtClean="0"/>
              <a:t>departments</a:t>
            </a:r>
            <a:endParaRPr lang="en-US" dirty="0"/>
          </a:p>
        </p:txBody>
      </p:sp>
    </p:spTree>
    <p:extLst>
      <p:ext uri="{BB962C8B-B14F-4D97-AF65-F5344CB8AC3E}">
        <p14:creationId xmlns:p14="http://schemas.microsoft.com/office/powerpoint/2010/main" val="199002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p:txBody>
          <a:bodyPr/>
          <a:lstStyle/>
          <a:p>
            <a:pPr eaLnBrk="1" hangingPunct="1"/>
            <a:r>
              <a:rPr lang="en-US" smtClean="0"/>
              <a:t>Water Utility Database</a:t>
            </a:r>
          </a:p>
        </p:txBody>
      </p:sp>
      <p:graphicFrame>
        <p:nvGraphicFramePr>
          <p:cNvPr id="17414" name="Object 0"/>
          <p:cNvGraphicFramePr>
            <a:graphicFrameLocks noChangeAspect="1"/>
          </p:cNvGraphicFramePr>
          <p:nvPr>
            <p:extLst>
              <p:ext uri="{D42A27DB-BD31-4B8C-83A1-F6EECF244321}">
                <p14:modId xmlns:p14="http://schemas.microsoft.com/office/powerpoint/2010/main" val="64984768"/>
              </p:ext>
            </p:extLst>
          </p:nvPr>
        </p:nvGraphicFramePr>
        <p:xfrm>
          <a:off x="228600" y="1676400"/>
          <a:ext cx="8534400" cy="3754437"/>
        </p:xfrm>
        <a:graphic>
          <a:graphicData uri="http://schemas.openxmlformats.org/presentationml/2006/ole">
            <mc:AlternateContent xmlns:mc="http://schemas.openxmlformats.org/markup-compatibility/2006">
              <mc:Choice xmlns:v="urn:schemas-microsoft-com:vml" Requires="v">
                <p:oleObj spid="_x0000_s20568" name="VISIO" r:id="rId4" imgW="4267200" imgH="1838325" progId="Visio.Drawing.5">
                  <p:embed/>
                </p:oleObj>
              </mc:Choice>
              <mc:Fallback>
                <p:oleObj name="VISIO" r:id="rId4" imgW="4267200" imgH="1838325"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534400" cy="3754437"/>
                      </a:xfrm>
                      <a:prstGeom prst="rect">
                        <a:avLst/>
                      </a:prstGeom>
                      <a:gradFill>
                        <a:gsLst>
                          <a:gs pos="0">
                            <a:schemeClr val="accent1"/>
                          </a:gs>
                          <a:gs pos="35000">
                            <a:schemeClr val="accent5"/>
                          </a:gs>
                          <a:gs pos="100000">
                            <a:schemeClr val="bg1"/>
                          </a:gs>
                        </a:gsLst>
                        <a:lin ang="16200000" scaled="1"/>
                      </a:gradFill>
                      <a:ln>
                        <a:noFill/>
                      </a:ln>
                      <a:extLst/>
                    </p:spPr>
                  </p:pic>
                </p:oleObj>
              </mc:Fallback>
            </mc:AlternateContent>
          </a:graphicData>
        </a:graphic>
      </p:graphicFrame>
    </p:spTree>
    <p:extLst>
      <p:ext uri="{BB962C8B-B14F-4D97-AF65-F5344CB8AC3E}">
        <p14:creationId xmlns:p14="http://schemas.microsoft.com/office/powerpoint/2010/main" val="3785047000"/>
      </p:ext>
    </p:extLst>
  </p:cSld>
  <p:clrMapOvr>
    <a:masterClrMapping/>
  </p:clrMapOvr>
  <p:transition advTm="15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685800"/>
          </a:xfrm>
        </p:spPr>
        <p:txBody>
          <a:bodyPr/>
          <a:lstStyle/>
          <a:p>
            <a:r>
              <a:rPr lang="en-US" dirty="0" smtClean="0"/>
              <a:t>Organizational Roles</a:t>
            </a:r>
            <a:endParaRPr lang="en-US" dirty="0"/>
          </a:p>
        </p:txBody>
      </p:sp>
      <p:graphicFrame>
        <p:nvGraphicFramePr>
          <p:cNvPr id="8" name="Diagram 7"/>
          <p:cNvGraphicFramePr/>
          <p:nvPr>
            <p:extLst>
              <p:ext uri="{D42A27DB-BD31-4B8C-83A1-F6EECF244321}">
                <p14:modId xmlns:p14="http://schemas.microsoft.com/office/powerpoint/2010/main" val="381369136"/>
              </p:ext>
            </p:extLst>
          </p:nvPr>
        </p:nvGraphicFramePr>
        <p:xfrm>
          <a:off x="590550" y="1051560"/>
          <a:ext cx="7658100" cy="494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510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smtClean="0"/>
              <a:t>Database Specialists</a:t>
            </a:r>
          </a:p>
        </p:txBody>
      </p:sp>
      <p:sp>
        <p:nvSpPr>
          <p:cNvPr id="19461" name="Rectangle 3"/>
          <p:cNvSpPr>
            <a:spLocks noGrp="1" noChangeArrowheads="1"/>
          </p:cNvSpPr>
          <p:nvPr>
            <p:ph type="body" idx="1"/>
          </p:nvPr>
        </p:nvSpPr>
        <p:spPr/>
        <p:txBody>
          <a:bodyPr/>
          <a:lstStyle/>
          <a:p>
            <a:pPr eaLnBrk="1" hangingPunct="1"/>
            <a:r>
              <a:rPr lang="en-US" dirty="0" smtClean="0"/>
              <a:t>Database administrator (DBA)</a:t>
            </a:r>
          </a:p>
          <a:p>
            <a:pPr lvl="1" eaLnBrk="1" hangingPunct="1"/>
            <a:r>
              <a:rPr lang="en-US" dirty="0" smtClean="0"/>
              <a:t>More technical</a:t>
            </a:r>
          </a:p>
          <a:p>
            <a:pPr lvl="1" eaLnBrk="1" hangingPunct="1"/>
            <a:r>
              <a:rPr lang="en-US" dirty="0" smtClean="0"/>
              <a:t>DBMS specific skills</a:t>
            </a:r>
          </a:p>
          <a:p>
            <a:pPr eaLnBrk="1" hangingPunct="1"/>
            <a:r>
              <a:rPr lang="en-US" dirty="0" smtClean="0"/>
              <a:t>Data administrator</a:t>
            </a:r>
          </a:p>
          <a:p>
            <a:pPr lvl="1" eaLnBrk="1" hangingPunct="1"/>
            <a:r>
              <a:rPr lang="en-US" dirty="0" smtClean="0"/>
              <a:t>Less technical</a:t>
            </a:r>
          </a:p>
          <a:p>
            <a:pPr lvl="1" eaLnBrk="1" hangingPunct="1"/>
            <a:r>
              <a:rPr lang="en-US" dirty="0" smtClean="0"/>
              <a:t>Planning role</a:t>
            </a:r>
          </a:p>
        </p:txBody>
      </p:sp>
    </p:spTree>
    <p:custDataLst>
      <p:tags r:id="rId1"/>
    </p:custDataLst>
    <p:extLst>
      <p:ext uri="{BB962C8B-B14F-4D97-AF65-F5344CB8AC3E}">
        <p14:creationId xmlns:p14="http://schemas.microsoft.com/office/powerpoint/2010/main" val="660644772"/>
      </p:ext>
    </p:extLst>
  </p:cSld>
  <p:clrMapOvr>
    <a:masterClrMapping/>
  </p:clrMapOvr>
  <p:transition advTm="144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Databases and database technology vital to modern organizations</a:t>
            </a:r>
          </a:p>
          <a:p>
            <a:pPr eaLnBrk="1" hangingPunct="1"/>
            <a:r>
              <a:rPr lang="en-US" dirty="0" smtClean="0"/>
              <a:t>Database technology supports daily operations and decision making</a:t>
            </a:r>
          </a:p>
          <a:p>
            <a:pPr eaLnBrk="1" hangingPunct="1"/>
            <a:r>
              <a:rPr lang="en-US" dirty="0" smtClean="0"/>
              <a:t>Active working with database technology as developer, data specialist, or power user</a:t>
            </a:r>
          </a:p>
          <a:p>
            <a:pPr eaLnBrk="1" hangingPunct="1"/>
            <a:r>
              <a:rPr lang="en-US" dirty="0" smtClean="0"/>
              <a:t>Many opportunities to work with databases</a:t>
            </a:r>
          </a:p>
        </p:txBody>
      </p:sp>
    </p:spTree>
    <p:custDataLst>
      <p:tags r:id="rId1"/>
    </p:custDataLst>
    <p:extLst>
      <p:ext uri="{BB962C8B-B14F-4D97-AF65-F5344CB8AC3E}">
        <p14:creationId xmlns:p14="http://schemas.microsoft.com/office/powerpoint/2010/main" val="2546960339"/>
      </p:ext>
    </p:extLst>
  </p:cSld>
  <p:clrMapOvr>
    <a:masterClrMapping/>
  </p:clrMapOvr>
  <p:transition advTm="8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11"/>
  <p:tag name="MMPROD_UIDATA" val="&lt;database version=&quot;9.0&quot;&gt;&lt;object type=&quot;1&quot; unique_id=&quot;10001&quot;&gt;&lt;object type=&quot;8&quot; unique_id=&quot;10194&quot;&gt;&lt;/object&gt;&lt;object type=&quot;2&quot; unique_id=&quot;10195&quot;&gt;&lt;object type=&quot;3&quot; unique_id=&quot;10196&quot;&gt;&lt;property id=&quot;20148&quot; value=&quot;5&quot;/&gt;&lt;property id=&quot;20300&quot; value=&quot;Slide 1 - &amp;quot;Module 2  Introduction to Databases and DBMSs&amp;quot;&quot;/&gt;&lt;property id=&quot;20307&quot; value=&quot;256&quot;/&gt;&lt;/object&gt;&lt;object type=&quot;3&quot; unique_id=&quot;10206&quot;&gt;&lt;property id=&quot;20148&quot; value=&quot;5&quot;/&gt;&lt;property id=&quot;20300&quot; value=&quot;Slide 3 - &amp;quot;Water Utility Database&amp;quot;&quot;/&gt;&lt;property id=&quot;20307&quot; value=&quot;263&quot;/&gt;&lt;/object&gt;&lt;object type=&quot;3&quot; unique_id=&quot;10209&quot;&gt;&lt;property id=&quot;20148&quot; value=&quot;5&quot;/&gt;&lt;property id=&quot;20300&quot; value=&quot;Slide 5 - &amp;quot;Database Specialists&amp;quot;&quot;/&gt;&lt;property id=&quot;20307&quot; value=&quot;265&quot;/&gt;&lt;/object&gt;&lt;object type=&quot;3&quot; unique_id=&quot;10210&quot;&gt;&lt;property id=&quot;20148&quot; value=&quot;5&quot;/&gt;&lt;property id=&quot;20300&quot; value=&quot;Slide 6 - &amp;quot;Summary&amp;quot;&quot;/&gt;&lt;property id=&quot;20307&quot; value=&quot;266&quot;/&gt;&lt;/object&gt;&lt;object type=&quot;3&quot; unique_id=&quot;25675&quot;&gt;&lt;property id=&quot;20148&quot; value=&quot;5&quot;/&gt;&lt;property id=&quot;20300&quot; value=&quot;Slide 4 - &amp;quot;Organizational Roles&amp;quot;&quot;/&gt;&lt;property id=&quot;20307&quot; value=&quot;269&quot;/&gt;&lt;/object&gt;&lt;object type=&quot;3&quot; unique_id=&quot;25676&quot;&gt;&lt;property id=&quot;20148&quot; value=&quot;5&quot;/&gt;&lt;property id=&quot;20300&quot; value=&quot;Slide 2 - &amp;quot;Lesson Objectives&amp;quot;&quot;/&gt;&lt;property id=&quot;20307&quot; value=&quot;27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10.9|26.3"/>
</p:tagLst>
</file>

<file path=ppt/tags/tag3.xml><?xml version="1.0" encoding="utf-8"?>
<p:tagLst xmlns:a="http://schemas.openxmlformats.org/drawingml/2006/main" xmlns:r="http://schemas.openxmlformats.org/officeDocument/2006/relationships" xmlns:p="http://schemas.openxmlformats.org/presentationml/2006/main">
  <p:tag name="TIMING" val="|9.5|6.3|25.5|32.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715</Words>
  <Application>Microsoft Office PowerPoint</Application>
  <PresentationFormat>On-screen Show (4:3)</PresentationFormat>
  <Paragraphs>78</Paragraphs>
  <Slides>6</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Blank Presentation</vt:lpstr>
      <vt:lpstr>VISIO</vt:lpstr>
      <vt:lpstr>Module 2  Introduction to Databases and DBMSs</vt:lpstr>
      <vt:lpstr>Lesson Objectives</vt:lpstr>
      <vt:lpstr>Water Utility Database</vt:lpstr>
      <vt:lpstr>Organizational Roles</vt:lpstr>
      <vt:lpstr>Database Specialists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Lesson 2: Organizational Roles</dc:title>
  <dc:subject>Introduction to Database Management</dc:subject>
  <dc:creator>Michael Mannino</dc:creator>
  <cp:lastModifiedBy>Mannino, Michael</cp:lastModifiedBy>
  <cp:revision>338</cp:revision>
  <cp:lastPrinted>1601-01-01T00:00:00Z</cp:lastPrinted>
  <dcterms:created xsi:type="dcterms:W3CDTF">2000-07-15T18:34:14Z</dcterms:created>
  <dcterms:modified xsi:type="dcterms:W3CDTF">2015-06-30T22:26:56Z</dcterms:modified>
</cp:coreProperties>
</file>