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70" r:id="rId7"/>
    <p:sldId id="264" r:id="rId8"/>
    <p:sldId id="274" r:id="rId9"/>
    <p:sldId id="266" r:id="rId10"/>
    <p:sldId id="268" r:id="rId11"/>
    <p:sldId id="267" r:id="rId12"/>
    <p:sldId id="279" r:id="rId13"/>
    <p:sldId id="269" r:id="rId14"/>
    <p:sldId id="275" r:id="rId15"/>
    <p:sldId id="276" r:id="rId16"/>
    <p:sldId id="277" r:id="rId17"/>
    <p:sldId id="278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71" r:id="rId26"/>
    <p:sldId id="282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B701C-2F92-475F-B777-68403C694F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00924-A205-46DC-85CD-5646F388BB40}">
      <dgm:prSet phldrT="[Text]"/>
      <dgm:spPr/>
      <dgm:t>
        <a:bodyPr/>
        <a:lstStyle/>
        <a:p>
          <a:r>
            <a:rPr lang="en-US" dirty="0" smtClean="0"/>
            <a:t>/opt/equinox</a:t>
          </a:r>
          <a:endParaRPr lang="en-US" dirty="0"/>
        </a:p>
      </dgm:t>
    </dgm:pt>
    <dgm:pt modelId="{B8F84CD6-C5B5-4841-A6C0-BD350C009737}" type="parTrans" cxnId="{5D1FE8E6-6679-4214-8FED-1AEBE785CA39}">
      <dgm:prSet/>
      <dgm:spPr/>
      <dgm:t>
        <a:bodyPr/>
        <a:lstStyle/>
        <a:p>
          <a:endParaRPr lang="en-US"/>
        </a:p>
      </dgm:t>
    </dgm:pt>
    <dgm:pt modelId="{0D244EEF-69A0-4A19-B0D3-F9BBEAE87065}" type="sibTrans" cxnId="{5D1FE8E6-6679-4214-8FED-1AEBE785CA39}">
      <dgm:prSet/>
      <dgm:spPr/>
      <dgm:t>
        <a:bodyPr/>
        <a:lstStyle/>
        <a:p>
          <a:endParaRPr lang="en-US"/>
        </a:p>
      </dgm:t>
    </dgm:pt>
    <dgm:pt modelId="{1BC2A204-9D65-43FB-A9BD-583F1265944D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A6E455E1-2777-4FF2-94F5-BADF2E976C73}" type="parTrans" cxnId="{1EAD3AB7-2CA1-4021-88D3-649CC0F5D0FD}">
      <dgm:prSet/>
      <dgm:spPr/>
      <dgm:t>
        <a:bodyPr/>
        <a:lstStyle/>
        <a:p>
          <a:endParaRPr lang="en-US"/>
        </a:p>
      </dgm:t>
    </dgm:pt>
    <dgm:pt modelId="{29F559CB-8990-4A0C-BE9E-004D6C6090A1}" type="sibTrans" cxnId="{1EAD3AB7-2CA1-4021-88D3-649CC0F5D0FD}">
      <dgm:prSet/>
      <dgm:spPr/>
      <dgm:t>
        <a:bodyPr/>
        <a:lstStyle/>
        <a:p>
          <a:endParaRPr lang="en-US"/>
        </a:p>
      </dgm:t>
    </dgm:pt>
    <dgm:pt modelId="{366A8BCD-4BF5-401E-A00B-D21D3255C2EC}">
      <dgm:prSet phldrT="[Text]"/>
      <dgm:spPr/>
      <dgm:t>
        <a:bodyPr/>
        <a:lstStyle/>
        <a:p>
          <a:r>
            <a:rPr lang="en-US" dirty="0" smtClean="0"/>
            <a:t>/opt/</a:t>
          </a:r>
          <a:r>
            <a:rPr lang="en-US" dirty="0" err="1" smtClean="0"/>
            <a:t>equinoxAS</a:t>
          </a:r>
          <a:endParaRPr lang="en-US" dirty="0"/>
        </a:p>
      </dgm:t>
    </dgm:pt>
    <dgm:pt modelId="{C35F1A55-0664-41A6-828C-3D5DD6779749}" type="parTrans" cxnId="{1A9AA006-4AD8-4B54-AEC7-D7F34DD989E8}">
      <dgm:prSet/>
      <dgm:spPr/>
      <dgm:t>
        <a:bodyPr/>
        <a:lstStyle/>
        <a:p>
          <a:endParaRPr lang="en-US"/>
        </a:p>
      </dgm:t>
    </dgm:pt>
    <dgm:pt modelId="{F6331EA2-E42C-4ADF-BF46-81F4B5D9718E}" type="sibTrans" cxnId="{1A9AA006-4AD8-4B54-AEC7-D7F34DD989E8}">
      <dgm:prSet/>
      <dgm:spPr/>
      <dgm:t>
        <a:bodyPr/>
        <a:lstStyle/>
        <a:p>
          <a:endParaRPr lang="en-US"/>
        </a:p>
      </dgm:t>
    </dgm:pt>
    <dgm:pt modelId="{FA9DA871-DD5D-48B6-8F0D-B73C696F7FDB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0A50D802-AA85-4A53-B54C-9F20792FE7C7}" type="parTrans" cxnId="{0E4B09B7-B3E4-4E79-A298-2A81F08E2AC8}">
      <dgm:prSet/>
      <dgm:spPr/>
      <dgm:t>
        <a:bodyPr/>
        <a:lstStyle/>
        <a:p>
          <a:endParaRPr lang="en-US"/>
        </a:p>
      </dgm:t>
    </dgm:pt>
    <dgm:pt modelId="{DE5946BC-0369-4257-8C26-F4CD0EA6DF03}" type="sibTrans" cxnId="{0E4B09B7-B3E4-4E79-A298-2A81F08E2AC8}">
      <dgm:prSet/>
      <dgm:spPr/>
      <dgm:t>
        <a:bodyPr/>
        <a:lstStyle/>
        <a:p>
          <a:endParaRPr lang="en-US"/>
        </a:p>
      </dgm:t>
    </dgm:pt>
    <dgm:pt modelId="{3F65EDA7-7717-4920-A024-A5C77FE22459}">
      <dgm:prSet phldrT="[Text]"/>
      <dgm:spPr/>
      <dgm:t>
        <a:bodyPr/>
        <a:lstStyle/>
        <a:p>
          <a:r>
            <a:rPr lang="en-US" smtClean="0"/>
            <a:t>conf</a:t>
          </a:r>
          <a:endParaRPr lang="en-US" dirty="0"/>
        </a:p>
      </dgm:t>
    </dgm:pt>
    <dgm:pt modelId="{55A5180D-1220-447C-942D-3912E6F6D8B6}" type="parTrans" cxnId="{CE8D8E31-1D0E-47D6-86FC-868260B04228}">
      <dgm:prSet/>
      <dgm:spPr/>
      <dgm:t>
        <a:bodyPr/>
        <a:lstStyle/>
        <a:p>
          <a:endParaRPr lang="en-US"/>
        </a:p>
      </dgm:t>
    </dgm:pt>
    <dgm:pt modelId="{A1C90013-6418-4F1A-8916-D0F9F39993F7}" type="sibTrans" cxnId="{CE8D8E31-1D0E-47D6-86FC-868260B04228}">
      <dgm:prSet/>
      <dgm:spPr/>
      <dgm:t>
        <a:bodyPr/>
        <a:lstStyle/>
        <a:p>
          <a:endParaRPr lang="en-US"/>
        </a:p>
      </dgm:t>
    </dgm:pt>
    <dgm:pt modelId="{19759546-FD04-4229-B0A9-EEF5C579DCE8}">
      <dgm:prSet/>
      <dgm:spPr/>
      <dgm:t>
        <a:bodyPr/>
        <a:lstStyle/>
        <a:p>
          <a:r>
            <a:rPr lang="en-US" dirty="0" smtClean="0"/>
            <a:t>conf</a:t>
          </a:r>
          <a:endParaRPr lang="en-US" dirty="0"/>
        </a:p>
      </dgm:t>
    </dgm:pt>
    <dgm:pt modelId="{4AB5C544-B4F3-4188-9FE4-D78CF9119772}" type="parTrans" cxnId="{4E8E2E9F-1E7B-4663-B4E4-C17F32146645}">
      <dgm:prSet/>
      <dgm:spPr/>
      <dgm:t>
        <a:bodyPr/>
        <a:lstStyle/>
        <a:p>
          <a:endParaRPr lang="en-US"/>
        </a:p>
      </dgm:t>
    </dgm:pt>
    <dgm:pt modelId="{74113C27-F541-4EC8-9B0C-1DBCCBFCAA12}" type="sibTrans" cxnId="{4E8E2E9F-1E7B-4663-B4E4-C17F32146645}">
      <dgm:prSet/>
      <dgm:spPr/>
      <dgm:t>
        <a:bodyPr/>
        <a:lstStyle/>
        <a:p>
          <a:endParaRPr lang="en-US"/>
        </a:p>
      </dgm:t>
    </dgm:pt>
    <dgm:pt modelId="{734DAE5C-1912-46F0-AD01-1243B55D1827}">
      <dgm:prSet/>
      <dgm:spPr/>
      <dgm:t>
        <a:bodyPr/>
        <a:lstStyle/>
        <a:p>
          <a:r>
            <a:rPr lang="en-US" dirty="0" smtClean="0"/>
            <a:t>log</a:t>
          </a:r>
          <a:endParaRPr lang="en-US" dirty="0"/>
        </a:p>
      </dgm:t>
    </dgm:pt>
    <dgm:pt modelId="{6ED64F37-981C-4745-AEF9-A54D19DEE5C6}" type="parTrans" cxnId="{2AE29DF7-15D3-4B3F-80C8-3AB5469DB529}">
      <dgm:prSet/>
      <dgm:spPr/>
      <dgm:t>
        <a:bodyPr/>
        <a:lstStyle/>
        <a:p>
          <a:endParaRPr lang="en-US"/>
        </a:p>
      </dgm:t>
    </dgm:pt>
    <dgm:pt modelId="{AEAE6329-61CF-43E0-A937-89AAF7AA317D}" type="sibTrans" cxnId="{2AE29DF7-15D3-4B3F-80C8-3AB5469DB529}">
      <dgm:prSet/>
      <dgm:spPr/>
      <dgm:t>
        <a:bodyPr/>
        <a:lstStyle/>
        <a:p>
          <a:endParaRPr lang="en-US"/>
        </a:p>
      </dgm:t>
    </dgm:pt>
    <dgm:pt modelId="{7D7ACD5D-F1DD-4FFB-B273-9962EFF6988C}">
      <dgm:prSet/>
      <dgm:spPr/>
      <dgm:t>
        <a:bodyPr/>
        <a:lstStyle/>
        <a:p>
          <a:r>
            <a:rPr lang="en-US" dirty="0" smtClean="0"/>
            <a:t>stat</a:t>
          </a:r>
          <a:endParaRPr lang="en-US" dirty="0"/>
        </a:p>
      </dgm:t>
    </dgm:pt>
    <dgm:pt modelId="{49CE71AA-0821-4247-8386-FF2F8410DFFA}" type="parTrans" cxnId="{3582EC98-F64E-4A5B-832E-AA3A038D7985}">
      <dgm:prSet/>
      <dgm:spPr/>
      <dgm:t>
        <a:bodyPr/>
        <a:lstStyle/>
        <a:p>
          <a:endParaRPr lang="en-US"/>
        </a:p>
      </dgm:t>
    </dgm:pt>
    <dgm:pt modelId="{FB34AE9C-DA22-4322-81D6-7C4E4A009168}" type="sibTrans" cxnId="{3582EC98-F64E-4A5B-832E-AA3A038D7985}">
      <dgm:prSet/>
      <dgm:spPr/>
      <dgm:t>
        <a:bodyPr/>
        <a:lstStyle/>
        <a:p>
          <a:endParaRPr lang="en-US"/>
        </a:p>
      </dgm:t>
    </dgm:pt>
    <dgm:pt modelId="{D6C10DC7-A855-4B70-9587-73EAA12AACDB}">
      <dgm:prSet/>
      <dgm:spPr/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67B20688-59FF-452E-94CF-FC6DF9109953}" type="parTrans" cxnId="{63505671-EBE5-4703-8F36-2CB2C07B57E2}">
      <dgm:prSet/>
      <dgm:spPr/>
      <dgm:t>
        <a:bodyPr/>
        <a:lstStyle/>
        <a:p>
          <a:endParaRPr lang="en-US"/>
        </a:p>
      </dgm:t>
    </dgm:pt>
    <dgm:pt modelId="{5B749DB9-7CF1-4CD6-9101-2C4B25728927}" type="sibTrans" cxnId="{63505671-EBE5-4703-8F36-2CB2C07B57E2}">
      <dgm:prSet/>
      <dgm:spPr/>
      <dgm:t>
        <a:bodyPr/>
        <a:lstStyle/>
        <a:p>
          <a:endParaRPr lang="en-US"/>
        </a:p>
      </dgm:t>
    </dgm:pt>
    <dgm:pt modelId="{1CF0EF80-320B-4ED3-A9A7-6C79EA1689F2}">
      <dgm:prSet/>
      <dgm:spPr/>
      <dgm:t>
        <a:bodyPr/>
        <a:lstStyle/>
        <a:p>
          <a:r>
            <a:rPr lang="en-US" dirty="0" smtClean="0"/>
            <a:t>backup</a:t>
          </a:r>
          <a:endParaRPr lang="en-US" dirty="0"/>
        </a:p>
      </dgm:t>
    </dgm:pt>
    <dgm:pt modelId="{54EFDBDC-D044-42A9-A11A-639218E3D49C}" type="parTrans" cxnId="{0888AA00-3AED-4186-9674-572F8F394263}">
      <dgm:prSet/>
      <dgm:spPr/>
      <dgm:t>
        <a:bodyPr/>
        <a:lstStyle/>
        <a:p>
          <a:endParaRPr lang="en-US"/>
        </a:p>
      </dgm:t>
    </dgm:pt>
    <dgm:pt modelId="{DD5DD098-BA22-4EE7-ADC2-3AA3D885086F}" type="sibTrans" cxnId="{0888AA00-3AED-4186-9674-572F8F394263}">
      <dgm:prSet/>
      <dgm:spPr/>
      <dgm:t>
        <a:bodyPr/>
        <a:lstStyle/>
        <a:p>
          <a:endParaRPr lang="en-US"/>
        </a:p>
      </dgm:t>
    </dgm:pt>
    <dgm:pt modelId="{79668E29-6A93-4C30-9C48-F21297836B73}">
      <dgm:prSet/>
      <dgm:spPr/>
      <dgm:t>
        <a:bodyPr/>
        <a:lstStyle/>
        <a:p>
          <a:r>
            <a:rPr lang="en-US" dirty="0" err="1" smtClean="0"/>
            <a:t>ipc</a:t>
          </a:r>
          <a:endParaRPr lang="en-US" dirty="0"/>
        </a:p>
      </dgm:t>
    </dgm:pt>
    <dgm:pt modelId="{93D134D6-4BEB-43B8-8DFC-82D847C27BA7}" type="parTrans" cxnId="{7C1CF25C-A09F-4A3F-8549-205C9B57C9FF}">
      <dgm:prSet/>
      <dgm:spPr/>
      <dgm:t>
        <a:bodyPr/>
        <a:lstStyle/>
        <a:p>
          <a:endParaRPr lang="en-US"/>
        </a:p>
      </dgm:t>
    </dgm:pt>
    <dgm:pt modelId="{E95DA1B1-58FB-4CA2-B231-5BC7EA376636}" type="sibTrans" cxnId="{7C1CF25C-A09F-4A3F-8549-205C9B57C9FF}">
      <dgm:prSet/>
      <dgm:spPr/>
      <dgm:t>
        <a:bodyPr/>
        <a:lstStyle/>
        <a:p>
          <a:endParaRPr lang="en-US"/>
        </a:p>
      </dgm:t>
    </dgm:pt>
    <dgm:pt modelId="{33D129E0-0468-47DD-95AC-F1A7E1F440BE}">
      <dgm:prSet/>
      <dgm:spPr/>
      <dgm:t>
        <a:bodyPr/>
        <a:lstStyle/>
        <a:p>
          <a:r>
            <a:rPr lang="en-US" dirty="0" smtClean="0"/>
            <a:t>lib</a:t>
          </a:r>
          <a:endParaRPr lang="en-US" dirty="0"/>
        </a:p>
      </dgm:t>
    </dgm:pt>
    <dgm:pt modelId="{9EFC2E33-629E-443B-AEBD-7B0FE8A213AB}" type="parTrans" cxnId="{F0867807-C537-410C-A034-00A2B7F23E0A}">
      <dgm:prSet/>
      <dgm:spPr/>
      <dgm:t>
        <a:bodyPr/>
        <a:lstStyle/>
        <a:p>
          <a:endParaRPr lang="en-US"/>
        </a:p>
      </dgm:t>
    </dgm:pt>
    <dgm:pt modelId="{75B7B9E2-F3A1-420C-91D0-C658813F5234}" type="sibTrans" cxnId="{F0867807-C537-410C-A034-00A2B7F23E0A}">
      <dgm:prSet/>
      <dgm:spPr/>
      <dgm:t>
        <a:bodyPr/>
        <a:lstStyle/>
        <a:p>
          <a:endParaRPr lang="en-US"/>
        </a:p>
      </dgm:t>
    </dgm:pt>
    <dgm:pt modelId="{6B8482D7-2A69-4587-AD7E-BC25D3AA7D03}">
      <dgm:prSet phldrT="[Text]"/>
      <dgm:spPr/>
      <dgm:t>
        <a:bodyPr/>
        <a:lstStyle/>
        <a:p>
          <a:endParaRPr lang="en-US" dirty="0"/>
        </a:p>
      </dgm:t>
    </dgm:pt>
    <dgm:pt modelId="{47235509-5CE5-4FA1-B1F1-B95C217D38D4}" type="parTrans" cxnId="{5513DA1D-1B3B-481A-9756-1CBDE54D8818}">
      <dgm:prSet/>
      <dgm:spPr/>
      <dgm:t>
        <a:bodyPr/>
        <a:lstStyle/>
        <a:p>
          <a:endParaRPr lang="en-US"/>
        </a:p>
      </dgm:t>
    </dgm:pt>
    <dgm:pt modelId="{6979740C-FADF-4A91-AF8B-2CC84F7ED5F7}" type="sibTrans" cxnId="{5513DA1D-1B3B-481A-9756-1CBDE54D8818}">
      <dgm:prSet/>
      <dgm:spPr/>
      <dgm:t>
        <a:bodyPr/>
        <a:lstStyle/>
        <a:p>
          <a:endParaRPr lang="en-US"/>
        </a:p>
      </dgm:t>
    </dgm:pt>
    <dgm:pt modelId="{89A24DBB-F22E-4898-A231-AB9E46CBFB4B}">
      <dgm:prSet phldrT="[Text]"/>
      <dgm:spPr/>
      <dgm:t>
        <a:bodyPr/>
        <a:lstStyle/>
        <a:p>
          <a:r>
            <a:rPr lang="en-US" dirty="0" smtClean="0"/>
            <a:t>log</a:t>
          </a:r>
          <a:endParaRPr lang="en-US" dirty="0"/>
        </a:p>
      </dgm:t>
    </dgm:pt>
    <dgm:pt modelId="{5B6CB52A-B31E-4531-B43C-03B43AAA02FA}" type="parTrans" cxnId="{FBD8032F-DB2F-4A16-B768-77CDCEA4083B}">
      <dgm:prSet/>
      <dgm:spPr/>
      <dgm:t>
        <a:bodyPr/>
        <a:lstStyle/>
        <a:p>
          <a:endParaRPr lang="en-US"/>
        </a:p>
      </dgm:t>
    </dgm:pt>
    <dgm:pt modelId="{B7D38DDF-5F1F-41E0-A691-1B0A842B0A41}" type="sibTrans" cxnId="{FBD8032F-DB2F-4A16-B768-77CDCEA4083B}">
      <dgm:prSet/>
      <dgm:spPr/>
      <dgm:t>
        <a:bodyPr/>
        <a:lstStyle/>
        <a:p>
          <a:endParaRPr lang="en-US"/>
        </a:p>
      </dgm:t>
    </dgm:pt>
    <dgm:pt modelId="{66C4A0DE-7408-4D5E-A6BC-02703A621F55}">
      <dgm:prSet phldrT="[Text]"/>
      <dgm:spPr/>
      <dgm:t>
        <a:bodyPr/>
        <a:lstStyle/>
        <a:p>
          <a:r>
            <a:rPr lang="en-US" smtClean="0"/>
            <a:t>stat</a:t>
          </a:r>
          <a:endParaRPr lang="en-US" dirty="0"/>
        </a:p>
      </dgm:t>
    </dgm:pt>
    <dgm:pt modelId="{5E4E18C4-C7EC-4B52-9B25-7FA1CFB82EB5}" type="parTrans" cxnId="{0A3A730D-0161-40FE-9D02-2F45F5D10AB6}">
      <dgm:prSet/>
      <dgm:spPr/>
      <dgm:t>
        <a:bodyPr/>
        <a:lstStyle/>
        <a:p>
          <a:endParaRPr lang="en-US"/>
        </a:p>
      </dgm:t>
    </dgm:pt>
    <dgm:pt modelId="{C74AC3D9-39AA-490A-BC2E-4A6E9F5483FC}" type="sibTrans" cxnId="{0A3A730D-0161-40FE-9D02-2F45F5D10AB6}">
      <dgm:prSet/>
      <dgm:spPr/>
      <dgm:t>
        <a:bodyPr/>
        <a:lstStyle/>
        <a:p>
          <a:endParaRPr lang="en-US"/>
        </a:p>
      </dgm:t>
    </dgm:pt>
    <dgm:pt modelId="{41559C7A-E436-45E4-AF49-9751A34905B8}">
      <dgm:prSet phldrT="[Text]"/>
      <dgm:spPr/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07586D10-48EF-4A19-815E-4B9E3753078A}" type="parTrans" cxnId="{313460D7-AA33-461B-8DD2-8E1B9F458BB0}">
      <dgm:prSet/>
      <dgm:spPr/>
      <dgm:t>
        <a:bodyPr/>
        <a:lstStyle/>
        <a:p>
          <a:endParaRPr lang="en-US"/>
        </a:p>
      </dgm:t>
    </dgm:pt>
    <dgm:pt modelId="{F94E4517-A544-4496-9F1A-9256EBE983F7}" type="sibTrans" cxnId="{313460D7-AA33-461B-8DD2-8E1B9F458BB0}">
      <dgm:prSet/>
      <dgm:spPr/>
      <dgm:t>
        <a:bodyPr/>
        <a:lstStyle/>
        <a:p>
          <a:endParaRPr lang="en-US"/>
        </a:p>
      </dgm:t>
    </dgm:pt>
    <dgm:pt modelId="{399A3694-3606-4D6C-8311-7FC7AE52A9D1}">
      <dgm:prSet phldrT="[Text]"/>
      <dgm:spPr/>
      <dgm:t>
        <a:bodyPr/>
        <a:lstStyle/>
        <a:p>
          <a:r>
            <a:rPr lang="en-US" dirty="0" err="1" smtClean="0"/>
            <a:t>ipc</a:t>
          </a:r>
          <a:endParaRPr lang="en-US" dirty="0"/>
        </a:p>
      </dgm:t>
    </dgm:pt>
    <dgm:pt modelId="{580937FB-34DB-4F07-BD3B-32A7E54BD533}" type="parTrans" cxnId="{5FC0DE9D-1346-4A49-BFF9-F3C903CD2031}">
      <dgm:prSet/>
      <dgm:spPr/>
      <dgm:t>
        <a:bodyPr/>
        <a:lstStyle/>
        <a:p>
          <a:endParaRPr lang="en-US"/>
        </a:p>
      </dgm:t>
    </dgm:pt>
    <dgm:pt modelId="{BB0648D3-2D18-4EB7-9802-AAFA7D09113A}" type="sibTrans" cxnId="{5FC0DE9D-1346-4A49-BFF9-F3C903CD2031}">
      <dgm:prSet/>
      <dgm:spPr/>
      <dgm:t>
        <a:bodyPr/>
        <a:lstStyle/>
        <a:p>
          <a:endParaRPr lang="en-US"/>
        </a:p>
      </dgm:t>
    </dgm:pt>
    <dgm:pt modelId="{AE43D9FB-8AA2-4BD0-A7A3-7E1039E6A016}">
      <dgm:prSet/>
      <dgm:spPr/>
      <dgm:t>
        <a:bodyPr/>
        <a:lstStyle/>
        <a:p>
          <a:r>
            <a:rPr lang="en-US" dirty="0" err="1" smtClean="0"/>
            <a:t>tmp</a:t>
          </a:r>
          <a:endParaRPr lang="en-US" dirty="0"/>
        </a:p>
      </dgm:t>
    </dgm:pt>
    <dgm:pt modelId="{14528E7C-BEE9-4FC0-BEEE-55E8187E8AD7}" type="parTrans" cxnId="{8AC329F3-745D-43C6-BE36-B015CB0A9E9B}">
      <dgm:prSet/>
      <dgm:spPr/>
      <dgm:t>
        <a:bodyPr/>
        <a:lstStyle/>
        <a:p>
          <a:endParaRPr lang="en-US"/>
        </a:p>
      </dgm:t>
    </dgm:pt>
    <dgm:pt modelId="{795BE415-08F2-46ED-84EC-669DA316D84E}" type="sibTrans" cxnId="{8AC329F3-745D-43C6-BE36-B015CB0A9E9B}">
      <dgm:prSet/>
      <dgm:spPr/>
      <dgm:t>
        <a:bodyPr/>
        <a:lstStyle/>
        <a:p>
          <a:endParaRPr lang="en-US"/>
        </a:p>
      </dgm:t>
    </dgm:pt>
    <dgm:pt modelId="{5F785694-03E7-4FC2-9EE0-94DF682FE732}">
      <dgm:prSet phldrT="[Text]"/>
      <dgm:spPr/>
      <dgm:t>
        <a:bodyPr/>
        <a:lstStyle/>
        <a:p>
          <a:r>
            <a:rPr lang="en-US" dirty="0" err="1" smtClean="0"/>
            <a:t>tmp</a:t>
          </a:r>
          <a:endParaRPr lang="en-US" dirty="0"/>
        </a:p>
      </dgm:t>
    </dgm:pt>
    <dgm:pt modelId="{B79BB1D8-B382-45B3-BC78-F4842D7052DC}" type="parTrans" cxnId="{11CEF2E0-6ADA-48C7-B413-7DCB7E4DC2AD}">
      <dgm:prSet/>
      <dgm:spPr/>
      <dgm:t>
        <a:bodyPr/>
        <a:lstStyle/>
        <a:p>
          <a:endParaRPr lang="en-US"/>
        </a:p>
      </dgm:t>
    </dgm:pt>
    <dgm:pt modelId="{C14CE495-EF27-46C6-BA73-44EC6D99B3AD}" type="sibTrans" cxnId="{11CEF2E0-6ADA-48C7-B413-7DCB7E4DC2AD}">
      <dgm:prSet/>
      <dgm:spPr/>
      <dgm:t>
        <a:bodyPr/>
        <a:lstStyle/>
        <a:p>
          <a:endParaRPr lang="en-US"/>
        </a:p>
      </dgm:t>
    </dgm:pt>
    <dgm:pt modelId="{4C9BFB9D-5D9D-4F7E-B428-025B4BDEB482}">
      <dgm:prSet phldrT="[Text]"/>
      <dgm:spPr/>
      <dgm:t>
        <a:bodyPr/>
        <a:lstStyle/>
        <a:p>
          <a:r>
            <a:rPr lang="en-US" dirty="0" smtClean="0"/>
            <a:t>lib</a:t>
          </a:r>
          <a:endParaRPr lang="en-US" dirty="0"/>
        </a:p>
      </dgm:t>
    </dgm:pt>
    <dgm:pt modelId="{DA9A1355-E123-4B05-930E-8158D579AFAA}" type="sibTrans" cxnId="{8331D143-259F-445B-A2CA-5E5CE37F0A3F}">
      <dgm:prSet/>
      <dgm:spPr/>
      <dgm:t>
        <a:bodyPr/>
        <a:lstStyle/>
        <a:p>
          <a:endParaRPr lang="en-US"/>
        </a:p>
      </dgm:t>
    </dgm:pt>
    <dgm:pt modelId="{204930DC-AEED-4615-876F-0FF0671C20A2}" type="parTrans" cxnId="{8331D143-259F-445B-A2CA-5E5CE37F0A3F}">
      <dgm:prSet/>
      <dgm:spPr/>
      <dgm:t>
        <a:bodyPr/>
        <a:lstStyle/>
        <a:p>
          <a:endParaRPr lang="en-US"/>
        </a:p>
      </dgm:t>
    </dgm:pt>
    <dgm:pt modelId="{9803606E-E1B6-43B8-A337-9B07369A309F}" type="pres">
      <dgm:prSet presAssocID="{2A0B701C-2F92-475F-B777-68403C694F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9E21C2-4C31-44B7-A877-6A34606CDBFA}" type="pres">
      <dgm:prSet presAssocID="{09900924-A205-46DC-85CD-5646F388BB40}" presName="composite" presStyleCnt="0"/>
      <dgm:spPr/>
    </dgm:pt>
    <dgm:pt modelId="{2EE29B9C-D9AD-46C3-92E6-D61FB2B89F56}" type="pres">
      <dgm:prSet presAssocID="{09900924-A205-46DC-85CD-5646F388BB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5F1F8-AC82-4B36-86B5-8C8600A45FF2}" type="pres">
      <dgm:prSet presAssocID="{09900924-A205-46DC-85CD-5646F388BB40}" presName="desTx" presStyleLbl="alignAccFollowNode1" presStyleIdx="0" presStyleCnt="2" custLinFactNeighborX="-1605" custLinFactNeighborY="-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13688-E0B5-4D7B-A25F-B3FF947A7E28}" type="pres">
      <dgm:prSet presAssocID="{0D244EEF-69A0-4A19-B0D3-F9BBEAE87065}" presName="space" presStyleCnt="0"/>
      <dgm:spPr/>
    </dgm:pt>
    <dgm:pt modelId="{69BE39F9-473D-445C-A473-161281DC43FF}" type="pres">
      <dgm:prSet presAssocID="{366A8BCD-4BF5-401E-A00B-D21D3255C2EC}" presName="composite" presStyleCnt="0"/>
      <dgm:spPr/>
    </dgm:pt>
    <dgm:pt modelId="{2318B501-AB71-4DB3-8C2D-FC02F17368DF}" type="pres">
      <dgm:prSet presAssocID="{366A8BCD-4BF5-401E-A00B-D21D3255C2E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55AAE-0554-40F6-A96A-DCC5BFBDE39C}" type="pres">
      <dgm:prSet presAssocID="{366A8BCD-4BF5-401E-A00B-D21D3255C2E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1D990-3501-4649-956A-F1491361FFE2}" type="presOf" srcId="{66C4A0DE-7408-4D5E-A6BC-02703A621F55}" destId="{56A55AAE-0554-40F6-A96A-DCC5BFBDE39C}" srcOrd="0" destOrd="4" presId="urn:microsoft.com/office/officeart/2005/8/layout/hList1"/>
    <dgm:cxn modelId="{7CDD6C8B-4A89-4D12-B1FA-6CD1957CCDCD}" type="presOf" srcId="{AE43D9FB-8AA2-4BD0-A7A3-7E1039E6A016}" destId="{2175F1F8-AC82-4B36-86B5-8C8600A45FF2}" srcOrd="0" destOrd="8" presId="urn:microsoft.com/office/officeart/2005/8/layout/hList1"/>
    <dgm:cxn modelId="{5D1FE8E6-6679-4214-8FED-1AEBE785CA39}" srcId="{2A0B701C-2F92-475F-B777-68403C694FC2}" destId="{09900924-A205-46DC-85CD-5646F388BB40}" srcOrd="0" destOrd="0" parTransId="{B8F84CD6-C5B5-4841-A6C0-BD350C009737}" sibTransId="{0D244EEF-69A0-4A19-B0D3-F9BBEAE87065}"/>
    <dgm:cxn modelId="{EEB1B7A3-453E-498E-9F45-972AC8E7A7A7}" type="presOf" srcId="{79668E29-6A93-4C30-9C48-F21297836B73}" destId="{2175F1F8-AC82-4B36-86B5-8C8600A45FF2}" srcOrd="0" destOrd="7" presId="urn:microsoft.com/office/officeart/2005/8/layout/hList1"/>
    <dgm:cxn modelId="{CA1B9578-E4D6-407B-8591-35E678827E9D}" type="presOf" srcId="{399A3694-3606-4D6C-8311-7FC7AE52A9D1}" destId="{56A55AAE-0554-40F6-A96A-DCC5BFBDE39C}" srcOrd="0" destOrd="6" presId="urn:microsoft.com/office/officeart/2005/8/layout/hList1"/>
    <dgm:cxn modelId="{3E91B725-50F2-4076-8AC3-6897FF5B6496}" type="presOf" srcId="{19759546-FD04-4229-B0A9-EEF5C579DCE8}" destId="{2175F1F8-AC82-4B36-86B5-8C8600A45FF2}" srcOrd="0" destOrd="1" presId="urn:microsoft.com/office/officeart/2005/8/layout/hList1"/>
    <dgm:cxn modelId="{99CCFB26-CFC7-4377-BEDD-A4E762C2302B}" type="presOf" srcId="{4C9BFB9D-5D9D-4F7E-B428-025B4BDEB482}" destId="{56A55AAE-0554-40F6-A96A-DCC5BFBDE39C}" srcOrd="0" destOrd="2" presId="urn:microsoft.com/office/officeart/2005/8/layout/hList1"/>
    <dgm:cxn modelId="{7CFDA321-3924-4695-BF23-81855988CE67}" type="presOf" srcId="{7D7ACD5D-F1DD-4FFB-B273-9962EFF6988C}" destId="{2175F1F8-AC82-4B36-86B5-8C8600A45FF2}" srcOrd="0" destOrd="4" presId="urn:microsoft.com/office/officeart/2005/8/layout/hList1"/>
    <dgm:cxn modelId="{38A98461-8D97-4B70-94D9-CBF45B9B3456}" type="presOf" srcId="{33D129E0-0468-47DD-95AC-F1A7E1F440BE}" destId="{2175F1F8-AC82-4B36-86B5-8C8600A45FF2}" srcOrd="0" destOrd="6" presId="urn:microsoft.com/office/officeart/2005/8/layout/hList1"/>
    <dgm:cxn modelId="{8AC329F3-745D-43C6-BE36-B015CB0A9E9B}" srcId="{09900924-A205-46DC-85CD-5646F388BB40}" destId="{AE43D9FB-8AA2-4BD0-A7A3-7E1039E6A016}" srcOrd="8" destOrd="0" parTransId="{14528E7C-BEE9-4FC0-BEEE-55E8187E8AD7}" sibTransId="{795BE415-08F2-46ED-84EC-669DA316D84E}"/>
    <dgm:cxn modelId="{13E857E4-AC9B-47D5-A8C7-629B195A7277}" type="presOf" srcId="{09900924-A205-46DC-85CD-5646F388BB40}" destId="{2EE29B9C-D9AD-46C3-92E6-D61FB2B89F56}" srcOrd="0" destOrd="0" presId="urn:microsoft.com/office/officeart/2005/8/layout/hList1"/>
    <dgm:cxn modelId="{0888AA00-3AED-4186-9674-572F8F394263}" srcId="{09900924-A205-46DC-85CD-5646F388BB40}" destId="{1CF0EF80-320B-4ED3-A9A7-6C79EA1689F2}" srcOrd="2" destOrd="0" parTransId="{54EFDBDC-D044-42A9-A11A-639218E3D49C}" sibTransId="{DD5DD098-BA22-4EE7-ADC2-3AA3D885086F}"/>
    <dgm:cxn modelId="{31BA4AB6-CCB7-4489-A48D-3CACA428C429}" type="presOf" srcId="{6B8482D7-2A69-4587-AD7E-BC25D3AA7D03}" destId="{56A55AAE-0554-40F6-A96A-DCC5BFBDE39C}" srcOrd="0" destOrd="8" presId="urn:microsoft.com/office/officeart/2005/8/layout/hList1"/>
    <dgm:cxn modelId="{11CEF2E0-6ADA-48C7-B413-7DCB7E4DC2AD}" srcId="{366A8BCD-4BF5-401E-A00B-D21D3255C2EC}" destId="{5F785694-03E7-4FC2-9EE0-94DF682FE732}" srcOrd="7" destOrd="0" parTransId="{B79BB1D8-B382-45B3-BC78-F4842D7052DC}" sibTransId="{C14CE495-EF27-46C6-BA73-44EC6D99B3AD}"/>
    <dgm:cxn modelId="{7C1CF25C-A09F-4A3F-8549-205C9B57C9FF}" srcId="{09900924-A205-46DC-85CD-5646F388BB40}" destId="{79668E29-6A93-4C30-9C48-F21297836B73}" srcOrd="7" destOrd="0" parTransId="{93D134D6-4BEB-43B8-8DFC-82D847C27BA7}" sibTransId="{E95DA1B1-58FB-4CA2-B231-5BC7EA376636}"/>
    <dgm:cxn modelId="{5FC0DE9D-1346-4A49-BFF9-F3C903CD2031}" srcId="{366A8BCD-4BF5-401E-A00B-D21D3255C2EC}" destId="{399A3694-3606-4D6C-8311-7FC7AE52A9D1}" srcOrd="6" destOrd="0" parTransId="{580937FB-34DB-4F07-BD3B-32A7E54BD533}" sibTransId="{BB0648D3-2D18-4EB7-9802-AAFA7D09113A}"/>
    <dgm:cxn modelId="{313460D7-AA33-461B-8DD2-8E1B9F458BB0}" srcId="{366A8BCD-4BF5-401E-A00B-D21D3255C2EC}" destId="{41559C7A-E436-45E4-AF49-9751A34905B8}" srcOrd="5" destOrd="0" parTransId="{07586D10-48EF-4A19-815E-4B9E3753078A}" sibTransId="{F94E4517-A544-4496-9F1A-9256EBE983F7}"/>
    <dgm:cxn modelId="{2AE29DF7-15D3-4B3F-80C8-3AB5469DB529}" srcId="{09900924-A205-46DC-85CD-5646F388BB40}" destId="{734DAE5C-1912-46F0-AD01-1243B55D1827}" srcOrd="3" destOrd="0" parTransId="{6ED64F37-981C-4745-AEF9-A54D19DEE5C6}" sibTransId="{AEAE6329-61CF-43E0-A937-89AAF7AA317D}"/>
    <dgm:cxn modelId="{0A3A730D-0161-40FE-9D02-2F45F5D10AB6}" srcId="{366A8BCD-4BF5-401E-A00B-D21D3255C2EC}" destId="{66C4A0DE-7408-4D5E-A6BC-02703A621F55}" srcOrd="4" destOrd="0" parTransId="{5E4E18C4-C7EC-4B52-9B25-7FA1CFB82EB5}" sibTransId="{C74AC3D9-39AA-490A-BC2E-4A6E9F5483FC}"/>
    <dgm:cxn modelId="{C6F4C0E0-21BA-4B59-97BC-8EFD9982F069}" type="presOf" srcId="{D6C10DC7-A855-4B70-9587-73EAA12AACDB}" destId="{2175F1F8-AC82-4B36-86B5-8C8600A45FF2}" srcOrd="0" destOrd="5" presId="urn:microsoft.com/office/officeart/2005/8/layout/hList1"/>
    <dgm:cxn modelId="{F0867807-C537-410C-A034-00A2B7F23E0A}" srcId="{09900924-A205-46DC-85CD-5646F388BB40}" destId="{33D129E0-0468-47DD-95AC-F1A7E1F440BE}" srcOrd="6" destOrd="0" parTransId="{9EFC2E33-629E-443B-AEBD-7B0FE8A213AB}" sibTransId="{75B7B9E2-F3A1-420C-91D0-C658813F5234}"/>
    <dgm:cxn modelId="{1EAD3AB7-2CA1-4021-88D3-649CC0F5D0FD}" srcId="{09900924-A205-46DC-85CD-5646F388BB40}" destId="{1BC2A204-9D65-43FB-A9BD-583F1265944D}" srcOrd="0" destOrd="0" parTransId="{A6E455E1-2777-4FF2-94F5-BADF2E976C73}" sibTransId="{29F559CB-8990-4A0C-BE9E-004D6C6090A1}"/>
    <dgm:cxn modelId="{F1303E05-75B4-4D14-A7DF-772840763091}" type="presOf" srcId="{366A8BCD-4BF5-401E-A00B-D21D3255C2EC}" destId="{2318B501-AB71-4DB3-8C2D-FC02F17368DF}" srcOrd="0" destOrd="0" presId="urn:microsoft.com/office/officeart/2005/8/layout/hList1"/>
    <dgm:cxn modelId="{3974A50C-02E9-47E8-B758-9CF2DD9E04A1}" type="presOf" srcId="{FA9DA871-DD5D-48B6-8F0D-B73C696F7FDB}" destId="{56A55AAE-0554-40F6-A96A-DCC5BFBDE39C}" srcOrd="0" destOrd="0" presId="urn:microsoft.com/office/officeart/2005/8/layout/hList1"/>
    <dgm:cxn modelId="{8331D143-259F-445B-A2CA-5E5CE37F0A3F}" srcId="{366A8BCD-4BF5-401E-A00B-D21D3255C2EC}" destId="{4C9BFB9D-5D9D-4F7E-B428-025B4BDEB482}" srcOrd="2" destOrd="0" parTransId="{204930DC-AEED-4615-876F-0FF0671C20A2}" sibTransId="{DA9A1355-E123-4B05-930E-8158D579AFAA}"/>
    <dgm:cxn modelId="{5D4548DD-B679-4471-A90B-9BD063A25CEB}" type="presOf" srcId="{734DAE5C-1912-46F0-AD01-1243B55D1827}" destId="{2175F1F8-AC82-4B36-86B5-8C8600A45FF2}" srcOrd="0" destOrd="3" presId="urn:microsoft.com/office/officeart/2005/8/layout/hList1"/>
    <dgm:cxn modelId="{AB0A3DB6-B19F-4BC2-8000-64881AF0E4B0}" type="presOf" srcId="{1BC2A204-9D65-43FB-A9BD-583F1265944D}" destId="{2175F1F8-AC82-4B36-86B5-8C8600A45FF2}" srcOrd="0" destOrd="0" presId="urn:microsoft.com/office/officeart/2005/8/layout/hList1"/>
    <dgm:cxn modelId="{0E4B09B7-B3E4-4E79-A298-2A81F08E2AC8}" srcId="{366A8BCD-4BF5-401E-A00B-D21D3255C2EC}" destId="{FA9DA871-DD5D-48B6-8F0D-B73C696F7FDB}" srcOrd="0" destOrd="0" parTransId="{0A50D802-AA85-4A53-B54C-9F20792FE7C7}" sibTransId="{DE5946BC-0369-4257-8C26-F4CD0EA6DF03}"/>
    <dgm:cxn modelId="{3CB17CD8-2323-44D2-9294-59B2E11B0AE3}" type="presOf" srcId="{89A24DBB-F22E-4898-A231-AB9E46CBFB4B}" destId="{56A55AAE-0554-40F6-A96A-DCC5BFBDE39C}" srcOrd="0" destOrd="3" presId="urn:microsoft.com/office/officeart/2005/8/layout/hList1"/>
    <dgm:cxn modelId="{FBD8032F-DB2F-4A16-B768-77CDCEA4083B}" srcId="{366A8BCD-4BF5-401E-A00B-D21D3255C2EC}" destId="{89A24DBB-F22E-4898-A231-AB9E46CBFB4B}" srcOrd="3" destOrd="0" parTransId="{5B6CB52A-B31E-4531-B43C-03B43AAA02FA}" sibTransId="{B7D38DDF-5F1F-41E0-A691-1B0A842B0A41}"/>
    <dgm:cxn modelId="{5513DA1D-1B3B-481A-9756-1CBDE54D8818}" srcId="{366A8BCD-4BF5-401E-A00B-D21D3255C2EC}" destId="{6B8482D7-2A69-4587-AD7E-BC25D3AA7D03}" srcOrd="8" destOrd="0" parTransId="{47235509-5CE5-4FA1-B1F1-B95C217D38D4}" sibTransId="{6979740C-FADF-4A91-AF8B-2CC84F7ED5F7}"/>
    <dgm:cxn modelId="{E775A2D2-7E3A-413D-AD32-7232CEC5B208}" type="presOf" srcId="{41559C7A-E436-45E4-AF49-9751A34905B8}" destId="{56A55AAE-0554-40F6-A96A-DCC5BFBDE39C}" srcOrd="0" destOrd="5" presId="urn:microsoft.com/office/officeart/2005/8/layout/hList1"/>
    <dgm:cxn modelId="{1A9AA006-4AD8-4B54-AEC7-D7F34DD989E8}" srcId="{2A0B701C-2F92-475F-B777-68403C694FC2}" destId="{366A8BCD-4BF5-401E-A00B-D21D3255C2EC}" srcOrd="1" destOrd="0" parTransId="{C35F1A55-0664-41A6-828C-3D5DD6779749}" sibTransId="{F6331EA2-E42C-4ADF-BF46-81F4B5D9718E}"/>
    <dgm:cxn modelId="{4E8E2E9F-1E7B-4663-B4E4-C17F32146645}" srcId="{09900924-A205-46DC-85CD-5646F388BB40}" destId="{19759546-FD04-4229-B0A9-EEF5C579DCE8}" srcOrd="1" destOrd="0" parTransId="{4AB5C544-B4F3-4188-9FE4-D78CF9119772}" sibTransId="{74113C27-F541-4EC8-9B0C-1DBCCBFCAA12}"/>
    <dgm:cxn modelId="{3582EC98-F64E-4A5B-832E-AA3A038D7985}" srcId="{09900924-A205-46DC-85CD-5646F388BB40}" destId="{7D7ACD5D-F1DD-4FFB-B273-9962EFF6988C}" srcOrd="4" destOrd="0" parTransId="{49CE71AA-0821-4247-8386-FF2F8410DFFA}" sibTransId="{FB34AE9C-DA22-4322-81D6-7C4E4A009168}"/>
    <dgm:cxn modelId="{DDF3F26B-DDEB-48EF-AFFE-C914525AB64E}" type="presOf" srcId="{1CF0EF80-320B-4ED3-A9A7-6C79EA1689F2}" destId="{2175F1F8-AC82-4B36-86B5-8C8600A45FF2}" srcOrd="0" destOrd="2" presId="urn:microsoft.com/office/officeart/2005/8/layout/hList1"/>
    <dgm:cxn modelId="{850F6710-1486-456E-814F-F7C12D8FE6F1}" type="presOf" srcId="{5F785694-03E7-4FC2-9EE0-94DF682FE732}" destId="{56A55AAE-0554-40F6-A96A-DCC5BFBDE39C}" srcOrd="0" destOrd="7" presId="urn:microsoft.com/office/officeart/2005/8/layout/hList1"/>
    <dgm:cxn modelId="{CE3017BE-9D42-4C41-B28C-04A8F0656332}" type="presOf" srcId="{3F65EDA7-7717-4920-A024-A5C77FE22459}" destId="{56A55AAE-0554-40F6-A96A-DCC5BFBDE39C}" srcOrd="0" destOrd="1" presId="urn:microsoft.com/office/officeart/2005/8/layout/hList1"/>
    <dgm:cxn modelId="{CE8D8E31-1D0E-47D6-86FC-868260B04228}" srcId="{366A8BCD-4BF5-401E-A00B-D21D3255C2EC}" destId="{3F65EDA7-7717-4920-A024-A5C77FE22459}" srcOrd="1" destOrd="0" parTransId="{55A5180D-1220-447C-942D-3912E6F6D8B6}" sibTransId="{A1C90013-6418-4F1A-8916-D0F9F39993F7}"/>
    <dgm:cxn modelId="{63505671-EBE5-4703-8F36-2CB2C07B57E2}" srcId="{09900924-A205-46DC-85CD-5646F388BB40}" destId="{D6C10DC7-A855-4B70-9587-73EAA12AACDB}" srcOrd="5" destOrd="0" parTransId="{67B20688-59FF-452E-94CF-FC6DF9109953}" sibTransId="{5B749DB9-7CF1-4CD6-9101-2C4B25728927}"/>
    <dgm:cxn modelId="{377CDA7E-07B5-45FA-BA4C-18064EE2145F}" type="presOf" srcId="{2A0B701C-2F92-475F-B777-68403C694FC2}" destId="{9803606E-E1B6-43B8-A337-9B07369A309F}" srcOrd="0" destOrd="0" presId="urn:microsoft.com/office/officeart/2005/8/layout/hList1"/>
    <dgm:cxn modelId="{9F0E4C44-D5B4-493F-BF08-85592E549143}" type="presParOf" srcId="{9803606E-E1B6-43B8-A337-9B07369A309F}" destId="{BB9E21C2-4C31-44B7-A877-6A34606CDBFA}" srcOrd="0" destOrd="0" presId="urn:microsoft.com/office/officeart/2005/8/layout/hList1"/>
    <dgm:cxn modelId="{753B0CF7-1063-425B-9470-E795DFAD4415}" type="presParOf" srcId="{BB9E21C2-4C31-44B7-A877-6A34606CDBFA}" destId="{2EE29B9C-D9AD-46C3-92E6-D61FB2B89F56}" srcOrd="0" destOrd="0" presId="urn:microsoft.com/office/officeart/2005/8/layout/hList1"/>
    <dgm:cxn modelId="{D66CFFFC-BA4C-41E6-9E6F-AB010D332366}" type="presParOf" srcId="{BB9E21C2-4C31-44B7-A877-6A34606CDBFA}" destId="{2175F1F8-AC82-4B36-86B5-8C8600A45FF2}" srcOrd="1" destOrd="0" presId="urn:microsoft.com/office/officeart/2005/8/layout/hList1"/>
    <dgm:cxn modelId="{FC2F4ACB-AD73-4C9C-A843-81FDAF4D1259}" type="presParOf" srcId="{9803606E-E1B6-43B8-A337-9B07369A309F}" destId="{56913688-E0B5-4D7B-A25F-B3FF947A7E28}" srcOrd="1" destOrd="0" presId="urn:microsoft.com/office/officeart/2005/8/layout/hList1"/>
    <dgm:cxn modelId="{E7AA76AE-547B-4AA6-8EA4-071F254A318C}" type="presParOf" srcId="{9803606E-E1B6-43B8-A337-9B07369A309F}" destId="{69BE39F9-473D-445C-A473-161281DC43FF}" srcOrd="2" destOrd="0" presId="urn:microsoft.com/office/officeart/2005/8/layout/hList1"/>
    <dgm:cxn modelId="{F3242594-5416-4BC8-B18A-0128D416E65B}" type="presParOf" srcId="{69BE39F9-473D-445C-A473-161281DC43FF}" destId="{2318B501-AB71-4DB3-8C2D-FC02F17368DF}" srcOrd="0" destOrd="0" presId="urn:microsoft.com/office/officeart/2005/8/layout/hList1"/>
    <dgm:cxn modelId="{1E568BA3-3BD3-41BA-97D7-92136A21DE5B}" type="presParOf" srcId="{69BE39F9-473D-445C-A473-161281DC43FF}" destId="{56A55AAE-0554-40F6-A96A-DCC5BFBDE3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0B6A3-BF66-4DFE-8096-2A1370A887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08412-4D6A-414C-95F6-74A13CBBB600}">
      <dgm:prSet phldrT="[Text]" custT="1"/>
      <dgm:spPr/>
      <dgm:t>
        <a:bodyPr/>
        <a:lstStyle/>
        <a:p>
          <a:r>
            <a:rPr lang="en-US" sz="1800" b="1" dirty="0" smtClean="0"/>
            <a:t>Application container</a:t>
          </a:r>
          <a:endParaRPr lang="en-US" sz="1800" dirty="0"/>
        </a:p>
      </dgm:t>
    </dgm:pt>
    <dgm:pt modelId="{C5A1E8CE-EE22-40CC-9BEB-6A6E882A0EF5}" type="parTrans" cxnId="{2D789E58-CA58-499C-B04B-513A2FBE6558}">
      <dgm:prSet/>
      <dgm:spPr/>
      <dgm:t>
        <a:bodyPr/>
        <a:lstStyle/>
        <a:p>
          <a:endParaRPr lang="en-US" sz="1600"/>
        </a:p>
      </dgm:t>
    </dgm:pt>
    <dgm:pt modelId="{05384A95-C9C2-447B-A900-173200D91903}" type="sibTrans" cxnId="{2D789E58-CA58-499C-B04B-513A2FBE6558}">
      <dgm:prSet/>
      <dgm:spPr/>
      <dgm:t>
        <a:bodyPr/>
        <a:lstStyle/>
        <a:p>
          <a:endParaRPr lang="en-US" sz="1600"/>
        </a:p>
      </dgm:t>
    </dgm:pt>
    <dgm:pt modelId="{B994CD53-6DC3-4DC7-AAA1-377E3DA47FBF}">
      <dgm:prSet phldrT="[Text]" custT="1"/>
      <dgm:spPr/>
      <dgm:t>
        <a:bodyPr/>
        <a:lstStyle/>
        <a:p>
          <a:r>
            <a:rPr lang="en-US" sz="1600" b="1" dirty="0" smtClean="0"/>
            <a:t>OCF1.EC02.SCF.0</a:t>
          </a:r>
          <a:endParaRPr lang="en-US" sz="1600" dirty="0"/>
        </a:p>
      </dgm:t>
    </dgm:pt>
    <dgm:pt modelId="{EBAF7A8E-A375-448D-803E-6E84BFD85937}" type="parTrans" cxnId="{36EA0FB5-A07A-4190-9757-4390F636CE08}">
      <dgm:prSet/>
      <dgm:spPr/>
      <dgm:t>
        <a:bodyPr/>
        <a:lstStyle/>
        <a:p>
          <a:endParaRPr lang="en-US" sz="1600"/>
        </a:p>
      </dgm:t>
    </dgm:pt>
    <dgm:pt modelId="{C1B40E00-3E81-44DB-880B-59B1A7600302}" type="sibTrans" cxnId="{36EA0FB5-A07A-4190-9757-4390F636CE08}">
      <dgm:prSet/>
      <dgm:spPr/>
      <dgm:t>
        <a:bodyPr/>
        <a:lstStyle/>
        <a:p>
          <a:endParaRPr lang="en-US" sz="1600"/>
        </a:p>
      </dgm:t>
    </dgm:pt>
    <dgm:pt modelId="{7525B2B4-57A3-42E7-8A97-D57818B756A1}">
      <dgm:prSet phldrT="[Text]" custT="1"/>
      <dgm:spPr/>
      <dgm:t>
        <a:bodyPr/>
        <a:lstStyle/>
        <a:p>
          <a:r>
            <a:rPr lang="en-US" sz="1800" b="1" dirty="0" smtClean="0"/>
            <a:t>Equinox core</a:t>
          </a:r>
          <a:endParaRPr lang="en-US" sz="1800" dirty="0"/>
        </a:p>
      </dgm:t>
    </dgm:pt>
    <dgm:pt modelId="{B2D002BE-0C91-44CB-B639-718D0045A837}" type="parTrans" cxnId="{E9977935-8A8E-4ADB-B228-4A93D1A44916}">
      <dgm:prSet/>
      <dgm:spPr/>
      <dgm:t>
        <a:bodyPr/>
        <a:lstStyle/>
        <a:p>
          <a:endParaRPr lang="en-US" sz="1600"/>
        </a:p>
      </dgm:t>
    </dgm:pt>
    <dgm:pt modelId="{39BDA648-CA51-49A3-AA58-F5659026F61B}" type="sibTrans" cxnId="{E9977935-8A8E-4ADB-B228-4A93D1A44916}">
      <dgm:prSet/>
      <dgm:spPr/>
      <dgm:t>
        <a:bodyPr/>
        <a:lstStyle/>
        <a:p>
          <a:endParaRPr lang="en-US" sz="1600"/>
        </a:p>
      </dgm:t>
    </dgm:pt>
    <dgm:pt modelId="{26CF9FBD-4B44-4B93-B06F-F7DB9281BAE9}">
      <dgm:prSet phldrT="[Text]" custT="1"/>
      <dgm:spPr/>
      <dgm:t>
        <a:bodyPr/>
        <a:lstStyle/>
        <a:p>
          <a:r>
            <a:rPr lang="en-US" sz="1600" b="1" dirty="0" smtClean="0"/>
            <a:t>OCF1.E00.x.0</a:t>
          </a:r>
          <a:endParaRPr lang="en-US" sz="1600" dirty="0"/>
        </a:p>
      </dgm:t>
    </dgm:pt>
    <dgm:pt modelId="{019173C7-337A-4F07-B225-7E50A9A8097F}" type="parTrans" cxnId="{71A9BBCB-EC6F-47DC-9139-46C17FF50EF9}">
      <dgm:prSet/>
      <dgm:spPr/>
      <dgm:t>
        <a:bodyPr/>
        <a:lstStyle/>
        <a:p>
          <a:endParaRPr lang="en-US" sz="1600"/>
        </a:p>
      </dgm:t>
    </dgm:pt>
    <dgm:pt modelId="{877E4DA9-7CE8-401A-B3BD-76077BF1A9CB}" type="sibTrans" cxnId="{71A9BBCB-EC6F-47DC-9139-46C17FF50EF9}">
      <dgm:prSet/>
      <dgm:spPr/>
      <dgm:t>
        <a:bodyPr/>
        <a:lstStyle/>
        <a:p>
          <a:endParaRPr lang="en-US" sz="1600"/>
        </a:p>
      </dgm:t>
    </dgm:pt>
    <dgm:pt modelId="{9B18508C-3670-420B-AC71-F55F05F1A75B}">
      <dgm:prSet phldrT="[Text]" custT="1"/>
      <dgm:spPr/>
      <dgm:t>
        <a:bodyPr/>
        <a:lstStyle/>
        <a:p>
          <a:r>
            <a:rPr lang="en-US" sz="1800" b="1" dirty="0" smtClean="0"/>
            <a:t>Equinox service</a:t>
          </a:r>
          <a:endParaRPr lang="en-US" sz="1800" dirty="0"/>
        </a:p>
      </dgm:t>
    </dgm:pt>
    <dgm:pt modelId="{31E57A11-5592-421A-8DA5-99F25920BB83}" type="parTrans" cxnId="{C7097F4F-AD74-46E2-89AC-EA18D50E586A}">
      <dgm:prSet/>
      <dgm:spPr/>
      <dgm:t>
        <a:bodyPr/>
        <a:lstStyle/>
        <a:p>
          <a:endParaRPr lang="en-US" sz="1600"/>
        </a:p>
      </dgm:t>
    </dgm:pt>
    <dgm:pt modelId="{2EEBA33D-A590-4A18-B87A-66A03B512957}" type="sibTrans" cxnId="{C7097F4F-AD74-46E2-89AC-EA18D50E586A}">
      <dgm:prSet/>
      <dgm:spPr/>
      <dgm:t>
        <a:bodyPr/>
        <a:lstStyle/>
        <a:p>
          <a:endParaRPr lang="en-US" sz="1600"/>
        </a:p>
      </dgm:t>
    </dgm:pt>
    <dgm:pt modelId="{1D93921C-FC0F-4A87-92AA-668F397E3216}">
      <dgm:prSet phldrT="[Text]" custT="1"/>
      <dgm:spPr/>
      <dgm:t>
        <a:bodyPr/>
        <a:lstStyle/>
        <a:p>
          <a:r>
            <a:rPr lang="en-US" sz="1600" b="1" smtClean="0"/>
            <a:t>OCF1.ES00.0.0</a:t>
          </a:r>
          <a:endParaRPr lang="en-US" sz="1600" dirty="0"/>
        </a:p>
      </dgm:t>
    </dgm:pt>
    <dgm:pt modelId="{870A56C5-F1A4-48C2-9333-F1B92E0F3A5D}" type="parTrans" cxnId="{02E67F31-FB66-487E-B144-90B1CA4C6D71}">
      <dgm:prSet/>
      <dgm:spPr/>
      <dgm:t>
        <a:bodyPr/>
        <a:lstStyle/>
        <a:p>
          <a:endParaRPr lang="en-US" sz="1600"/>
        </a:p>
      </dgm:t>
    </dgm:pt>
    <dgm:pt modelId="{2985FFD1-673B-40EB-8AE0-67D7F2BD6CEA}" type="sibTrans" cxnId="{02E67F31-FB66-487E-B144-90B1CA4C6D71}">
      <dgm:prSet/>
      <dgm:spPr/>
      <dgm:t>
        <a:bodyPr/>
        <a:lstStyle/>
        <a:p>
          <a:endParaRPr lang="en-US" sz="1600"/>
        </a:p>
      </dgm:t>
    </dgm:pt>
    <dgm:pt modelId="{CE1CED8E-01C1-46AD-A728-EA916B682F56}">
      <dgm:prSet phldrT="[Text]" custT="1"/>
      <dgm:spPr/>
      <dgm:t>
        <a:bodyPr/>
        <a:lstStyle/>
        <a:p>
          <a:r>
            <a:rPr lang="en-US" sz="1600" b="1" dirty="0" smtClean="0"/>
            <a:t>OCF1.E03.0.0</a:t>
          </a:r>
          <a:endParaRPr lang="en-US" sz="1600" dirty="0"/>
        </a:p>
      </dgm:t>
    </dgm:pt>
    <dgm:pt modelId="{316C80EE-4394-47C5-B335-85DB9B289613}" type="parTrans" cxnId="{031E84DA-8D02-4A5C-A500-9B75233DFAED}">
      <dgm:prSet/>
      <dgm:spPr/>
      <dgm:t>
        <a:bodyPr/>
        <a:lstStyle/>
        <a:p>
          <a:endParaRPr lang="en-US"/>
        </a:p>
      </dgm:t>
    </dgm:pt>
    <dgm:pt modelId="{37A7571F-0710-43DE-8CFC-FD4673CE75F2}" type="sibTrans" cxnId="{031E84DA-8D02-4A5C-A500-9B75233DFAED}">
      <dgm:prSet/>
      <dgm:spPr/>
      <dgm:t>
        <a:bodyPr/>
        <a:lstStyle/>
        <a:p>
          <a:endParaRPr lang="en-US"/>
        </a:p>
      </dgm:t>
    </dgm:pt>
    <dgm:pt modelId="{EE3BF3D8-9E46-49F7-B0A0-C6F31CACE9A9}">
      <dgm:prSet phldrT="[Text]" custT="1"/>
      <dgm:spPr/>
      <dgm:t>
        <a:bodyPr/>
        <a:lstStyle/>
        <a:p>
          <a:r>
            <a:rPr lang="en-US" sz="1600" b="1" dirty="0" smtClean="0"/>
            <a:t>OCF1.E01.0.0</a:t>
          </a:r>
          <a:endParaRPr lang="en-US" sz="1600" dirty="0"/>
        </a:p>
      </dgm:t>
    </dgm:pt>
    <dgm:pt modelId="{E146ADBC-3752-4F33-9EF9-5DDD0497CD04}" type="parTrans" cxnId="{FA4D81F6-AAC5-4CBF-AA22-1440B4852269}">
      <dgm:prSet/>
      <dgm:spPr/>
      <dgm:t>
        <a:bodyPr/>
        <a:lstStyle/>
        <a:p>
          <a:endParaRPr lang="en-US"/>
        </a:p>
      </dgm:t>
    </dgm:pt>
    <dgm:pt modelId="{24DB895E-D413-4693-B16D-4BA6C58AF753}" type="sibTrans" cxnId="{FA4D81F6-AAC5-4CBF-AA22-1440B4852269}">
      <dgm:prSet/>
      <dgm:spPr/>
      <dgm:t>
        <a:bodyPr/>
        <a:lstStyle/>
        <a:p>
          <a:endParaRPr lang="en-US"/>
        </a:p>
      </dgm:t>
    </dgm:pt>
    <dgm:pt modelId="{451B7531-E62C-447F-8363-DA648F3DE714}">
      <dgm:prSet phldrT="[Text]" custT="1"/>
      <dgm:spPr/>
      <dgm:t>
        <a:bodyPr/>
        <a:lstStyle/>
        <a:p>
          <a:r>
            <a:rPr lang="en-US" sz="1600" b="1" dirty="0" smtClean="0"/>
            <a:t>OCF1.E04.0.0</a:t>
          </a:r>
          <a:endParaRPr lang="en-US" sz="1600" dirty="0"/>
        </a:p>
      </dgm:t>
    </dgm:pt>
    <dgm:pt modelId="{9DEB7B10-4E06-4575-8986-7386FF952399}" type="parTrans" cxnId="{674B1F62-0A8C-4EA3-9DAC-175448A41F9D}">
      <dgm:prSet/>
      <dgm:spPr/>
      <dgm:t>
        <a:bodyPr/>
        <a:lstStyle/>
        <a:p>
          <a:endParaRPr lang="en-US"/>
        </a:p>
      </dgm:t>
    </dgm:pt>
    <dgm:pt modelId="{C2EB80B6-AB38-4949-93B4-DB35957757A2}" type="sibTrans" cxnId="{674B1F62-0A8C-4EA3-9DAC-175448A41F9D}">
      <dgm:prSet/>
      <dgm:spPr/>
      <dgm:t>
        <a:bodyPr/>
        <a:lstStyle/>
        <a:p>
          <a:endParaRPr lang="en-US"/>
        </a:p>
      </dgm:t>
    </dgm:pt>
    <dgm:pt modelId="{E1EE24F6-E9E6-439C-972F-CEA7E70EED4C}">
      <dgm:prSet phldrT="[Text]" custT="1"/>
      <dgm:spPr/>
      <dgm:t>
        <a:bodyPr/>
        <a:lstStyle/>
        <a:p>
          <a:r>
            <a:rPr lang="en-US" sz="1600" b="1" dirty="0" smtClean="0"/>
            <a:t>OCF1.E11.0.0</a:t>
          </a:r>
          <a:endParaRPr lang="en-US" sz="1600" dirty="0"/>
        </a:p>
      </dgm:t>
    </dgm:pt>
    <dgm:pt modelId="{E669B405-3947-4533-87B3-42620A01B464}" type="parTrans" cxnId="{82283CA4-4166-45A7-8076-9F7D8BF375C8}">
      <dgm:prSet/>
      <dgm:spPr/>
      <dgm:t>
        <a:bodyPr/>
        <a:lstStyle/>
        <a:p>
          <a:endParaRPr lang="en-US"/>
        </a:p>
      </dgm:t>
    </dgm:pt>
    <dgm:pt modelId="{1CF31BC5-780E-4640-B020-1126CBC40EF2}" type="sibTrans" cxnId="{82283CA4-4166-45A7-8076-9F7D8BF375C8}">
      <dgm:prSet/>
      <dgm:spPr/>
      <dgm:t>
        <a:bodyPr/>
        <a:lstStyle/>
        <a:p>
          <a:endParaRPr lang="en-US"/>
        </a:p>
      </dgm:t>
    </dgm:pt>
    <dgm:pt modelId="{CE9E251A-566F-49CD-930E-CF7FE4B445F9}">
      <dgm:prSet custT="1"/>
      <dgm:spPr/>
      <dgm:t>
        <a:bodyPr/>
        <a:lstStyle/>
        <a:p>
          <a:r>
            <a:rPr lang="en-US" sz="1600" b="1" dirty="0" smtClean="0"/>
            <a:t>OCF1.ES03.AMF.0</a:t>
          </a:r>
        </a:p>
      </dgm:t>
    </dgm:pt>
    <dgm:pt modelId="{3A7FCA52-5F9F-4798-9DCF-17A84CA433AF}" type="parTrans" cxnId="{839168E2-128E-4C91-AE19-CD147EFA4968}">
      <dgm:prSet/>
      <dgm:spPr/>
      <dgm:t>
        <a:bodyPr/>
        <a:lstStyle/>
        <a:p>
          <a:endParaRPr lang="en-US"/>
        </a:p>
      </dgm:t>
    </dgm:pt>
    <dgm:pt modelId="{E0274373-357D-4A97-9D30-E8471BB3243D}" type="sibTrans" cxnId="{839168E2-128E-4C91-AE19-CD147EFA4968}">
      <dgm:prSet/>
      <dgm:spPr/>
      <dgm:t>
        <a:bodyPr/>
        <a:lstStyle/>
        <a:p>
          <a:endParaRPr lang="en-US"/>
        </a:p>
      </dgm:t>
    </dgm:pt>
    <dgm:pt modelId="{EF620DA9-18A6-41FF-9C11-6095F536215F}">
      <dgm:prSet custT="1"/>
      <dgm:spPr/>
      <dgm:t>
        <a:bodyPr/>
        <a:lstStyle/>
        <a:p>
          <a:r>
            <a:rPr lang="en-US" sz="1600" b="1" dirty="0" smtClean="0"/>
            <a:t>OCF1.ES04.SGSCP.0</a:t>
          </a:r>
        </a:p>
      </dgm:t>
    </dgm:pt>
    <dgm:pt modelId="{B46F899E-D8BE-4584-8CE9-94163E271C36}" type="parTrans" cxnId="{69AFB494-DF47-47DB-9F0B-C72F5E4996A7}">
      <dgm:prSet/>
      <dgm:spPr/>
      <dgm:t>
        <a:bodyPr/>
        <a:lstStyle/>
        <a:p>
          <a:endParaRPr lang="en-US"/>
        </a:p>
      </dgm:t>
    </dgm:pt>
    <dgm:pt modelId="{139F7EA4-3776-4963-89F8-3AEDD515FB2F}" type="sibTrans" cxnId="{69AFB494-DF47-47DB-9F0B-C72F5E4996A7}">
      <dgm:prSet/>
      <dgm:spPr/>
      <dgm:t>
        <a:bodyPr/>
        <a:lstStyle/>
        <a:p>
          <a:endParaRPr lang="en-US"/>
        </a:p>
      </dgm:t>
    </dgm:pt>
    <dgm:pt modelId="{DD687313-8EB7-4660-9538-CC9AFB846039}">
      <dgm:prSet custT="1"/>
      <dgm:spPr/>
      <dgm:t>
        <a:bodyPr/>
        <a:lstStyle/>
        <a:p>
          <a:r>
            <a:rPr lang="en-US" sz="1600" b="1" dirty="0" smtClean="0"/>
            <a:t>OCF1.ES06.SRFC.0</a:t>
          </a:r>
        </a:p>
      </dgm:t>
    </dgm:pt>
    <dgm:pt modelId="{5578A5A9-ACD2-4C62-9542-D6B0C1FBDB61}" type="parTrans" cxnId="{3B7ED7DC-88B4-4554-BF87-51E6702C32CD}">
      <dgm:prSet/>
      <dgm:spPr/>
      <dgm:t>
        <a:bodyPr/>
        <a:lstStyle/>
        <a:p>
          <a:endParaRPr lang="en-US"/>
        </a:p>
      </dgm:t>
    </dgm:pt>
    <dgm:pt modelId="{78C5A638-EB28-4FE3-9B5D-CD2985DF10D9}" type="sibTrans" cxnId="{3B7ED7DC-88B4-4554-BF87-51E6702C32CD}">
      <dgm:prSet/>
      <dgm:spPr/>
      <dgm:t>
        <a:bodyPr/>
        <a:lstStyle/>
        <a:p>
          <a:endParaRPr lang="en-US"/>
        </a:p>
      </dgm:t>
    </dgm:pt>
    <dgm:pt modelId="{DF5A7C2A-5CAC-4D71-8288-98A4E3363B00}">
      <dgm:prSet custT="1"/>
      <dgm:spPr/>
      <dgm:t>
        <a:bodyPr/>
        <a:lstStyle/>
        <a:p>
          <a:r>
            <a:rPr lang="en-US" sz="1600" b="1" dirty="0" smtClean="0"/>
            <a:t>OCF1.ES07.PCRF.0</a:t>
          </a:r>
        </a:p>
      </dgm:t>
    </dgm:pt>
    <dgm:pt modelId="{A9B52A59-69ED-428C-80E6-84E42491CE58}" type="parTrans" cxnId="{9D189638-837A-46BB-BEBF-5AD189A50C0B}">
      <dgm:prSet/>
      <dgm:spPr/>
      <dgm:t>
        <a:bodyPr/>
        <a:lstStyle/>
        <a:p>
          <a:endParaRPr lang="en-US"/>
        </a:p>
      </dgm:t>
    </dgm:pt>
    <dgm:pt modelId="{93DE513F-F588-4BBA-975E-9E1B8788F084}" type="sibTrans" cxnId="{9D189638-837A-46BB-BEBF-5AD189A50C0B}">
      <dgm:prSet/>
      <dgm:spPr/>
      <dgm:t>
        <a:bodyPr/>
        <a:lstStyle/>
        <a:p>
          <a:endParaRPr lang="en-US"/>
        </a:p>
      </dgm:t>
    </dgm:pt>
    <dgm:pt modelId="{66A48190-1D0D-4ADE-92C6-8A196BB47784}">
      <dgm:prSet phldrT="[Text]" custT="1"/>
      <dgm:spPr/>
      <dgm:t>
        <a:bodyPr/>
        <a:lstStyle/>
        <a:p>
          <a:r>
            <a:rPr lang="en-US" sz="1600" b="1" dirty="0" smtClean="0"/>
            <a:t>OCF1.E06.0.0</a:t>
          </a:r>
          <a:endParaRPr lang="en-US" sz="1600" dirty="0"/>
        </a:p>
      </dgm:t>
    </dgm:pt>
    <dgm:pt modelId="{26C0C414-0F84-447E-9C1C-DC5E7AA6CDF7}" type="parTrans" cxnId="{7E2FD602-478B-48FD-BDBC-B15C2F79446E}">
      <dgm:prSet/>
      <dgm:spPr/>
      <dgm:t>
        <a:bodyPr/>
        <a:lstStyle/>
        <a:p>
          <a:endParaRPr lang="th-TH"/>
        </a:p>
      </dgm:t>
    </dgm:pt>
    <dgm:pt modelId="{49D141F6-DC3F-4B87-A2D4-57B27B9792D2}" type="sibTrans" cxnId="{7E2FD602-478B-48FD-BDBC-B15C2F79446E}">
      <dgm:prSet/>
      <dgm:spPr/>
      <dgm:t>
        <a:bodyPr/>
        <a:lstStyle/>
        <a:p>
          <a:endParaRPr lang="th-TH"/>
        </a:p>
      </dgm:t>
    </dgm:pt>
    <dgm:pt modelId="{1D775C8E-23E3-491D-B16F-AEEC6A536961}" type="pres">
      <dgm:prSet presAssocID="{CB60B6A3-BF66-4DFE-8096-2A1370A887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F89B16-EEDA-4C52-91B7-3B8CF106AD5F}" type="pres">
      <dgm:prSet presAssocID="{F2508412-4D6A-414C-95F6-74A13CBBB600}" presName="composite" presStyleCnt="0"/>
      <dgm:spPr/>
    </dgm:pt>
    <dgm:pt modelId="{F37C0B3A-8291-4596-845B-30CC6261A30B}" type="pres">
      <dgm:prSet presAssocID="{F2508412-4D6A-414C-95F6-74A13CBBB60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4E766-7C4E-4243-BEF6-FCAAB7B08557}" type="pres">
      <dgm:prSet presAssocID="{F2508412-4D6A-414C-95F6-74A13CBBB60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A3D1A-9331-4F69-BF79-E68C0045BBD2}" type="pres">
      <dgm:prSet presAssocID="{05384A95-C9C2-447B-A900-173200D91903}" presName="space" presStyleCnt="0"/>
      <dgm:spPr/>
    </dgm:pt>
    <dgm:pt modelId="{A21819C1-B856-4DE1-889D-842D7A655788}" type="pres">
      <dgm:prSet presAssocID="{7525B2B4-57A3-42E7-8A97-D57818B756A1}" presName="composite" presStyleCnt="0"/>
      <dgm:spPr/>
    </dgm:pt>
    <dgm:pt modelId="{91A5308B-814A-462A-B4B6-F01755DCDE81}" type="pres">
      <dgm:prSet presAssocID="{7525B2B4-57A3-42E7-8A97-D57818B756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DEBF7-ABA2-4D41-9C43-ABD3939C6B31}" type="pres">
      <dgm:prSet presAssocID="{7525B2B4-57A3-42E7-8A97-D57818B756A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4E2E6-3BE9-4369-90CD-94DA6849B3AB}" type="pres">
      <dgm:prSet presAssocID="{39BDA648-CA51-49A3-AA58-F5659026F61B}" presName="space" presStyleCnt="0"/>
      <dgm:spPr/>
    </dgm:pt>
    <dgm:pt modelId="{52D9042F-3AF6-4134-B5D6-B5F0C6A4A677}" type="pres">
      <dgm:prSet presAssocID="{9B18508C-3670-420B-AC71-F55F05F1A75B}" presName="composite" presStyleCnt="0"/>
      <dgm:spPr/>
    </dgm:pt>
    <dgm:pt modelId="{FDFA920F-542F-4AE0-BCD8-913ECC4629E0}" type="pres">
      <dgm:prSet presAssocID="{9B18508C-3670-420B-AC71-F55F05F1A7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E34E0-01B7-4439-80F5-4A30D40FB31B}" type="pres">
      <dgm:prSet presAssocID="{9B18508C-3670-420B-AC71-F55F05F1A75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A58F32-D6AA-4E3F-949A-717759025AB1}" type="presOf" srcId="{26CF9FBD-4B44-4B93-B06F-F7DB9281BAE9}" destId="{EAFDEBF7-ABA2-4D41-9C43-ABD3939C6B31}" srcOrd="0" destOrd="0" presId="urn:microsoft.com/office/officeart/2005/8/layout/hList1"/>
    <dgm:cxn modelId="{DE993B6A-6FEC-4B4C-A3A3-C587C0BF525A}" type="presOf" srcId="{EE3BF3D8-9E46-49F7-B0A0-C6F31CACE9A9}" destId="{EAFDEBF7-ABA2-4D41-9C43-ABD3939C6B31}" srcOrd="0" destOrd="1" presId="urn:microsoft.com/office/officeart/2005/8/layout/hList1"/>
    <dgm:cxn modelId="{7E368297-4C98-4391-85C1-010B98D85900}" type="presOf" srcId="{CE1CED8E-01C1-46AD-A728-EA916B682F56}" destId="{EAFDEBF7-ABA2-4D41-9C43-ABD3939C6B31}" srcOrd="0" destOrd="2" presId="urn:microsoft.com/office/officeart/2005/8/layout/hList1"/>
    <dgm:cxn modelId="{4E76F96F-ED1C-41BF-B55D-EEA4215B1E3A}" type="presOf" srcId="{66A48190-1D0D-4ADE-92C6-8A196BB47784}" destId="{EAFDEBF7-ABA2-4D41-9C43-ABD3939C6B31}" srcOrd="0" destOrd="4" presId="urn:microsoft.com/office/officeart/2005/8/layout/hList1"/>
    <dgm:cxn modelId="{FA4D81F6-AAC5-4CBF-AA22-1440B4852269}" srcId="{7525B2B4-57A3-42E7-8A97-D57818B756A1}" destId="{EE3BF3D8-9E46-49F7-B0A0-C6F31CACE9A9}" srcOrd="1" destOrd="0" parTransId="{E146ADBC-3752-4F33-9EF9-5DDD0497CD04}" sibTransId="{24DB895E-D413-4693-B16D-4BA6C58AF753}"/>
    <dgm:cxn modelId="{B7DB9C8D-0D32-421C-BB20-3B78DCB8AB06}" type="presOf" srcId="{DD687313-8EB7-4660-9538-CC9AFB846039}" destId="{163E34E0-01B7-4439-80F5-4A30D40FB31B}" srcOrd="0" destOrd="3" presId="urn:microsoft.com/office/officeart/2005/8/layout/hList1"/>
    <dgm:cxn modelId="{69AFB494-DF47-47DB-9F0B-C72F5E4996A7}" srcId="{9B18508C-3670-420B-AC71-F55F05F1A75B}" destId="{EF620DA9-18A6-41FF-9C11-6095F536215F}" srcOrd="2" destOrd="0" parTransId="{B46F899E-D8BE-4584-8CE9-94163E271C36}" sibTransId="{139F7EA4-3776-4963-89F8-3AEDD515FB2F}"/>
    <dgm:cxn modelId="{839168E2-128E-4C91-AE19-CD147EFA4968}" srcId="{9B18508C-3670-420B-AC71-F55F05F1A75B}" destId="{CE9E251A-566F-49CD-930E-CF7FE4B445F9}" srcOrd="1" destOrd="0" parTransId="{3A7FCA52-5F9F-4798-9DCF-17A84CA433AF}" sibTransId="{E0274373-357D-4A97-9D30-E8471BB3243D}"/>
    <dgm:cxn modelId="{F1E55443-F8C7-4522-A7DF-703A5F6EFE97}" type="presOf" srcId="{CB60B6A3-BF66-4DFE-8096-2A1370A887E8}" destId="{1D775C8E-23E3-491D-B16F-AEEC6A536961}" srcOrd="0" destOrd="0" presId="urn:microsoft.com/office/officeart/2005/8/layout/hList1"/>
    <dgm:cxn modelId="{BC9FD28B-2358-483E-8C1F-C70464D501E5}" type="presOf" srcId="{E1EE24F6-E9E6-439C-972F-CEA7E70EED4C}" destId="{EAFDEBF7-ABA2-4D41-9C43-ABD3939C6B31}" srcOrd="0" destOrd="5" presId="urn:microsoft.com/office/officeart/2005/8/layout/hList1"/>
    <dgm:cxn modelId="{674B1F62-0A8C-4EA3-9DAC-175448A41F9D}" srcId="{7525B2B4-57A3-42E7-8A97-D57818B756A1}" destId="{451B7531-E62C-447F-8363-DA648F3DE714}" srcOrd="3" destOrd="0" parTransId="{9DEB7B10-4E06-4575-8986-7386FF952399}" sibTransId="{C2EB80B6-AB38-4949-93B4-DB35957757A2}"/>
    <dgm:cxn modelId="{82283CA4-4166-45A7-8076-9F7D8BF375C8}" srcId="{7525B2B4-57A3-42E7-8A97-D57818B756A1}" destId="{E1EE24F6-E9E6-439C-972F-CEA7E70EED4C}" srcOrd="5" destOrd="0" parTransId="{E669B405-3947-4533-87B3-42620A01B464}" sibTransId="{1CF31BC5-780E-4640-B020-1126CBC40EF2}"/>
    <dgm:cxn modelId="{7E2FD602-478B-48FD-BDBC-B15C2F79446E}" srcId="{7525B2B4-57A3-42E7-8A97-D57818B756A1}" destId="{66A48190-1D0D-4ADE-92C6-8A196BB47784}" srcOrd="4" destOrd="0" parTransId="{26C0C414-0F84-447E-9C1C-DC5E7AA6CDF7}" sibTransId="{49D141F6-DC3F-4B87-A2D4-57B27B9792D2}"/>
    <dgm:cxn modelId="{71A9BBCB-EC6F-47DC-9139-46C17FF50EF9}" srcId="{7525B2B4-57A3-42E7-8A97-D57818B756A1}" destId="{26CF9FBD-4B44-4B93-B06F-F7DB9281BAE9}" srcOrd="0" destOrd="0" parTransId="{019173C7-337A-4F07-B225-7E50A9A8097F}" sibTransId="{877E4DA9-7CE8-401A-B3BD-76077BF1A9CB}"/>
    <dgm:cxn modelId="{18CDC1F3-7991-4BBB-AE47-5ED3226D6D96}" type="presOf" srcId="{EF620DA9-18A6-41FF-9C11-6095F536215F}" destId="{163E34E0-01B7-4439-80F5-4A30D40FB31B}" srcOrd="0" destOrd="2" presId="urn:microsoft.com/office/officeart/2005/8/layout/hList1"/>
    <dgm:cxn modelId="{36EA0FB5-A07A-4190-9757-4390F636CE08}" srcId="{F2508412-4D6A-414C-95F6-74A13CBBB600}" destId="{B994CD53-6DC3-4DC7-AAA1-377E3DA47FBF}" srcOrd="0" destOrd="0" parTransId="{EBAF7A8E-A375-448D-803E-6E84BFD85937}" sibTransId="{C1B40E00-3E81-44DB-880B-59B1A7600302}"/>
    <dgm:cxn modelId="{83BB302F-D054-4FCF-B5FB-AA07FF947F79}" type="presOf" srcId="{1D93921C-FC0F-4A87-92AA-668F397E3216}" destId="{163E34E0-01B7-4439-80F5-4A30D40FB31B}" srcOrd="0" destOrd="0" presId="urn:microsoft.com/office/officeart/2005/8/layout/hList1"/>
    <dgm:cxn modelId="{A4242D44-4C63-4EC0-9CD1-9F1DEA68FCAB}" type="presOf" srcId="{7525B2B4-57A3-42E7-8A97-D57818B756A1}" destId="{91A5308B-814A-462A-B4B6-F01755DCDE81}" srcOrd="0" destOrd="0" presId="urn:microsoft.com/office/officeart/2005/8/layout/hList1"/>
    <dgm:cxn modelId="{8A42E56B-6A69-422F-B827-D4244E46B007}" type="presOf" srcId="{CE9E251A-566F-49CD-930E-CF7FE4B445F9}" destId="{163E34E0-01B7-4439-80F5-4A30D40FB31B}" srcOrd="0" destOrd="1" presId="urn:microsoft.com/office/officeart/2005/8/layout/hList1"/>
    <dgm:cxn modelId="{031E84DA-8D02-4A5C-A500-9B75233DFAED}" srcId="{7525B2B4-57A3-42E7-8A97-D57818B756A1}" destId="{CE1CED8E-01C1-46AD-A728-EA916B682F56}" srcOrd="2" destOrd="0" parTransId="{316C80EE-4394-47C5-B335-85DB9B289613}" sibTransId="{37A7571F-0710-43DE-8CFC-FD4673CE75F2}"/>
    <dgm:cxn modelId="{E9977935-8A8E-4ADB-B228-4A93D1A44916}" srcId="{CB60B6A3-BF66-4DFE-8096-2A1370A887E8}" destId="{7525B2B4-57A3-42E7-8A97-D57818B756A1}" srcOrd="1" destOrd="0" parTransId="{B2D002BE-0C91-44CB-B639-718D0045A837}" sibTransId="{39BDA648-CA51-49A3-AA58-F5659026F61B}"/>
    <dgm:cxn modelId="{2D789E58-CA58-499C-B04B-513A2FBE6558}" srcId="{CB60B6A3-BF66-4DFE-8096-2A1370A887E8}" destId="{F2508412-4D6A-414C-95F6-74A13CBBB600}" srcOrd="0" destOrd="0" parTransId="{C5A1E8CE-EE22-40CC-9BEB-6A6E882A0EF5}" sibTransId="{05384A95-C9C2-447B-A900-173200D91903}"/>
    <dgm:cxn modelId="{F99B5750-7F0F-4064-B053-DC7548F60F6B}" type="presOf" srcId="{B994CD53-6DC3-4DC7-AAA1-377E3DA47FBF}" destId="{72A4E766-7C4E-4243-BEF6-FCAAB7B08557}" srcOrd="0" destOrd="0" presId="urn:microsoft.com/office/officeart/2005/8/layout/hList1"/>
    <dgm:cxn modelId="{3DF04A47-CC04-4BCF-8616-6868CFBF6001}" type="presOf" srcId="{F2508412-4D6A-414C-95F6-74A13CBBB600}" destId="{F37C0B3A-8291-4596-845B-30CC6261A30B}" srcOrd="0" destOrd="0" presId="urn:microsoft.com/office/officeart/2005/8/layout/hList1"/>
    <dgm:cxn modelId="{3B7ED7DC-88B4-4554-BF87-51E6702C32CD}" srcId="{9B18508C-3670-420B-AC71-F55F05F1A75B}" destId="{DD687313-8EB7-4660-9538-CC9AFB846039}" srcOrd="3" destOrd="0" parTransId="{5578A5A9-ACD2-4C62-9542-D6B0C1FBDB61}" sibTransId="{78C5A638-EB28-4FE3-9B5D-CD2985DF10D9}"/>
    <dgm:cxn modelId="{CCBDDEC5-9A65-4BEE-94CC-E12B512E6EB5}" type="presOf" srcId="{9B18508C-3670-420B-AC71-F55F05F1A75B}" destId="{FDFA920F-542F-4AE0-BCD8-913ECC4629E0}" srcOrd="0" destOrd="0" presId="urn:microsoft.com/office/officeart/2005/8/layout/hList1"/>
    <dgm:cxn modelId="{872E4EAB-0BF7-4433-B591-D3669AD09A85}" type="presOf" srcId="{451B7531-E62C-447F-8363-DA648F3DE714}" destId="{EAFDEBF7-ABA2-4D41-9C43-ABD3939C6B31}" srcOrd="0" destOrd="3" presId="urn:microsoft.com/office/officeart/2005/8/layout/hList1"/>
    <dgm:cxn modelId="{9D189638-837A-46BB-BEBF-5AD189A50C0B}" srcId="{9B18508C-3670-420B-AC71-F55F05F1A75B}" destId="{DF5A7C2A-5CAC-4D71-8288-98A4E3363B00}" srcOrd="4" destOrd="0" parTransId="{A9B52A59-69ED-428C-80E6-84E42491CE58}" sibTransId="{93DE513F-F588-4BBA-975E-9E1B8788F084}"/>
    <dgm:cxn modelId="{02E67F31-FB66-487E-B144-90B1CA4C6D71}" srcId="{9B18508C-3670-420B-AC71-F55F05F1A75B}" destId="{1D93921C-FC0F-4A87-92AA-668F397E3216}" srcOrd="0" destOrd="0" parTransId="{870A56C5-F1A4-48C2-9333-F1B92E0F3A5D}" sibTransId="{2985FFD1-673B-40EB-8AE0-67D7F2BD6CEA}"/>
    <dgm:cxn modelId="{C7097F4F-AD74-46E2-89AC-EA18D50E586A}" srcId="{CB60B6A3-BF66-4DFE-8096-2A1370A887E8}" destId="{9B18508C-3670-420B-AC71-F55F05F1A75B}" srcOrd="2" destOrd="0" parTransId="{31E57A11-5592-421A-8DA5-99F25920BB83}" sibTransId="{2EEBA33D-A590-4A18-B87A-66A03B512957}"/>
    <dgm:cxn modelId="{74417C1B-C10D-439D-B861-E7093F7D2141}" type="presOf" srcId="{DF5A7C2A-5CAC-4D71-8288-98A4E3363B00}" destId="{163E34E0-01B7-4439-80F5-4A30D40FB31B}" srcOrd="0" destOrd="4" presId="urn:microsoft.com/office/officeart/2005/8/layout/hList1"/>
    <dgm:cxn modelId="{B322F9AF-B5CB-4093-BAFB-99731D0D148E}" type="presParOf" srcId="{1D775C8E-23E3-491D-B16F-AEEC6A536961}" destId="{4DF89B16-EEDA-4C52-91B7-3B8CF106AD5F}" srcOrd="0" destOrd="0" presId="urn:microsoft.com/office/officeart/2005/8/layout/hList1"/>
    <dgm:cxn modelId="{190A72F0-0FDE-4317-A222-7A8ACAF67E0F}" type="presParOf" srcId="{4DF89B16-EEDA-4C52-91B7-3B8CF106AD5F}" destId="{F37C0B3A-8291-4596-845B-30CC6261A30B}" srcOrd="0" destOrd="0" presId="urn:microsoft.com/office/officeart/2005/8/layout/hList1"/>
    <dgm:cxn modelId="{72E1BEDC-615B-44CE-9B8F-B8E26A5C4C93}" type="presParOf" srcId="{4DF89B16-EEDA-4C52-91B7-3B8CF106AD5F}" destId="{72A4E766-7C4E-4243-BEF6-FCAAB7B08557}" srcOrd="1" destOrd="0" presId="urn:microsoft.com/office/officeart/2005/8/layout/hList1"/>
    <dgm:cxn modelId="{56832C41-75E1-42BE-B8A2-4AC9BA08469D}" type="presParOf" srcId="{1D775C8E-23E3-491D-B16F-AEEC6A536961}" destId="{4DEA3D1A-9331-4F69-BF79-E68C0045BBD2}" srcOrd="1" destOrd="0" presId="urn:microsoft.com/office/officeart/2005/8/layout/hList1"/>
    <dgm:cxn modelId="{9A473B1F-5C61-4687-9250-B661A1105CE4}" type="presParOf" srcId="{1D775C8E-23E3-491D-B16F-AEEC6A536961}" destId="{A21819C1-B856-4DE1-889D-842D7A655788}" srcOrd="2" destOrd="0" presId="urn:microsoft.com/office/officeart/2005/8/layout/hList1"/>
    <dgm:cxn modelId="{CFC8B541-2C7B-4C42-9A13-9816AA498F02}" type="presParOf" srcId="{A21819C1-B856-4DE1-889D-842D7A655788}" destId="{91A5308B-814A-462A-B4B6-F01755DCDE81}" srcOrd="0" destOrd="0" presId="urn:microsoft.com/office/officeart/2005/8/layout/hList1"/>
    <dgm:cxn modelId="{BE7C45BA-E8AC-4810-BF3A-DADCCD156588}" type="presParOf" srcId="{A21819C1-B856-4DE1-889D-842D7A655788}" destId="{EAFDEBF7-ABA2-4D41-9C43-ABD3939C6B31}" srcOrd="1" destOrd="0" presId="urn:microsoft.com/office/officeart/2005/8/layout/hList1"/>
    <dgm:cxn modelId="{76F2B199-A417-4423-9EF4-184F708EDDB3}" type="presParOf" srcId="{1D775C8E-23E3-491D-B16F-AEEC6A536961}" destId="{9844E2E6-3BE9-4369-90CD-94DA6849B3AB}" srcOrd="3" destOrd="0" presId="urn:microsoft.com/office/officeart/2005/8/layout/hList1"/>
    <dgm:cxn modelId="{8D1588FE-FEDD-41CB-BBF3-872542BE4EA8}" type="presParOf" srcId="{1D775C8E-23E3-491D-B16F-AEEC6A536961}" destId="{52D9042F-3AF6-4134-B5D6-B5F0C6A4A677}" srcOrd="4" destOrd="0" presId="urn:microsoft.com/office/officeart/2005/8/layout/hList1"/>
    <dgm:cxn modelId="{8368371A-E0A0-42F3-8D33-F4E6A5961303}" type="presParOf" srcId="{52D9042F-3AF6-4134-B5D6-B5F0C6A4A677}" destId="{FDFA920F-542F-4AE0-BCD8-913ECC4629E0}" srcOrd="0" destOrd="0" presId="urn:microsoft.com/office/officeart/2005/8/layout/hList1"/>
    <dgm:cxn modelId="{636AD0EC-362B-4F64-98C8-1BD4FFB1101F}" type="presParOf" srcId="{52D9042F-3AF6-4134-B5D6-B5F0C6A4A677}" destId="{163E34E0-01B7-4439-80F5-4A30D40FB3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13D1B-D822-4F14-9AF8-66EB100B6B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</dgm:pt>
    <dgm:pt modelId="{02B9862D-D7B8-416B-BA36-3B0569E901F1}">
      <dgm:prSet phldrT="[Text]"/>
      <dgm:spPr/>
      <dgm:t>
        <a:bodyPr/>
        <a:lstStyle/>
        <a:p>
          <a:r>
            <a:rPr lang="en-US" dirty="0" err="1" smtClean="0"/>
            <a:t>eqx</a:t>
          </a:r>
          <a:endParaRPr lang="en-US" dirty="0"/>
        </a:p>
      </dgm:t>
    </dgm:pt>
    <dgm:pt modelId="{C2FA33FB-E665-450D-ADB2-BE5B3169A606}" type="parTrans" cxnId="{15F0D74F-277E-4163-9F6C-9450684DA227}">
      <dgm:prSet/>
      <dgm:spPr/>
      <dgm:t>
        <a:bodyPr/>
        <a:lstStyle/>
        <a:p>
          <a:endParaRPr lang="en-US"/>
        </a:p>
      </dgm:t>
    </dgm:pt>
    <dgm:pt modelId="{29B57751-3F64-4244-AB01-2551D5050ECD}" type="sibTrans" cxnId="{15F0D74F-277E-4163-9F6C-9450684DA227}">
      <dgm:prSet/>
      <dgm:spPr/>
      <dgm:t>
        <a:bodyPr/>
        <a:lstStyle/>
        <a:p>
          <a:endParaRPr lang="en-US"/>
        </a:p>
      </dgm:t>
    </dgm:pt>
    <dgm:pt modelId="{16DFA7D6-1062-495B-BEAE-FA3C1C32044F}">
      <dgm:prSet phldrT="[Text]"/>
      <dgm:spPr/>
      <dgm:t>
        <a:bodyPr/>
        <a:lstStyle/>
        <a:p>
          <a:r>
            <a:rPr lang="en-US" dirty="0" err="1" smtClean="0"/>
            <a:t>getVersion</a:t>
          </a:r>
          <a:endParaRPr lang="en-US" dirty="0"/>
        </a:p>
      </dgm:t>
    </dgm:pt>
    <dgm:pt modelId="{C8888806-5A24-4F8C-B4C0-8BA66CC79994}" type="parTrans" cxnId="{00988F1B-0A8F-4DD1-9169-29D940717607}">
      <dgm:prSet/>
      <dgm:spPr/>
      <dgm:t>
        <a:bodyPr/>
        <a:lstStyle/>
        <a:p>
          <a:endParaRPr lang="en-US"/>
        </a:p>
      </dgm:t>
    </dgm:pt>
    <dgm:pt modelId="{623ADC60-0614-4A27-9172-736E286F694F}" type="sibTrans" cxnId="{00988F1B-0A8F-4DD1-9169-29D940717607}">
      <dgm:prSet/>
      <dgm:spPr/>
      <dgm:t>
        <a:bodyPr/>
        <a:lstStyle/>
        <a:p>
          <a:endParaRPr lang="en-US"/>
        </a:p>
      </dgm:t>
    </dgm:pt>
    <dgm:pt modelId="{082C7720-38D4-444E-8CC5-12112942043D}">
      <dgm:prSet phldrT="[Text]"/>
      <dgm:spPr/>
      <dgm:t>
        <a:bodyPr/>
        <a:lstStyle/>
        <a:p>
          <a:r>
            <a:rPr lang="en-US" dirty="0" smtClean="0"/>
            <a:t>Full path</a:t>
          </a:r>
          <a:endParaRPr lang="en-US" dirty="0"/>
        </a:p>
      </dgm:t>
    </dgm:pt>
    <dgm:pt modelId="{F41326A0-F0CA-49DA-A06F-F89B8C29681A}" type="parTrans" cxnId="{17DFD249-68CF-4E24-A4BC-607AE2A7B069}">
      <dgm:prSet/>
      <dgm:spPr/>
      <dgm:t>
        <a:bodyPr/>
        <a:lstStyle/>
        <a:p>
          <a:endParaRPr lang="en-US"/>
        </a:p>
      </dgm:t>
    </dgm:pt>
    <dgm:pt modelId="{A7FD83EB-809F-45D1-BFB9-6D97F6F963F4}" type="sibTrans" cxnId="{17DFD249-68CF-4E24-A4BC-607AE2A7B069}">
      <dgm:prSet/>
      <dgm:spPr/>
      <dgm:t>
        <a:bodyPr/>
        <a:lstStyle/>
        <a:p>
          <a:endParaRPr lang="en-US"/>
        </a:p>
      </dgm:t>
    </dgm:pt>
    <dgm:pt modelId="{8A4AC560-1CFE-4396-856D-8947E3C53DAD}">
      <dgm:prSet custT="1"/>
      <dgm:spPr/>
      <dgm:t>
        <a:bodyPr/>
        <a:lstStyle/>
        <a:p>
          <a:r>
            <a:rPr lang="en-US" sz="2000" dirty="0" err="1" smtClean="0"/>
            <a:t>eqx</a:t>
          </a:r>
          <a:r>
            <a:rPr lang="en-US" sz="2000" dirty="0" smtClean="0"/>
            <a:t> “</a:t>
          </a:r>
          <a:r>
            <a:rPr lang="en-US" sz="2000" dirty="0" err="1" smtClean="0"/>
            <a:t>appname</a:t>
          </a:r>
          <a:r>
            <a:rPr lang="en-US" sz="2000" dirty="0" smtClean="0"/>
            <a:t>” “</a:t>
          </a:r>
          <a:r>
            <a:rPr lang="en-US" sz="2000" dirty="0" err="1" smtClean="0"/>
            <a:t>processname</a:t>
          </a:r>
          <a:r>
            <a:rPr lang="en-US" sz="2000" dirty="0" smtClean="0"/>
            <a:t>” “instance” [</a:t>
          </a:r>
          <a:r>
            <a:rPr lang="en-US" sz="2000" dirty="0" err="1" smtClean="0"/>
            <a:t>start,stop,forcestop,reload,show</a:t>
          </a:r>
          <a:r>
            <a:rPr lang="en-US" sz="2000" dirty="0" smtClean="0"/>
            <a:t>]</a:t>
          </a:r>
          <a:endParaRPr lang="en-US" sz="2000" dirty="0"/>
        </a:p>
      </dgm:t>
    </dgm:pt>
    <dgm:pt modelId="{BE96121C-F3B6-46C9-A149-9C298F4759C6}" type="parTrans" cxnId="{23012944-2697-40AE-A70F-924B2E758303}">
      <dgm:prSet/>
      <dgm:spPr/>
      <dgm:t>
        <a:bodyPr/>
        <a:lstStyle/>
        <a:p>
          <a:endParaRPr lang="en-US"/>
        </a:p>
      </dgm:t>
    </dgm:pt>
    <dgm:pt modelId="{F5451418-A185-414A-985E-676784A93B8F}" type="sibTrans" cxnId="{23012944-2697-40AE-A70F-924B2E758303}">
      <dgm:prSet/>
      <dgm:spPr/>
      <dgm:t>
        <a:bodyPr/>
        <a:lstStyle/>
        <a:p>
          <a:endParaRPr lang="en-US"/>
        </a:p>
      </dgm:t>
    </dgm:pt>
    <dgm:pt modelId="{CE8CFCFE-983B-4462-BAF7-3A3E9606CF44}">
      <dgm:prSet custT="1"/>
      <dgm:spPr/>
      <dgm:t>
        <a:bodyPr/>
        <a:lstStyle/>
        <a:p>
          <a:r>
            <a:rPr lang="en-US" sz="2000" dirty="0" err="1" smtClean="0"/>
            <a:t>getVersion</a:t>
          </a:r>
          <a:r>
            <a:rPr lang="en-US" sz="2000" dirty="0" smtClean="0"/>
            <a:t> or </a:t>
          </a:r>
          <a:r>
            <a:rPr lang="en-US" sz="2000" dirty="0" err="1" smtClean="0"/>
            <a:t>getVersion</a:t>
          </a:r>
          <a:r>
            <a:rPr lang="en-US" sz="2000" dirty="0" smtClean="0"/>
            <a:t> “process name”</a:t>
          </a:r>
          <a:endParaRPr lang="en-US" sz="2000" dirty="0"/>
        </a:p>
      </dgm:t>
    </dgm:pt>
    <dgm:pt modelId="{158DF65F-015A-4321-BBA4-0C9BA3A5A65B}" type="parTrans" cxnId="{28D6BF29-B9E0-4016-B55D-E469D09D3FAA}">
      <dgm:prSet/>
      <dgm:spPr/>
      <dgm:t>
        <a:bodyPr/>
        <a:lstStyle/>
        <a:p>
          <a:endParaRPr lang="en-US"/>
        </a:p>
      </dgm:t>
    </dgm:pt>
    <dgm:pt modelId="{5640C439-6D0A-4991-8A21-51B33BA71B9C}" type="sibTrans" cxnId="{28D6BF29-B9E0-4016-B55D-E469D09D3FAA}">
      <dgm:prSet/>
      <dgm:spPr/>
      <dgm:t>
        <a:bodyPr/>
        <a:lstStyle/>
        <a:p>
          <a:endParaRPr lang="en-US"/>
        </a:p>
      </dgm:t>
    </dgm:pt>
    <dgm:pt modelId="{9C9F40F0-35B1-4E70-8C83-036848366D2D}">
      <dgm:prSet custT="1"/>
      <dgm:spPr/>
      <dgm:t>
        <a:bodyPr/>
        <a:lstStyle/>
        <a:p>
          <a:r>
            <a:rPr lang="en-US" sz="2000" dirty="0" smtClean="0"/>
            <a:t>/opt/equinox/bin/“process name”  “</a:t>
          </a:r>
          <a:r>
            <a:rPr lang="en-US" sz="2000" dirty="0" err="1" smtClean="0"/>
            <a:t>appname</a:t>
          </a:r>
          <a:r>
            <a:rPr lang="en-US" sz="2000" dirty="0" smtClean="0"/>
            <a:t>” “service” “instance” </a:t>
          </a:r>
          <a:r>
            <a:rPr lang="en-US" sz="2000" dirty="0" err="1" smtClean="0"/>
            <a:t>start,stop,reload,show</a:t>
          </a:r>
          <a:endParaRPr lang="en-US" sz="2000" dirty="0"/>
        </a:p>
      </dgm:t>
    </dgm:pt>
    <dgm:pt modelId="{CD974405-7F45-4E87-8205-2DD451E37C49}" type="parTrans" cxnId="{A66045EC-900B-454A-9557-538B5278FD35}">
      <dgm:prSet/>
      <dgm:spPr/>
      <dgm:t>
        <a:bodyPr/>
        <a:lstStyle/>
        <a:p>
          <a:endParaRPr lang="en-US"/>
        </a:p>
      </dgm:t>
    </dgm:pt>
    <dgm:pt modelId="{55338B9B-11A3-4F4F-8A06-17BEB8493B3E}" type="sibTrans" cxnId="{A66045EC-900B-454A-9557-538B5278FD35}">
      <dgm:prSet/>
      <dgm:spPr/>
      <dgm:t>
        <a:bodyPr/>
        <a:lstStyle/>
        <a:p>
          <a:endParaRPr lang="en-US"/>
        </a:p>
      </dgm:t>
    </dgm:pt>
    <dgm:pt modelId="{48693DC3-2C1B-4B43-B5F3-CB7BF07BC175}">
      <dgm:prSet custT="1"/>
      <dgm:spPr/>
      <dgm:t>
        <a:bodyPr/>
        <a:lstStyle/>
        <a:p>
          <a:r>
            <a:rPr lang="en-US" sz="2000" dirty="0" smtClean="0"/>
            <a:t>Example : /opt/equinox/bin/ES03 OCF ES06 0 start</a:t>
          </a:r>
          <a:endParaRPr lang="en-US" sz="2000" dirty="0"/>
        </a:p>
      </dgm:t>
    </dgm:pt>
    <dgm:pt modelId="{6C8D5928-FB2F-4102-8C97-7BB9B339FF70}" type="parTrans" cxnId="{30AB397E-5CD6-4BA5-A878-A937A3316DE0}">
      <dgm:prSet/>
      <dgm:spPr/>
      <dgm:t>
        <a:bodyPr/>
        <a:lstStyle/>
        <a:p>
          <a:endParaRPr lang="en-US"/>
        </a:p>
      </dgm:t>
    </dgm:pt>
    <dgm:pt modelId="{A4A198A0-ECF8-4554-8C5D-A98CE6FE9855}" type="sibTrans" cxnId="{30AB397E-5CD6-4BA5-A878-A937A3316DE0}">
      <dgm:prSet/>
      <dgm:spPr/>
      <dgm:t>
        <a:bodyPr/>
        <a:lstStyle/>
        <a:p>
          <a:endParaRPr lang="en-US"/>
        </a:p>
      </dgm:t>
    </dgm:pt>
    <dgm:pt modelId="{7B8B70FF-8157-4BE1-AB64-32C269EAF56C}">
      <dgm:prSet custT="1"/>
      <dgm:spPr/>
      <dgm:t>
        <a:bodyPr/>
        <a:lstStyle/>
        <a:p>
          <a:endParaRPr lang="en-US" sz="2000" dirty="0"/>
        </a:p>
      </dgm:t>
    </dgm:pt>
    <dgm:pt modelId="{91032012-4E5F-49FF-B180-F36BB517E9DA}" type="parTrans" cxnId="{D5CCA925-9033-434F-AF5F-0165D3C2020F}">
      <dgm:prSet/>
      <dgm:spPr/>
      <dgm:t>
        <a:bodyPr/>
        <a:lstStyle/>
        <a:p>
          <a:endParaRPr lang="en-US"/>
        </a:p>
      </dgm:t>
    </dgm:pt>
    <dgm:pt modelId="{F160A967-8CF9-4A94-90B5-AFF89DCE92E6}" type="sibTrans" cxnId="{D5CCA925-9033-434F-AF5F-0165D3C2020F}">
      <dgm:prSet/>
      <dgm:spPr/>
      <dgm:t>
        <a:bodyPr/>
        <a:lstStyle/>
        <a:p>
          <a:endParaRPr lang="en-US"/>
        </a:p>
      </dgm:t>
    </dgm:pt>
    <dgm:pt modelId="{2450ED78-BA52-4380-8BDC-70F610063C10}">
      <dgm:prSet custT="1"/>
      <dgm:spPr/>
      <dgm:t>
        <a:bodyPr/>
        <a:lstStyle/>
        <a:p>
          <a:r>
            <a:rPr lang="en-US" sz="2000" dirty="0" smtClean="0"/>
            <a:t>Example : </a:t>
          </a:r>
          <a:r>
            <a:rPr lang="en-US" sz="2000" dirty="0" err="1" smtClean="0"/>
            <a:t>getVersion</a:t>
          </a:r>
          <a:r>
            <a:rPr lang="en-US" sz="2000" dirty="0" smtClean="0"/>
            <a:t> ES00</a:t>
          </a:r>
          <a:endParaRPr lang="en-US" sz="2000" dirty="0"/>
        </a:p>
      </dgm:t>
    </dgm:pt>
    <dgm:pt modelId="{2CFBBB77-6B52-447A-AFBD-5230A3126BEA}" type="parTrans" cxnId="{FBE4E7CC-CFBA-4B59-8FB6-8763B1F5EAF0}">
      <dgm:prSet/>
      <dgm:spPr/>
      <dgm:t>
        <a:bodyPr/>
        <a:lstStyle/>
        <a:p>
          <a:endParaRPr lang="en-US"/>
        </a:p>
      </dgm:t>
    </dgm:pt>
    <dgm:pt modelId="{74D193ED-0987-45C3-AD59-610490E4DBFE}" type="sibTrans" cxnId="{FBE4E7CC-CFBA-4B59-8FB6-8763B1F5EAF0}">
      <dgm:prSet/>
      <dgm:spPr/>
      <dgm:t>
        <a:bodyPr/>
        <a:lstStyle/>
        <a:p>
          <a:endParaRPr lang="en-US"/>
        </a:p>
      </dgm:t>
    </dgm:pt>
    <dgm:pt modelId="{856D9E37-1E0F-4570-8F01-1981739282B9}">
      <dgm:prSet custT="1"/>
      <dgm:spPr/>
      <dgm:t>
        <a:bodyPr/>
        <a:lstStyle/>
        <a:p>
          <a:endParaRPr lang="en-US" sz="2000" dirty="0"/>
        </a:p>
      </dgm:t>
    </dgm:pt>
    <dgm:pt modelId="{4DA730E8-1970-4231-B8B2-822B83842719}" type="parTrans" cxnId="{749ACC0A-42EE-439F-B70E-63C0EE0A7563}">
      <dgm:prSet/>
      <dgm:spPr/>
      <dgm:t>
        <a:bodyPr/>
        <a:lstStyle/>
        <a:p>
          <a:endParaRPr lang="en-US"/>
        </a:p>
      </dgm:t>
    </dgm:pt>
    <dgm:pt modelId="{5E8DAAF7-B47A-4928-A4F6-766F5CB4D4F1}" type="sibTrans" cxnId="{749ACC0A-42EE-439F-B70E-63C0EE0A7563}">
      <dgm:prSet/>
      <dgm:spPr/>
      <dgm:t>
        <a:bodyPr/>
        <a:lstStyle/>
        <a:p>
          <a:endParaRPr lang="en-US"/>
        </a:p>
      </dgm:t>
    </dgm:pt>
    <dgm:pt modelId="{2A7B6E2A-769C-43DF-B850-5C7956A7D4C0}">
      <dgm:prSet custT="1"/>
      <dgm:spPr/>
      <dgm:t>
        <a:bodyPr/>
        <a:lstStyle/>
        <a:p>
          <a:r>
            <a:rPr lang="en-US" sz="2000" dirty="0" smtClean="0"/>
            <a:t>Example : </a:t>
          </a:r>
          <a:r>
            <a:rPr lang="en-US" sz="2000" dirty="0" err="1" smtClean="0"/>
            <a:t>eqx</a:t>
          </a:r>
          <a:r>
            <a:rPr lang="en-US" sz="2000" dirty="0" smtClean="0"/>
            <a:t> OCF ES06 PCRF 0 start</a:t>
          </a:r>
          <a:endParaRPr lang="en-US" sz="2000" dirty="0"/>
        </a:p>
      </dgm:t>
    </dgm:pt>
    <dgm:pt modelId="{FCAF6C2E-3F65-4224-831E-D720795CF705}" type="parTrans" cxnId="{9199B1CB-7917-459D-9BA3-56616FC9839D}">
      <dgm:prSet/>
      <dgm:spPr/>
      <dgm:t>
        <a:bodyPr/>
        <a:lstStyle/>
        <a:p>
          <a:endParaRPr lang="en-US"/>
        </a:p>
      </dgm:t>
    </dgm:pt>
    <dgm:pt modelId="{25234F98-2F2D-496B-A1E7-81341EE9467E}" type="sibTrans" cxnId="{9199B1CB-7917-459D-9BA3-56616FC9839D}">
      <dgm:prSet/>
      <dgm:spPr/>
      <dgm:t>
        <a:bodyPr/>
        <a:lstStyle/>
        <a:p>
          <a:endParaRPr lang="en-US"/>
        </a:p>
      </dgm:t>
    </dgm:pt>
    <dgm:pt modelId="{EDA64D32-5724-4214-8457-E8D38A56B308}">
      <dgm:prSet custT="1"/>
      <dgm:spPr/>
      <dgm:t>
        <a:bodyPr/>
        <a:lstStyle/>
        <a:p>
          <a:r>
            <a:rPr lang="en-US" sz="2000" dirty="0" err="1" smtClean="0"/>
            <a:t>eqx</a:t>
          </a:r>
          <a:r>
            <a:rPr lang="en-US" sz="2000" dirty="0" smtClean="0"/>
            <a:t> “</a:t>
          </a:r>
          <a:r>
            <a:rPr lang="en-US" sz="2000" dirty="0" err="1" smtClean="0"/>
            <a:t>appname</a:t>
          </a:r>
          <a:r>
            <a:rPr lang="en-US" sz="2000" dirty="0" smtClean="0"/>
            <a:t>”  [</a:t>
          </a:r>
          <a:r>
            <a:rPr lang="en-US" sz="2000" dirty="0" err="1" smtClean="0"/>
            <a:t>start,stop,forcestop,reload,show</a:t>
          </a:r>
          <a:r>
            <a:rPr lang="en-US" sz="2000" dirty="0" smtClean="0"/>
            <a:t>]</a:t>
          </a:r>
          <a:endParaRPr lang="en-US" sz="2000" dirty="0"/>
        </a:p>
      </dgm:t>
    </dgm:pt>
    <dgm:pt modelId="{8007744E-A1C3-4DD6-B18F-F0DD94FB8ED7}" type="parTrans" cxnId="{153D42C3-1807-46E9-AED1-FABB000D87DB}">
      <dgm:prSet/>
      <dgm:spPr/>
      <dgm:t>
        <a:bodyPr/>
        <a:lstStyle/>
        <a:p>
          <a:endParaRPr lang="en-US"/>
        </a:p>
      </dgm:t>
    </dgm:pt>
    <dgm:pt modelId="{C2AB866E-D61B-4AD2-B622-061541494BC2}" type="sibTrans" cxnId="{153D42C3-1807-46E9-AED1-FABB000D87DB}">
      <dgm:prSet/>
      <dgm:spPr/>
      <dgm:t>
        <a:bodyPr/>
        <a:lstStyle/>
        <a:p>
          <a:endParaRPr lang="en-US"/>
        </a:p>
      </dgm:t>
    </dgm:pt>
    <dgm:pt modelId="{3F882CC7-D955-4E19-A27E-369C2B5BE3DD}">
      <dgm:prSet custT="1"/>
      <dgm:spPr/>
      <dgm:t>
        <a:bodyPr/>
        <a:lstStyle/>
        <a:p>
          <a:r>
            <a:rPr lang="en-US" sz="2000" dirty="0" smtClean="0"/>
            <a:t>Example : </a:t>
          </a:r>
          <a:r>
            <a:rPr lang="en-US" sz="2000" dirty="0" err="1" smtClean="0"/>
            <a:t>eqx</a:t>
          </a:r>
          <a:r>
            <a:rPr lang="en-US" sz="2000" dirty="0" smtClean="0"/>
            <a:t> OCF start </a:t>
          </a:r>
          <a:endParaRPr lang="en-US" sz="2000" dirty="0"/>
        </a:p>
      </dgm:t>
    </dgm:pt>
    <dgm:pt modelId="{E0BAEFC4-62D6-4153-A749-1BA242FD19C7}" type="parTrans" cxnId="{94500BA1-97E0-4558-8AEB-B2F3C3C8C325}">
      <dgm:prSet/>
      <dgm:spPr/>
      <dgm:t>
        <a:bodyPr/>
        <a:lstStyle/>
        <a:p>
          <a:endParaRPr lang="en-US"/>
        </a:p>
      </dgm:t>
    </dgm:pt>
    <dgm:pt modelId="{9585F313-4760-4DEB-9849-5964EA85D9BA}" type="sibTrans" cxnId="{94500BA1-97E0-4558-8AEB-B2F3C3C8C325}">
      <dgm:prSet/>
      <dgm:spPr/>
      <dgm:t>
        <a:bodyPr/>
        <a:lstStyle/>
        <a:p>
          <a:endParaRPr lang="en-US"/>
        </a:p>
      </dgm:t>
    </dgm:pt>
    <dgm:pt modelId="{14BBA6E8-2DE2-4868-A266-FEF6CF87577F}" type="pres">
      <dgm:prSet presAssocID="{AA313D1B-D822-4F14-9AF8-66EB100B6BA9}" presName="linearFlow" presStyleCnt="0">
        <dgm:presLayoutVars>
          <dgm:dir/>
          <dgm:animLvl val="lvl"/>
          <dgm:resizeHandles val="exact"/>
        </dgm:presLayoutVars>
      </dgm:prSet>
      <dgm:spPr/>
    </dgm:pt>
    <dgm:pt modelId="{C8E44A60-BD0A-4D69-9EE6-8AA3A93241C9}" type="pres">
      <dgm:prSet presAssocID="{02B9862D-D7B8-416B-BA36-3B0569E901F1}" presName="composite" presStyleCnt="0"/>
      <dgm:spPr/>
    </dgm:pt>
    <dgm:pt modelId="{2D7D9566-1A0F-4345-AE8C-1119F7C721DF}" type="pres">
      <dgm:prSet presAssocID="{02B9862D-D7B8-416B-BA36-3B0569E901F1}" presName="parentText" presStyleLbl="alignNode1" presStyleIdx="0" presStyleCnt="3" custLinFactNeighborY="57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39339-2AAE-409E-8E91-A93270B5FD2F}" type="pres">
      <dgm:prSet presAssocID="{02B9862D-D7B8-416B-BA36-3B0569E901F1}" presName="descendantText" presStyleLbl="alignAcc1" presStyleIdx="0" presStyleCnt="3" custScaleY="158181" custLinFactNeighborY="14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6F848-B215-41EA-B019-C1DB418955DA}" type="pres">
      <dgm:prSet presAssocID="{29B57751-3F64-4244-AB01-2551D5050ECD}" presName="sp" presStyleCnt="0"/>
      <dgm:spPr/>
    </dgm:pt>
    <dgm:pt modelId="{A276C140-AED9-49A2-8FC5-3D7791C5B593}" type="pres">
      <dgm:prSet presAssocID="{16DFA7D6-1062-495B-BEAE-FA3C1C32044F}" presName="composite" presStyleCnt="0"/>
      <dgm:spPr/>
    </dgm:pt>
    <dgm:pt modelId="{F7561465-4E66-4342-9267-126559115F5E}" type="pres">
      <dgm:prSet presAssocID="{16DFA7D6-1062-495B-BEAE-FA3C1C32044F}" presName="parentText" presStyleLbl="alignNode1" presStyleIdx="1" presStyleCnt="3" custLinFactNeighborY="99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56210-9322-40D3-9591-12C81C81B74E}" type="pres">
      <dgm:prSet presAssocID="{16DFA7D6-1062-495B-BEAE-FA3C1C32044F}" presName="descendantText" presStyleLbl="alignAcc1" presStyleIdx="1" presStyleCnt="3" custScaleY="103497" custLinFactNeighborY="18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5E866-9AD8-4218-9561-8B1CEE170A39}" type="pres">
      <dgm:prSet presAssocID="{623ADC60-0614-4A27-9172-736E286F694F}" presName="sp" presStyleCnt="0"/>
      <dgm:spPr/>
    </dgm:pt>
    <dgm:pt modelId="{90BE1C66-61D0-4397-96A1-8516BF1C2747}" type="pres">
      <dgm:prSet presAssocID="{082C7720-38D4-444E-8CC5-12112942043D}" presName="composite" presStyleCnt="0"/>
      <dgm:spPr/>
    </dgm:pt>
    <dgm:pt modelId="{6064DE91-144A-408F-A1DA-BC7F1D052313}" type="pres">
      <dgm:prSet presAssocID="{082C7720-38D4-444E-8CC5-12112942043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9B9D1-1B1A-46D0-A6DE-71663B6262C3}" type="pres">
      <dgm:prSet presAssocID="{082C7720-38D4-444E-8CC5-12112942043D}" presName="descendantText" presStyleLbl="alignAcc1" presStyleIdx="2" presStyleCnt="3" custScaleY="133138" custLinFactNeighborY="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AE7E08-35F3-447C-8F48-562E7E4A1FEB}" type="presOf" srcId="{02B9862D-D7B8-416B-BA36-3B0569E901F1}" destId="{2D7D9566-1A0F-4345-AE8C-1119F7C721DF}" srcOrd="0" destOrd="0" presId="urn:microsoft.com/office/officeart/2005/8/layout/chevron2"/>
    <dgm:cxn modelId="{00988F1B-0A8F-4DD1-9169-29D940717607}" srcId="{AA313D1B-D822-4F14-9AF8-66EB100B6BA9}" destId="{16DFA7D6-1062-495B-BEAE-FA3C1C32044F}" srcOrd="1" destOrd="0" parTransId="{C8888806-5A24-4F8C-B4C0-8BA66CC79994}" sibTransId="{623ADC60-0614-4A27-9172-736E286F694F}"/>
    <dgm:cxn modelId="{24DD853E-4C5B-400F-9FE2-F872CBF06E9E}" type="presOf" srcId="{856D9E37-1E0F-4570-8F01-1981739282B9}" destId="{13356210-9322-40D3-9591-12C81C81B74E}" srcOrd="0" destOrd="1" presId="urn:microsoft.com/office/officeart/2005/8/layout/chevron2"/>
    <dgm:cxn modelId="{94500BA1-97E0-4558-8AEB-B2F3C3C8C325}" srcId="{02B9862D-D7B8-416B-BA36-3B0569E901F1}" destId="{3F882CC7-D955-4E19-A27E-369C2B5BE3DD}" srcOrd="1" destOrd="0" parTransId="{E0BAEFC4-62D6-4153-A749-1BA242FD19C7}" sibTransId="{9585F313-4760-4DEB-9849-5964EA85D9BA}"/>
    <dgm:cxn modelId="{153D42C3-1807-46E9-AED1-FABB000D87DB}" srcId="{02B9862D-D7B8-416B-BA36-3B0569E901F1}" destId="{EDA64D32-5724-4214-8457-E8D38A56B308}" srcOrd="0" destOrd="0" parTransId="{8007744E-A1C3-4DD6-B18F-F0DD94FB8ED7}" sibTransId="{C2AB866E-D61B-4AD2-B622-061541494BC2}"/>
    <dgm:cxn modelId="{30AB397E-5CD6-4BA5-A878-A937A3316DE0}" srcId="{082C7720-38D4-444E-8CC5-12112942043D}" destId="{48693DC3-2C1B-4B43-B5F3-CB7BF07BC175}" srcOrd="2" destOrd="0" parTransId="{6C8D5928-FB2F-4102-8C97-7BB9B339FF70}" sibTransId="{A4A198A0-ECF8-4554-8C5D-A98CE6FE9855}"/>
    <dgm:cxn modelId="{23012944-2697-40AE-A70F-924B2E758303}" srcId="{02B9862D-D7B8-416B-BA36-3B0569E901F1}" destId="{8A4AC560-1CFE-4396-856D-8947E3C53DAD}" srcOrd="2" destOrd="0" parTransId="{BE96121C-F3B6-46C9-A149-9C298F4759C6}" sibTransId="{F5451418-A185-414A-985E-676784A93B8F}"/>
    <dgm:cxn modelId="{8FDE4EA5-2D29-432D-8567-669B05A4C79E}" type="presOf" srcId="{CE8CFCFE-983B-4462-BAF7-3A3E9606CF44}" destId="{13356210-9322-40D3-9591-12C81C81B74E}" srcOrd="0" destOrd="0" presId="urn:microsoft.com/office/officeart/2005/8/layout/chevron2"/>
    <dgm:cxn modelId="{15F0D74F-277E-4163-9F6C-9450684DA227}" srcId="{AA313D1B-D822-4F14-9AF8-66EB100B6BA9}" destId="{02B9862D-D7B8-416B-BA36-3B0569E901F1}" srcOrd="0" destOrd="0" parTransId="{C2FA33FB-E665-450D-ADB2-BE5B3169A606}" sibTransId="{29B57751-3F64-4244-AB01-2551D5050ECD}"/>
    <dgm:cxn modelId="{740FE9B9-A757-41AA-8BF2-7D76710AF2C0}" type="presOf" srcId="{9C9F40F0-35B1-4E70-8C83-036848366D2D}" destId="{28B9B9D1-1B1A-46D0-A6DE-71663B6262C3}" srcOrd="0" destOrd="0" presId="urn:microsoft.com/office/officeart/2005/8/layout/chevron2"/>
    <dgm:cxn modelId="{8FA94D21-1B78-4D31-A432-4C1DE61FD44E}" type="presOf" srcId="{AA313D1B-D822-4F14-9AF8-66EB100B6BA9}" destId="{14BBA6E8-2DE2-4868-A266-FEF6CF87577F}" srcOrd="0" destOrd="0" presId="urn:microsoft.com/office/officeart/2005/8/layout/chevron2"/>
    <dgm:cxn modelId="{A66045EC-900B-454A-9557-538B5278FD35}" srcId="{082C7720-38D4-444E-8CC5-12112942043D}" destId="{9C9F40F0-35B1-4E70-8C83-036848366D2D}" srcOrd="0" destOrd="0" parTransId="{CD974405-7F45-4E87-8205-2DD451E37C49}" sibTransId="{55338B9B-11A3-4F4F-8A06-17BEB8493B3E}"/>
    <dgm:cxn modelId="{4983D84D-5626-4372-B64C-86C9054ACAB8}" type="presOf" srcId="{2450ED78-BA52-4380-8BDC-70F610063C10}" destId="{13356210-9322-40D3-9591-12C81C81B74E}" srcOrd="0" destOrd="2" presId="urn:microsoft.com/office/officeart/2005/8/layout/chevron2"/>
    <dgm:cxn modelId="{D5CCA925-9033-434F-AF5F-0165D3C2020F}" srcId="{082C7720-38D4-444E-8CC5-12112942043D}" destId="{7B8B70FF-8157-4BE1-AB64-32C269EAF56C}" srcOrd="1" destOrd="0" parTransId="{91032012-4E5F-49FF-B180-F36BB517E9DA}" sibTransId="{F160A967-8CF9-4A94-90B5-AFF89DCE92E6}"/>
    <dgm:cxn modelId="{2CECE58C-8AE2-4547-96F8-4B1899910FE9}" type="presOf" srcId="{48693DC3-2C1B-4B43-B5F3-CB7BF07BC175}" destId="{28B9B9D1-1B1A-46D0-A6DE-71663B6262C3}" srcOrd="0" destOrd="2" presId="urn:microsoft.com/office/officeart/2005/8/layout/chevron2"/>
    <dgm:cxn modelId="{17DFD249-68CF-4E24-A4BC-607AE2A7B069}" srcId="{AA313D1B-D822-4F14-9AF8-66EB100B6BA9}" destId="{082C7720-38D4-444E-8CC5-12112942043D}" srcOrd="2" destOrd="0" parTransId="{F41326A0-F0CA-49DA-A06F-F89B8C29681A}" sibTransId="{A7FD83EB-809F-45D1-BFB9-6D97F6F963F4}"/>
    <dgm:cxn modelId="{CEC81E18-DAF9-4C62-96E2-A064E739E229}" type="presOf" srcId="{EDA64D32-5724-4214-8457-E8D38A56B308}" destId="{41639339-2AAE-409E-8E91-A93270B5FD2F}" srcOrd="0" destOrd="0" presId="urn:microsoft.com/office/officeart/2005/8/layout/chevron2"/>
    <dgm:cxn modelId="{749ACC0A-42EE-439F-B70E-63C0EE0A7563}" srcId="{16DFA7D6-1062-495B-BEAE-FA3C1C32044F}" destId="{856D9E37-1E0F-4570-8F01-1981739282B9}" srcOrd="1" destOrd="0" parTransId="{4DA730E8-1970-4231-B8B2-822B83842719}" sibTransId="{5E8DAAF7-B47A-4928-A4F6-766F5CB4D4F1}"/>
    <dgm:cxn modelId="{FBE4E7CC-CFBA-4B59-8FB6-8763B1F5EAF0}" srcId="{16DFA7D6-1062-495B-BEAE-FA3C1C32044F}" destId="{2450ED78-BA52-4380-8BDC-70F610063C10}" srcOrd="2" destOrd="0" parTransId="{2CFBBB77-6B52-447A-AFBD-5230A3126BEA}" sibTransId="{74D193ED-0987-45C3-AD59-610490E4DBFE}"/>
    <dgm:cxn modelId="{28D6BF29-B9E0-4016-B55D-E469D09D3FAA}" srcId="{16DFA7D6-1062-495B-BEAE-FA3C1C32044F}" destId="{CE8CFCFE-983B-4462-BAF7-3A3E9606CF44}" srcOrd="0" destOrd="0" parTransId="{158DF65F-015A-4321-BBA4-0C9BA3A5A65B}" sibTransId="{5640C439-6D0A-4991-8A21-51B33BA71B9C}"/>
    <dgm:cxn modelId="{63F461CD-8048-4AA6-8A75-FE020B1D91D8}" type="presOf" srcId="{3F882CC7-D955-4E19-A27E-369C2B5BE3DD}" destId="{41639339-2AAE-409E-8E91-A93270B5FD2F}" srcOrd="0" destOrd="1" presId="urn:microsoft.com/office/officeart/2005/8/layout/chevron2"/>
    <dgm:cxn modelId="{7DE9F2BD-E3F1-4ED7-B71A-749339D11014}" type="presOf" srcId="{7B8B70FF-8157-4BE1-AB64-32C269EAF56C}" destId="{28B9B9D1-1B1A-46D0-A6DE-71663B6262C3}" srcOrd="0" destOrd="1" presId="urn:microsoft.com/office/officeart/2005/8/layout/chevron2"/>
    <dgm:cxn modelId="{9FB1BB13-54D0-453D-837D-99A8C3F2C0F2}" type="presOf" srcId="{2A7B6E2A-769C-43DF-B850-5C7956A7D4C0}" destId="{41639339-2AAE-409E-8E91-A93270B5FD2F}" srcOrd="0" destOrd="3" presId="urn:microsoft.com/office/officeart/2005/8/layout/chevron2"/>
    <dgm:cxn modelId="{9BB00233-9BC3-4EB2-A35D-5AC36AE5D9A8}" type="presOf" srcId="{082C7720-38D4-444E-8CC5-12112942043D}" destId="{6064DE91-144A-408F-A1DA-BC7F1D052313}" srcOrd="0" destOrd="0" presId="urn:microsoft.com/office/officeart/2005/8/layout/chevron2"/>
    <dgm:cxn modelId="{9199B1CB-7917-459D-9BA3-56616FC9839D}" srcId="{02B9862D-D7B8-416B-BA36-3B0569E901F1}" destId="{2A7B6E2A-769C-43DF-B850-5C7956A7D4C0}" srcOrd="3" destOrd="0" parTransId="{FCAF6C2E-3F65-4224-831E-D720795CF705}" sibTransId="{25234F98-2F2D-496B-A1E7-81341EE9467E}"/>
    <dgm:cxn modelId="{4F909EE8-8BD7-4B5F-A44B-79F7B308C408}" type="presOf" srcId="{16DFA7D6-1062-495B-BEAE-FA3C1C32044F}" destId="{F7561465-4E66-4342-9267-126559115F5E}" srcOrd="0" destOrd="0" presId="urn:microsoft.com/office/officeart/2005/8/layout/chevron2"/>
    <dgm:cxn modelId="{77DE023C-9583-44A9-A6EA-5D9D72CFDE72}" type="presOf" srcId="{8A4AC560-1CFE-4396-856D-8947E3C53DAD}" destId="{41639339-2AAE-409E-8E91-A93270B5FD2F}" srcOrd="0" destOrd="2" presId="urn:microsoft.com/office/officeart/2005/8/layout/chevron2"/>
    <dgm:cxn modelId="{ED6BC7CA-99DC-4087-98F4-AE4E73DB2469}" type="presParOf" srcId="{14BBA6E8-2DE2-4868-A266-FEF6CF87577F}" destId="{C8E44A60-BD0A-4D69-9EE6-8AA3A93241C9}" srcOrd="0" destOrd="0" presId="urn:microsoft.com/office/officeart/2005/8/layout/chevron2"/>
    <dgm:cxn modelId="{BE8D75E1-ECD4-44D8-8336-AA6C9A0EF2A3}" type="presParOf" srcId="{C8E44A60-BD0A-4D69-9EE6-8AA3A93241C9}" destId="{2D7D9566-1A0F-4345-AE8C-1119F7C721DF}" srcOrd="0" destOrd="0" presId="urn:microsoft.com/office/officeart/2005/8/layout/chevron2"/>
    <dgm:cxn modelId="{5E405705-5B91-4623-9FF0-BC89A45F107B}" type="presParOf" srcId="{C8E44A60-BD0A-4D69-9EE6-8AA3A93241C9}" destId="{41639339-2AAE-409E-8E91-A93270B5FD2F}" srcOrd="1" destOrd="0" presId="urn:microsoft.com/office/officeart/2005/8/layout/chevron2"/>
    <dgm:cxn modelId="{AAF17AC0-A4C6-4F8B-921A-5EFDE09E3001}" type="presParOf" srcId="{14BBA6E8-2DE2-4868-A266-FEF6CF87577F}" destId="{FC86F848-B215-41EA-B019-C1DB418955DA}" srcOrd="1" destOrd="0" presId="urn:microsoft.com/office/officeart/2005/8/layout/chevron2"/>
    <dgm:cxn modelId="{A79EEA30-F1A5-4DEA-B2C5-F100CC22AD75}" type="presParOf" srcId="{14BBA6E8-2DE2-4868-A266-FEF6CF87577F}" destId="{A276C140-AED9-49A2-8FC5-3D7791C5B593}" srcOrd="2" destOrd="0" presId="urn:microsoft.com/office/officeart/2005/8/layout/chevron2"/>
    <dgm:cxn modelId="{4262C37E-E29B-485A-BE0A-97BBB84CF152}" type="presParOf" srcId="{A276C140-AED9-49A2-8FC5-3D7791C5B593}" destId="{F7561465-4E66-4342-9267-126559115F5E}" srcOrd="0" destOrd="0" presId="urn:microsoft.com/office/officeart/2005/8/layout/chevron2"/>
    <dgm:cxn modelId="{C31351C0-7100-465C-99ED-43621CA67983}" type="presParOf" srcId="{A276C140-AED9-49A2-8FC5-3D7791C5B593}" destId="{13356210-9322-40D3-9591-12C81C81B74E}" srcOrd="1" destOrd="0" presId="urn:microsoft.com/office/officeart/2005/8/layout/chevron2"/>
    <dgm:cxn modelId="{1EB53F93-84DF-429E-927F-3BAC6AECF924}" type="presParOf" srcId="{14BBA6E8-2DE2-4868-A266-FEF6CF87577F}" destId="{E315E866-9AD8-4218-9561-8B1CEE170A39}" srcOrd="3" destOrd="0" presId="urn:microsoft.com/office/officeart/2005/8/layout/chevron2"/>
    <dgm:cxn modelId="{79D1E277-F839-4497-A800-4BDCD169E7B2}" type="presParOf" srcId="{14BBA6E8-2DE2-4868-A266-FEF6CF87577F}" destId="{90BE1C66-61D0-4397-96A1-8516BF1C2747}" srcOrd="4" destOrd="0" presId="urn:microsoft.com/office/officeart/2005/8/layout/chevron2"/>
    <dgm:cxn modelId="{20257129-BA00-4C4A-900A-9DB75CA4C60F}" type="presParOf" srcId="{90BE1C66-61D0-4397-96A1-8516BF1C2747}" destId="{6064DE91-144A-408F-A1DA-BC7F1D052313}" srcOrd="0" destOrd="0" presId="urn:microsoft.com/office/officeart/2005/8/layout/chevron2"/>
    <dgm:cxn modelId="{11EAEA59-31C3-4E59-A251-27CAD4307A46}" type="presParOf" srcId="{90BE1C66-61D0-4397-96A1-8516BF1C2747}" destId="{28B9B9D1-1B1A-46D0-A6DE-71663B6262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29B9C-D9AD-46C3-92E6-D61FB2B89F56}">
      <dsp:nvSpPr>
        <dsp:cNvPr id="0" name=""/>
        <dsp:cNvSpPr/>
      </dsp:nvSpPr>
      <dsp:spPr>
        <a:xfrm>
          <a:off x="40" y="90156"/>
          <a:ext cx="384556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/opt/equinox</a:t>
          </a:r>
          <a:endParaRPr lang="en-US" sz="2700" kern="1200" dirty="0"/>
        </a:p>
      </dsp:txBody>
      <dsp:txXfrm>
        <a:off x="40" y="90156"/>
        <a:ext cx="3845569" cy="777600"/>
      </dsp:txXfrm>
    </dsp:sp>
    <dsp:sp modelId="{2175F1F8-AC82-4B36-86B5-8C8600A45FF2}">
      <dsp:nvSpPr>
        <dsp:cNvPr id="0" name=""/>
        <dsp:cNvSpPr/>
      </dsp:nvSpPr>
      <dsp:spPr>
        <a:xfrm>
          <a:off x="0" y="832636"/>
          <a:ext cx="3845569" cy="429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bin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conf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backup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log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utils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lib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ipc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tmp</a:t>
          </a:r>
          <a:endParaRPr lang="en-US" sz="2700" kern="1200" dirty="0"/>
        </a:p>
      </dsp:txBody>
      <dsp:txXfrm>
        <a:off x="0" y="832636"/>
        <a:ext cx="3845569" cy="4298670"/>
      </dsp:txXfrm>
    </dsp:sp>
    <dsp:sp modelId="{2318B501-AB71-4DB3-8C2D-FC02F17368DF}">
      <dsp:nvSpPr>
        <dsp:cNvPr id="0" name=""/>
        <dsp:cNvSpPr/>
      </dsp:nvSpPr>
      <dsp:spPr>
        <a:xfrm>
          <a:off x="4383989" y="90156"/>
          <a:ext cx="384556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/opt/</a:t>
          </a:r>
          <a:r>
            <a:rPr lang="en-US" sz="2700" kern="1200" dirty="0" err="1" smtClean="0"/>
            <a:t>equinoxAS</a:t>
          </a:r>
          <a:endParaRPr lang="en-US" sz="2700" kern="1200" dirty="0"/>
        </a:p>
      </dsp:txBody>
      <dsp:txXfrm>
        <a:off x="4383989" y="90156"/>
        <a:ext cx="3845569" cy="777600"/>
      </dsp:txXfrm>
    </dsp:sp>
    <dsp:sp modelId="{56A55AAE-0554-40F6-A96A-DCC5BFBDE39C}">
      <dsp:nvSpPr>
        <dsp:cNvPr id="0" name=""/>
        <dsp:cNvSpPr/>
      </dsp:nvSpPr>
      <dsp:spPr>
        <a:xfrm>
          <a:off x="4383989" y="867757"/>
          <a:ext cx="3845569" cy="429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bin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conf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lib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log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utils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ipc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tmp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</dsp:txBody>
      <dsp:txXfrm>
        <a:off x="4383989" y="867757"/>
        <a:ext cx="3845569" cy="429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C0B3A-8291-4596-845B-30CC6261A30B}">
      <dsp:nvSpPr>
        <dsp:cNvPr id="0" name=""/>
        <dsp:cNvSpPr/>
      </dsp:nvSpPr>
      <dsp:spPr>
        <a:xfrm>
          <a:off x="2571" y="488"/>
          <a:ext cx="250745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Application container</a:t>
          </a:r>
          <a:endParaRPr lang="en-US" sz="1800" kern="1200" dirty="0"/>
        </a:p>
      </dsp:txBody>
      <dsp:txXfrm>
        <a:off x="2571" y="488"/>
        <a:ext cx="2507456" cy="777600"/>
      </dsp:txXfrm>
    </dsp:sp>
    <dsp:sp modelId="{72A4E766-7C4E-4243-BEF6-FCAAB7B08557}">
      <dsp:nvSpPr>
        <dsp:cNvPr id="0" name=""/>
        <dsp:cNvSpPr/>
      </dsp:nvSpPr>
      <dsp:spPr>
        <a:xfrm>
          <a:off x="2571" y="778088"/>
          <a:ext cx="2507456" cy="17417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OCF1.EC02.SCF.0</a:t>
          </a:r>
          <a:endParaRPr lang="en-US" sz="1600" kern="1200" dirty="0"/>
        </a:p>
      </dsp:txBody>
      <dsp:txXfrm>
        <a:off x="2571" y="778088"/>
        <a:ext cx="2507456" cy="1741702"/>
      </dsp:txXfrm>
    </dsp:sp>
    <dsp:sp modelId="{91A5308B-814A-462A-B4B6-F01755DCDE81}">
      <dsp:nvSpPr>
        <dsp:cNvPr id="0" name=""/>
        <dsp:cNvSpPr/>
      </dsp:nvSpPr>
      <dsp:spPr>
        <a:xfrm>
          <a:off x="2861071" y="488"/>
          <a:ext cx="250745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Equinox core</a:t>
          </a:r>
          <a:endParaRPr lang="en-US" sz="1800" kern="1200" dirty="0"/>
        </a:p>
      </dsp:txBody>
      <dsp:txXfrm>
        <a:off x="2861071" y="488"/>
        <a:ext cx="2507456" cy="777600"/>
      </dsp:txXfrm>
    </dsp:sp>
    <dsp:sp modelId="{EAFDEBF7-ABA2-4D41-9C43-ABD3939C6B31}">
      <dsp:nvSpPr>
        <dsp:cNvPr id="0" name=""/>
        <dsp:cNvSpPr/>
      </dsp:nvSpPr>
      <dsp:spPr>
        <a:xfrm>
          <a:off x="2861071" y="778088"/>
          <a:ext cx="2507456" cy="17417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OCF1.E00.x.0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OCF1.E01.0.0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OCF1.E03.0.0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OCF1.E04.0.0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OCF1.E06.0.0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OCF1.E11.0.0</a:t>
          </a:r>
          <a:endParaRPr lang="en-US" sz="1600" kern="1200" dirty="0"/>
        </a:p>
      </dsp:txBody>
      <dsp:txXfrm>
        <a:off x="2861071" y="778088"/>
        <a:ext cx="2507456" cy="1741702"/>
      </dsp:txXfrm>
    </dsp:sp>
    <dsp:sp modelId="{FDFA920F-542F-4AE0-BCD8-913ECC4629E0}">
      <dsp:nvSpPr>
        <dsp:cNvPr id="0" name=""/>
        <dsp:cNvSpPr/>
      </dsp:nvSpPr>
      <dsp:spPr>
        <a:xfrm>
          <a:off x="5719571" y="488"/>
          <a:ext cx="250745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Equinox service</a:t>
          </a:r>
          <a:endParaRPr lang="en-US" sz="1800" kern="1200" dirty="0"/>
        </a:p>
      </dsp:txBody>
      <dsp:txXfrm>
        <a:off x="5719571" y="488"/>
        <a:ext cx="2507456" cy="777600"/>
      </dsp:txXfrm>
    </dsp:sp>
    <dsp:sp modelId="{163E34E0-01B7-4439-80F5-4A30D40FB31B}">
      <dsp:nvSpPr>
        <dsp:cNvPr id="0" name=""/>
        <dsp:cNvSpPr/>
      </dsp:nvSpPr>
      <dsp:spPr>
        <a:xfrm>
          <a:off x="5719571" y="778088"/>
          <a:ext cx="2507456" cy="17417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smtClean="0"/>
            <a:t>OCF1.ES00.0.0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OCF1.ES03.AMF.0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OCF1.ES04.SGSCP.0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OCF1.ES06.SRFC.0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OCF1.ES07.PCRF.0</a:t>
          </a:r>
        </a:p>
      </dsp:txBody>
      <dsp:txXfrm>
        <a:off x="5719571" y="778088"/>
        <a:ext cx="2507456" cy="1741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31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04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981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4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0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79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12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12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91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95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870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845C-56DE-490F-A521-9F501BC563FC}" type="datetimeFigureOut">
              <a:rPr lang="th-TH" smtClean="0"/>
              <a:t>18/03/58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07FB-94CC-4B52-816D-D269218A5B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85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Equinox </a:t>
            </a:r>
            <a:r>
              <a:rPr lang="en-US" sz="5400" b="1" dirty="0" smtClean="0"/>
              <a:t>Platform</a:t>
            </a:r>
            <a:endParaRPr lang="en-US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9552" y="4454236"/>
            <a:ext cx="784664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sz="1600" dirty="0"/>
          </a:p>
          <a:p>
            <a:pPr algn="r"/>
            <a:endParaRPr lang="en-US" sz="1600" dirty="0" smtClean="0"/>
          </a:p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SAND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 2015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1920" y="1343116"/>
            <a:ext cx="201622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Binary file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2204864"/>
            <a:ext cx="201622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Config file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3553852"/>
            <a:ext cx="201622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 file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509120"/>
            <a:ext cx="201622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 file</a:t>
            </a:r>
            <a:endParaRPr lang="th-TH" dirty="0"/>
          </a:p>
        </p:txBody>
      </p:sp>
      <p:cxnSp>
        <p:nvCxnSpPr>
          <p:cNvPr id="8" name="Elbow Connector 7"/>
          <p:cNvCxnSpPr>
            <a:stCxn id="16" idx="2"/>
            <a:endCxn id="3" idx="1"/>
          </p:cNvCxnSpPr>
          <p:nvPr/>
        </p:nvCxnSpPr>
        <p:spPr>
          <a:xfrm rot="5400000" flipH="1" flipV="1">
            <a:off x="2282425" y="1158589"/>
            <a:ext cx="1123358" cy="201563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 flipH="1" flipV="1">
            <a:off x="2947297" y="1829007"/>
            <a:ext cx="312741" cy="1496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2947297" y="2956424"/>
            <a:ext cx="312741" cy="1496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6" idx="0"/>
            <a:endCxn id="6" idx="1"/>
          </p:cNvCxnSpPr>
          <p:nvPr/>
        </p:nvCxnSpPr>
        <p:spPr>
          <a:xfrm rot="16200000" flipH="1">
            <a:off x="2235665" y="3154474"/>
            <a:ext cx="1216879" cy="20156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156176" y="1484784"/>
            <a:ext cx="288032" cy="1092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ight Brace 18"/>
          <p:cNvSpPr/>
          <p:nvPr/>
        </p:nvSpPr>
        <p:spPr>
          <a:xfrm>
            <a:off x="6282711" y="3717032"/>
            <a:ext cx="288032" cy="1092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6570743" y="1866336"/>
            <a:ext cx="22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Before process start</a:t>
            </a:r>
            <a:endParaRPr lang="th-TH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0743" y="4078603"/>
            <a:ext cx="22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After process start</a:t>
            </a:r>
            <a:endParaRPr lang="th-TH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86734" y="188640"/>
            <a:ext cx="480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Equinox process contain</a:t>
            </a:r>
            <a:endParaRPr lang="th-TH" dirty="0"/>
          </a:p>
        </p:txBody>
      </p:sp>
      <p:sp>
        <p:nvSpPr>
          <p:cNvPr id="16" name="Flowchart: Direct Access Storage 15"/>
          <p:cNvSpPr/>
          <p:nvPr/>
        </p:nvSpPr>
        <p:spPr>
          <a:xfrm rot="10800000">
            <a:off x="936189" y="2728084"/>
            <a:ext cx="1800199" cy="825767"/>
          </a:xfrm>
          <a:prstGeom prst="flowChartMagneticDru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ESXX</a:t>
            </a:r>
            <a:br>
              <a:rPr lang="en-US" sz="2000" dirty="0" smtClean="0"/>
            </a:br>
            <a:r>
              <a:rPr lang="en-US" sz="2000" dirty="0" smtClean="0"/>
              <a:t>EXX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ECXX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 rot="5595344">
            <a:off x="857913" y="2855453"/>
            <a:ext cx="754569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87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Equinox Configuration: </a:t>
            </a:r>
            <a:r>
              <a:rPr lang="en-US" sz="3600" b="1" dirty="0"/>
              <a:t>Filename</a:t>
            </a:r>
          </a:p>
        </p:txBody>
      </p:sp>
      <p:sp>
        <p:nvSpPr>
          <p:cNvPr id="6" name="Chevron 5"/>
          <p:cNvSpPr/>
          <p:nvPr/>
        </p:nvSpPr>
        <p:spPr>
          <a:xfrm>
            <a:off x="683568" y="1971417"/>
            <a:ext cx="1944216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627784" y="1971417"/>
            <a:ext cx="1944216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PROCESS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547045" y="1971417"/>
            <a:ext cx="1944216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SERVICE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491261" y="1971417"/>
            <a:ext cx="1944216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INSTANCE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612147"/>
              </p:ext>
            </p:extLst>
          </p:nvPr>
        </p:nvGraphicFramePr>
        <p:xfrm>
          <a:off x="457200" y="3140968"/>
          <a:ext cx="82296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1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irect Access Storage 1"/>
          <p:cNvSpPr/>
          <p:nvPr/>
        </p:nvSpPr>
        <p:spPr>
          <a:xfrm rot="16200000">
            <a:off x="3244081" y="5620941"/>
            <a:ext cx="1308100" cy="668337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E03</a:t>
            </a:r>
          </a:p>
        </p:txBody>
      </p:sp>
      <p:sp>
        <p:nvSpPr>
          <p:cNvPr id="3" name="Flowchart: Direct Access Storage 2"/>
          <p:cNvSpPr/>
          <p:nvPr/>
        </p:nvSpPr>
        <p:spPr>
          <a:xfrm rot="16200000">
            <a:off x="4018781" y="5646341"/>
            <a:ext cx="1308100" cy="668337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E04</a:t>
            </a:r>
          </a:p>
        </p:txBody>
      </p:sp>
      <p:sp>
        <p:nvSpPr>
          <p:cNvPr id="4" name="Flowchart: Direct Access Storage 3"/>
          <p:cNvSpPr/>
          <p:nvPr/>
        </p:nvSpPr>
        <p:spPr>
          <a:xfrm rot="16200000">
            <a:off x="4776018" y="5646341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E06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275271" y="2408529"/>
            <a:ext cx="2736304" cy="311069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E00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0800000">
            <a:off x="1907120" y="4448383"/>
            <a:ext cx="1800199" cy="668225"/>
          </a:xfrm>
          <a:prstGeom prst="flowChartMagneticDru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ES07</a:t>
            </a:r>
          </a:p>
        </p:txBody>
      </p:sp>
      <p:sp>
        <p:nvSpPr>
          <p:cNvPr id="7" name="Oval 6"/>
          <p:cNvSpPr/>
          <p:nvPr/>
        </p:nvSpPr>
        <p:spPr>
          <a:xfrm rot="5595344">
            <a:off x="1881381" y="4462152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8" name="Flowchart: Direct Access Storage 7"/>
          <p:cNvSpPr/>
          <p:nvPr/>
        </p:nvSpPr>
        <p:spPr>
          <a:xfrm>
            <a:off x="5580087" y="4459685"/>
            <a:ext cx="1800225" cy="66833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ES06</a:t>
            </a:r>
          </a:p>
        </p:txBody>
      </p:sp>
      <p:sp>
        <p:nvSpPr>
          <p:cNvPr id="9" name="Oval 8"/>
          <p:cNvSpPr/>
          <p:nvPr/>
        </p:nvSpPr>
        <p:spPr>
          <a:xfrm rot="5595344">
            <a:off x="6713729" y="4473787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0" name="Flowchart: Direct Access Storage 9"/>
          <p:cNvSpPr/>
          <p:nvPr/>
        </p:nvSpPr>
        <p:spPr>
          <a:xfrm rot="16200000">
            <a:off x="5331643" y="5765403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E11</a:t>
            </a:r>
          </a:p>
        </p:txBody>
      </p:sp>
      <p:sp>
        <p:nvSpPr>
          <p:cNvPr id="11" name="Flowchart: Direct Access Storage 10"/>
          <p:cNvSpPr/>
          <p:nvPr/>
        </p:nvSpPr>
        <p:spPr>
          <a:xfrm rot="16200000">
            <a:off x="2718618" y="5765403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E01</a:t>
            </a:r>
          </a:p>
        </p:txBody>
      </p:sp>
      <p:sp>
        <p:nvSpPr>
          <p:cNvPr id="12" name="Flowchart: Direct Access Storage 11"/>
          <p:cNvSpPr/>
          <p:nvPr/>
        </p:nvSpPr>
        <p:spPr>
          <a:xfrm rot="16200000">
            <a:off x="4241101" y="2443165"/>
            <a:ext cx="804646" cy="668225"/>
          </a:xfrm>
          <a:prstGeom prst="flowChartMagneticDru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ES00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275271" y="1536030"/>
            <a:ext cx="2736304" cy="117289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EC02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smtClean="0"/>
              <a:t>Equinox Container)</a:t>
            </a:r>
            <a:endParaRPr lang="en-US" sz="20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3275272" y="815950"/>
            <a:ext cx="2736304" cy="108012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AF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593388"/>
            <a:ext cx="971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PCRF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8172400" y="4520884"/>
            <a:ext cx="971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SRFC</a:t>
            </a:r>
            <a:endParaRPr lang="th-TH" dirty="0"/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971600" y="4854998"/>
            <a:ext cx="12373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35050" y="4854998"/>
            <a:ext cx="12373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7831" y="0"/>
            <a:ext cx="191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OCF APP</a:t>
            </a:r>
            <a:endParaRPr lang="th-TH" u="sng" dirty="0"/>
          </a:p>
        </p:txBody>
      </p:sp>
    </p:spTree>
    <p:extLst>
      <p:ext uri="{BB962C8B-B14F-4D97-AF65-F5344CB8AC3E}">
        <p14:creationId xmlns:p14="http://schemas.microsoft.com/office/powerpoint/2010/main" val="15087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3600" b="1" dirty="0"/>
              <a:t>Equinox C</a:t>
            </a:r>
            <a:r>
              <a:rPr lang="en-US" sz="3600" b="1" dirty="0" smtClean="0"/>
              <a:t>onfiguration: Core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4523" y="2132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2355" y="1628800"/>
            <a:ext cx="4783821" cy="5047536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&lt;?</a:t>
            </a:r>
            <a:r>
              <a:rPr lang="en-US" sz="1400" dirty="0"/>
              <a:t>xml version="1.0" encoding="tis-620</a:t>
            </a:r>
            <a:r>
              <a:rPr lang="en-US" sz="1400" dirty="0" smtClean="0"/>
              <a:t>" ?&gt;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r>
              <a:rPr lang="en-US" sz="1400" b="1" dirty="0">
                <a:solidFill>
                  <a:srgbClr val="FF0000"/>
                </a:solidFill>
              </a:rPr>
              <a:t>configuration&gt;  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r>
              <a:rPr lang="en-US" sz="1400" b="1" dirty="0">
                <a:solidFill>
                  <a:srgbClr val="FF0000"/>
                </a:solidFill>
              </a:rPr>
              <a:t>cold&gt;     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r>
              <a:rPr lang="en-US" sz="1400" b="1" dirty="0">
                <a:solidFill>
                  <a:srgbClr val="FF0000"/>
                </a:solidFill>
              </a:rPr>
              <a:t>HomeDirectory value="/opt/equinox" /&gt;     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r>
              <a:rPr lang="en-US" sz="1400" b="1" dirty="0">
                <a:solidFill>
                  <a:srgbClr val="FF0000"/>
                </a:solidFill>
              </a:rPr>
              <a:t>Listener port="</a:t>
            </a:r>
            <a:r>
              <a:rPr lang="en-US" sz="1400" b="1" dirty="0">
                <a:solidFill>
                  <a:srgbClr val="92D050"/>
                </a:solidFill>
              </a:rPr>
              <a:t>20000</a:t>
            </a:r>
            <a:r>
              <a:rPr lang="en-US" sz="1400" b="1" dirty="0">
                <a:solidFill>
                  <a:srgbClr val="FF0000"/>
                </a:solidFill>
              </a:rPr>
              <a:t>" backlog="256"/&gt;     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r>
              <a:rPr lang="en-US" sz="1400" b="1" dirty="0">
                <a:solidFill>
                  <a:srgbClr val="FF0000"/>
                </a:solidFill>
              </a:rPr>
              <a:t>sf group="</a:t>
            </a:r>
            <a:r>
              <a:rPr lang="en-US" sz="1400" b="1" dirty="0" smtClean="0">
                <a:solidFill>
                  <a:srgbClr val="92D050"/>
                </a:solidFill>
              </a:rPr>
              <a:t>OCF</a:t>
            </a:r>
            <a:r>
              <a:rPr lang="en-US" sz="1400" b="1" dirty="0" smtClean="0">
                <a:solidFill>
                  <a:srgbClr val="FF0000"/>
                </a:solidFill>
              </a:rPr>
              <a:t>" </a:t>
            </a:r>
            <a:r>
              <a:rPr lang="en-US" sz="1400" b="1" dirty="0">
                <a:solidFill>
                  <a:srgbClr val="FF0000"/>
                </a:solidFill>
              </a:rPr>
              <a:t>service</a:t>
            </a:r>
            <a:r>
              <a:rPr lang="en-US" sz="1400" b="1" dirty="0" smtClean="0">
                <a:solidFill>
                  <a:srgbClr val="FF0000"/>
                </a:solidFill>
              </a:rPr>
              <a:t>=“x" </a:t>
            </a:r>
            <a:r>
              <a:rPr lang="en-US" sz="1400" b="1" dirty="0">
                <a:solidFill>
                  <a:srgbClr val="FF0000"/>
                </a:solidFill>
              </a:rPr>
              <a:t>instance="0"/&gt;  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&lt;/</a:t>
            </a:r>
            <a:r>
              <a:rPr lang="en-US" sz="1400" b="1" dirty="0">
                <a:solidFill>
                  <a:srgbClr val="FF0000"/>
                </a:solidFill>
              </a:rPr>
              <a:t>cold&gt;  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SFLOG value="FATAL|ERROR|WARN|INFO|DEBUG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 /&gt;      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StatInterval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value="10"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HousekeeperInterval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value="10"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RestartDelay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value="10"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ReadTimeout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value="60"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WriteTimeout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value="60"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ACKTimeout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value="60"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WatchdogInterval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value="30"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MaxSession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value="256"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MaxWriteLength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HighMessageCount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value="200000" /&gt;      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LowMessageCount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value="150000" /&gt;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InitPause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value="10" /&gt;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configuration&gt;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1219" y="1043444"/>
            <a:ext cx="24230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OCF.E00.x.0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436096" y="1649108"/>
            <a:ext cx="2664296" cy="483748"/>
          </a:xfrm>
          <a:prstGeom prst="wedgeRoundRectCallout">
            <a:avLst>
              <a:gd name="adj1" fmla="val -77554"/>
              <a:gd name="adj2" fmla="val 142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Internal Switching port</a:t>
            </a:r>
            <a:endParaRPr lang="en-US" sz="2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00852" y="4152568"/>
            <a:ext cx="2664296" cy="483748"/>
          </a:xfrm>
          <a:prstGeom prst="wedgeRoundRectCallout">
            <a:avLst>
              <a:gd name="adj1" fmla="val -79603"/>
              <a:gd name="adj2" fmla="val -1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common config</a:t>
            </a:r>
          </a:p>
        </p:txBody>
      </p:sp>
    </p:spTree>
    <p:extLst>
      <p:ext uri="{BB962C8B-B14F-4D97-AF65-F5344CB8AC3E}">
        <p14:creationId xmlns:p14="http://schemas.microsoft.com/office/powerpoint/2010/main" val="10033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25580"/>
            <a:ext cx="8136904" cy="5816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&lt;?xml version="1.0" encoding="tis-620" ?&gt;</a:t>
            </a:r>
          </a:p>
          <a:p>
            <a:r>
              <a:rPr lang="en-US" sz="1200" dirty="0"/>
              <a:t>&lt;configuration&gt;</a:t>
            </a:r>
          </a:p>
          <a:p>
            <a:r>
              <a:rPr lang="en-US" sz="1200" dirty="0"/>
              <a:t>   &lt;cold&gt;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HomeDirectory</a:t>
            </a:r>
            <a:r>
              <a:rPr lang="en-US" sz="1200" dirty="0"/>
              <a:t> value="/opt/equinox" /&gt;</a:t>
            </a:r>
          </a:p>
          <a:p>
            <a:r>
              <a:rPr lang="en-US" sz="12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 &lt;</a:t>
            </a:r>
            <a:r>
              <a:rPr lang="en-US" sz="1400" dirty="0" err="1">
                <a:solidFill>
                  <a:srgbClr val="FF0000"/>
                </a:solidFill>
              </a:rPr>
              <a:t>sf</a:t>
            </a:r>
            <a:r>
              <a:rPr lang="en-US" sz="1400" dirty="0">
                <a:solidFill>
                  <a:srgbClr val="FF0000"/>
                </a:solidFill>
              </a:rPr>
              <a:t> group</a:t>
            </a:r>
            <a:r>
              <a:rPr lang="en-US" sz="1400" dirty="0" smtClean="0">
                <a:solidFill>
                  <a:srgbClr val="FF0000"/>
                </a:solidFill>
              </a:rPr>
              <a:t>="OCF</a:t>
            </a:r>
            <a:r>
              <a:rPr lang="en-US" sz="1400" dirty="0">
                <a:solidFill>
                  <a:srgbClr val="FF0000"/>
                </a:solidFill>
              </a:rPr>
              <a:t>" service="PCRF" instance="0"&gt;</a:t>
            </a:r>
          </a:p>
          <a:p>
            <a:r>
              <a:rPr lang="en-US" sz="1200" dirty="0"/>
              <a:t>         &lt;Host host="127.0.0.1" port="</a:t>
            </a:r>
            <a:r>
              <a:rPr lang="en-US" sz="1200" dirty="0">
                <a:solidFill>
                  <a:srgbClr val="FF0000"/>
                </a:solidFill>
              </a:rPr>
              <a:t>20000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    &lt;/</a:t>
            </a:r>
            <a:r>
              <a:rPr lang="en-US" sz="1200" dirty="0" err="1"/>
              <a:t>sf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&lt;correlation library="default" name="libcorrelate_ocf.so" function="</a:t>
            </a:r>
            <a:r>
              <a:rPr lang="en-US" sz="1200" dirty="0" err="1"/>
              <a:t>extract_correlate</a:t>
            </a:r>
            <a:r>
              <a:rPr lang="en-US" sz="1200" dirty="0"/>
              <a:t>"/&gt;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dmp</a:t>
            </a:r>
            <a:r>
              <a:rPr lang="en-US" sz="1200" dirty="0"/>
              <a:t> port="</a:t>
            </a:r>
            <a:r>
              <a:rPr lang="en-US" sz="1200" dirty="0">
                <a:solidFill>
                  <a:srgbClr val="FF0000"/>
                </a:solidFill>
              </a:rPr>
              <a:t>9091</a:t>
            </a:r>
            <a:r>
              <a:rPr lang="en-US" sz="1200" dirty="0"/>
              <a:t>" dictionary="ES07.dict" </a:t>
            </a:r>
            <a:r>
              <a:rPr lang="en-US" sz="1200" dirty="0" err="1"/>
              <a:t>org_host</a:t>
            </a:r>
            <a:r>
              <a:rPr lang="en-US" sz="1200" dirty="0" smtClean="0"/>
              <a:t>=“ocf201" </a:t>
            </a:r>
            <a:r>
              <a:rPr lang="en-US" sz="1200" dirty="0" err="1"/>
              <a:t>org_realm</a:t>
            </a:r>
            <a:r>
              <a:rPr lang="en-US" sz="1200" dirty="0"/>
              <a:t>="toro.ais.co.th" </a:t>
            </a:r>
            <a:r>
              <a:rPr lang="en-US" sz="1200" dirty="0" err="1"/>
              <a:t>ip</a:t>
            </a:r>
            <a:r>
              <a:rPr lang="en-US" sz="1200" dirty="0"/>
              <a:t>="127.0.0.1" vendor="AIS" product="</a:t>
            </a:r>
            <a:r>
              <a:rPr lang="en-US" sz="1200" dirty="0" err="1"/>
              <a:t>vscp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 &lt;/cold&gt;</a:t>
            </a:r>
          </a:p>
          <a:p>
            <a:r>
              <a:rPr lang="en-US" sz="1200" dirty="0"/>
              <a:t>   &lt;warm&gt;</a:t>
            </a:r>
          </a:p>
          <a:p>
            <a:r>
              <a:rPr lang="en-US" sz="1200" dirty="0"/>
              <a:t>      &lt;SFLOG value="FATAL|ERROR|WARN|INFO|DEBUG"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StatInterval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HousekeeperInterval</a:t>
            </a:r>
            <a:r>
              <a:rPr lang="en-US" sz="1200" dirty="0"/>
              <a:t> value="1"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RestartDelay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MaxRetry</a:t>
            </a:r>
            <a:r>
              <a:rPr lang="en-US" sz="1200" dirty="0"/>
              <a:t> value="2" /&gt;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&lt;E11ScaleNumber value="1"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EDBTimeToWait</a:t>
            </a:r>
            <a:r>
              <a:rPr lang="en-US" sz="1200" dirty="0"/>
              <a:t> value="600" /&gt;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SFMessageTimeout</a:t>
            </a:r>
            <a:r>
              <a:rPr lang="en-US" sz="1200" dirty="0"/>
              <a:t> value="60"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SFMaxClient</a:t>
            </a:r>
            <a:r>
              <a:rPr lang="en-US" sz="1200" dirty="0"/>
              <a:t> value="1"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SFConnectTimeout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SFReadTimeout</a:t>
            </a:r>
            <a:r>
              <a:rPr lang="en-US" sz="1200" dirty="0"/>
              <a:t> value="30"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SFWriteTimeout</a:t>
            </a:r>
            <a:r>
              <a:rPr lang="en-US" sz="1200" dirty="0"/>
              <a:t> value="30"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SFACKTimeout</a:t>
            </a:r>
            <a:r>
              <a:rPr lang="en-US" sz="1200" dirty="0"/>
              <a:t> value="60"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SFWatchdogInterval</a:t>
            </a:r>
            <a:r>
              <a:rPr lang="en-US" sz="1200" dirty="0"/>
              <a:t> value="15"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SFMaxWriteLength</a:t>
            </a:r>
            <a:r>
              <a:rPr lang="en-US" sz="1200" dirty="0"/>
              <a:t> value="0"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SFHighMessageCount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SFLowMessageCount</a:t>
            </a:r>
            <a:r>
              <a:rPr lang="en-US" sz="1200" dirty="0"/>
              <a:t> value="5" </a:t>
            </a:r>
            <a:r>
              <a:rPr lang="en-US" sz="1200" dirty="0" smtClean="0"/>
              <a:t>/&gt;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25470"/>
            <a:ext cx="288032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OCF.ES07.PCRF.0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15816" y="38183"/>
            <a:ext cx="4735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Equinox Configuration: </a:t>
            </a:r>
            <a:r>
              <a:rPr lang="en-US" b="1" dirty="0" smtClean="0"/>
              <a:t>Service</a:t>
            </a:r>
            <a:endParaRPr lang="th-TH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48064" y="886512"/>
            <a:ext cx="2664296" cy="670280"/>
          </a:xfrm>
          <a:prstGeom prst="wedgeRoundRectCallout">
            <a:avLst>
              <a:gd name="adj1" fmla="val -100954"/>
              <a:gd name="adj2" fmla="val 98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Internal Switching Configuration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46229" y="2828036"/>
            <a:ext cx="2664296" cy="670280"/>
          </a:xfrm>
          <a:prstGeom prst="wedgeRoundRectCallout">
            <a:avLst>
              <a:gd name="adj1" fmla="val -173755"/>
              <a:gd name="adj2" fmla="val -85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 port 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48064" y="5661248"/>
            <a:ext cx="3240360" cy="670280"/>
          </a:xfrm>
          <a:prstGeom prst="wedgeRoundRectCallout">
            <a:avLst>
              <a:gd name="adj1" fmla="val -113744"/>
              <a:gd name="adj2" fmla="val -81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Internal Switching Properties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762938"/>
            <a:ext cx="7776864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 &lt;</a:t>
            </a:r>
            <a:r>
              <a:rPr lang="en-US" sz="1800" dirty="0" err="1"/>
              <a:t>DMPMaxSession</a:t>
            </a:r>
            <a:r>
              <a:rPr lang="en-US" sz="1800" dirty="0"/>
              <a:t> value="200"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DMPReadTimeout</a:t>
            </a:r>
            <a:r>
              <a:rPr lang="en-US" sz="1800" dirty="0"/>
              <a:t> value="30"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DMPWriteTimeout</a:t>
            </a:r>
            <a:r>
              <a:rPr lang="en-US" sz="1800" dirty="0"/>
              <a:t> value="30"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DMPEventTimeout</a:t>
            </a:r>
            <a:r>
              <a:rPr lang="en-US" sz="1800" dirty="0"/>
              <a:t> value="30"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DMPMaxWriteLength</a:t>
            </a:r>
            <a:r>
              <a:rPr lang="en-US" sz="1800" dirty="0"/>
              <a:t> value</a:t>
            </a:r>
            <a:r>
              <a:rPr lang="en-US" sz="1800" dirty="0" smtClean="0"/>
              <a:t>=“30" </a:t>
            </a:r>
            <a:r>
              <a:rPr lang="en-US" sz="1800" dirty="0"/>
              <a:t>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DMPWatchdogInterval</a:t>
            </a:r>
            <a:r>
              <a:rPr lang="en-US" sz="1800" dirty="0"/>
              <a:t> value="30" /&gt;</a:t>
            </a:r>
          </a:p>
          <a:p>
            <a:r>
              <a:rPr lang="en-US" sz="1800" dirty="0"/>
              <a:t>      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SmoothReject</a:t>
            </a:r>
            <a:r>
              <a:rPr lang="en-US" sz="1800" dirty="0"/>
              <a:t> value="0"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TPSLimit</a:t>
            </a:r>
            <a:r>
              <a:rPr lang="en-US" sz="1800" dirty="0"/>
              <a:t> value="100"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TPSWindow</a:t>
            </a:r>
            <a:r>
              <a:rPr lang="en-US" sz="1800" dirty="0"/>
              <a:t> value="1"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RejectResultCode</a:t>
            </a:r>
            <a:r>
              <a:rPr lang="en-US" sz="1800" dirty="0"/>
              <a:t> value="3004" /&gt;</a:t>
            </a:r>
          </a:p>
          <a:p>
            <a:r>
              <a:rPr lang="en-US" sz="1800" dirty="0"/>
              <a:t>      </a:t>
            </a:r>
          </a:p>
          <a:p>
            <a:r>
              <a:rPr lang="en-US" sz="1800" dirty="0"/>
              <a:t>   &lt;/warm&gt;</a:t>
            </a:r>
          </a:p>
          <a:p>
            <a:r>
              <a:rPr lang="en-US" sz="1800" dirty="0"/>
              <a:t>&lt;/configuration&gt;</a:t>
            </a:r>
            <a:endParaRPr lang="th-TH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62828"/>
            <a:ext cx="288032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OCF.ES07.PCRF.0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1720" y="293160"/>
            <a:ext cx="6392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Equinox Configuration: </a:t>
            </a:r>
            <a:r>
              <a:rPr lang="en-US" b="1" dirty="0" smtClean="0"/>
              <a:t>Service (Continue)</a:t>
            </a:r>
            <a:endParaRPr lang="th-TH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24128" y="3748097"/>
            <a:ext cx="2304256" cy="670280"/>
          </a:xfrm>
          <a:prstGeom prst="wedgeRoundRectCallout">
            <a:avLst>
              <a:gd name="adj1" fmla="val -113744"/>
              <a:gd name="adj2" fmla="val -81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Properties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99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25580"/>
            <a:ext cx="8136904" cy="6001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&lt;?xml version="1.0" encoding="tis-620" ?&gt;</a:t>
            </a:r>
          </a:p>
          <a:p>
            <a:r>
              <a:rPr lang="en-US" sz="1200" dirty="0"/>
              <a:t>&lt;configuration&gt;</a:t>
            </a:r>
          </a:p>
          <a:p>
            <a:r>
              <a:rPr lang="en-US" sz="1200" dirty="0"/>
              <a:t>   &lt;cold&gt;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HomeDirectory</a:t>
            </a:r>
            <a:r>
              <a:rPr lang="en-US" sz="1200" dirty="0"/>
              <a:t> value="/opt/equinox"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</a:t>
            </a:r>
            <a:r>
              <a:rPr lang="en-US" sz="1200" dirty="0"/>
              <a:t> group</a:t>
            </a:r>
            <a:r>
              <a:rPr lang="en-US" sz="1200" dirty="0" smtClean="0"/>
              <a:t>="OCF</a:t>
            </a:r>
            <a:r>
              <a:rPr lang="en-US" sz="1200" dirty="0"/>
              <a:t>" service="SRFC" instance="0"&gt;</a:t>
            </a:r>
          </a:p>
          <a:p>
            <a:r>
              <a:rPr lang="en-US" sz="1200" dirty="0"/>
              <a:t>         &lt;Host host="127.0.0.1" port="20000" /&gt;</a:t>
            </a:r>
          </a:p>
          <a:p>
            <a:r>
              <a:rPr lang="en-US" sz="1200" dirty="0"/>
              <a:t>      &lt;/</a:t>
            </a:r>
            <a:r>
              <a:rPr lang="en-US" sz="1200" dirty="0" err="1"/>
              <a:t>sf</a:t>
            </a:r>
            <a:r>
              <a:rPr lang="en-US" sz="1200" dirty="0"/>
              <a:t>&gt;</a:t>
            </a:r>
          </a:p>
          <a:p>
            <a:r>
              <a:rPr lang="en-US" sz="1200" dirty="0"/>
              <a:t>&lt;correlation library="extend" name="libcorrelate_ocf.so" function="</a:t>
            </a:r>
            <a:r>
              <a:rPr lang="en-US" sz="1200" dirty="0" err="1"/>
              <a:t>extract_correlate</a:t>
            </a:r>
            <a:r>
              <a:rPr lang="en-US" sz="1200" dirty="0"/>
              <a:t>"/&gt;      </a:t>
            </a:r>
          </a:p>
          <a:p>
            <a:r>
              <a:rPr lang="en-US" sz="1200" dirty="0"/>
              <a:t>&lt;diameter host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rgbClr val="FF0000"/>
                </a:solidFill>
              </a:rPr>
              <a:t>10.252.204.28" </a:t>
            </a:r>
            <a:r>
              <a:rPr lang="en-US" sz="1200" dirty="0">
                <a:solidFill>
                  <a:srgbClr val="FF0000"/>
                </a:solidFill>
              </a:rPr>
              <a:t>port="9600</a:t>
            </a:r>
            <a:r>
              <a:rPr lang="en-US" sz="1200" dirty="0"/>
              <a:t>" dictionary="ES06.dict" </a:t>
            </a:r>
            <a:r>
              <a:rPr lang="en-US" sz="1200" dirty="0" err="1"/>
              <a:t>org_host</a:t>
            </a:r>
            <a:r>
              <a:rPr lang="en-US" sz="1200" dirty="0"/>
              <a:t>="limelight" </a:t>
            </a:r>
            <a:r>
              <a:rPr lang="en-US" sz="1200" dirty="0" err="1"/>
              <a:t>org_realm</a:t>
            </a:r>
            <a:r>
              <a:rPr lang="en-US" sz="1200" dirty="0"/>
              <a:t>="toro.ais.co.th" </a:t>
            </a:r>
            <a:r>
              <a:rPr lang="en-US" sz="1200" dirty="0" err="1"/>
              <a:t>ip</a:t>
            </a:r>
            <a:r>
              <a:rPr lang="en-US" sz="1200" dirty="0"/>
              <a:t>="172.16.57.53" app="4" vendor="AIS" product="</a:t>
            </a:r>
            <a:r>
              <a:rPr lang="en-US" sz="1200" dirty="0" err="1"/>
              <a:t>vscp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 &lt;/cold&gt;</a:t>
            </a:r>
          </a:p>
          <a:p>
            <a:r>
              <a:rPr lang="en-US" sz="1200" dirty="0"/>
              <a:t>   &lt;warm&gt;</a:t>
            </a:r>
          </a:p>
          <a:p>
            <a:r>
              <a:rPr lang="en-US" sz="1200" dirty="0"/>
              <a:t>      &lt;SFLOG value="FATAL|ERROR|WARN|INFO|DEBUG"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StatInterval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HousekeeperInterval</a:t>
            </a:r>
            <a:r>
              <a:rPr lang="en-US" sz="1200" dirty="0"/>
              <a:t> value="1"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RestartDelay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MaxRetry</a:t>
            </a:r>
            <a:r>
              <a:rPr lang="en-US" sz="1200" dirty="0"/>
              <a:t> value="2" /&gt;</a:t>
            </a:r>
          </a:p>
          <a:p>
            <a:r>
              <a:rPr lang="en-US" sz="1200" dirty="0"/>
              <a:t>          </a:t>
            </a:r>
          </a:p>
          <a:p>
            <a:r>
              <a:rPr lang="en-US" sz="1200" dirty="0"/>
              <a:t>      &lt;E11ScaleNumber value="1" /&gt;</a:t>
            </a:r>
          </a:p>
          <a:p>
            <a:r>
              <a:rPr lang="en-US" sz="1200" dirty="0"/>
              <a:t>          &lt;</a:t>
            </a:r>
            <a:r>
              <a:rPr lang="en-US" sz="1200" dirty="0" err="1"/>
              <a:t>EDBTimeToWait</a:t>
            </a:r>
            <a:r>
              <a:rPr lang="en-US" sz="1200" dirty="0"/>
              <a:t> value="10" /&gt;</a:t>
            </a:r>
          </a:p>
          <a:p>
            <a:endParaRPr lang="en-US" sz="1200" dirty="0"/>
          </a:p>
          <a:p>
            <a:r>
              <a:rPr lang="en-US" sz="1200" dirty="0"/>
              <a:t>      &lt;</a:t>
            </a:r>
            <a:r>
              <a:rPr lang="en-US" sz="1200" dirty="0" err="1"/>
              <a:t>SFMessageTimeout</a:t>
            </a:r>
            <a:r>
              <a:rPr lang="en-US" sz="1200" dirty="0"/>
              <a:t> value="60"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SFMaxClient</a:t>
            </a:r>
            <a:r>
              <a:rPr lang="en-US" sz="1200" dirty="0"/>
              <a:t> value</a:t>
            </a:r>
            <a:r>
              <a:rPr lang="en-US" sz="1200" dirty="0" smtClean="0"/>
              <a:t>=“8" </a:t>
            </a:r>
            <a:r>
              <a:rPr lang="en-US" sz="1200" dirty="0"/>
              <a:t>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SFConnectTimeout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SFReadTimeout</a:t>
            </a:r>
            <a:r>
              <a:rPr lang="en-US" sz="1200" dirty="0"/>
              <a:t> value="30"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SFWriteTimeout</a:t>
            </a:r>
            <a:r>
              <a:rPr lang="en-US" sz="1200" dirty="0"/>
              <a:t> value="30"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SFACKTimeout</a:t>
            </a:r>
            <a:r>
              <a:rPr lang="en-US" sz="1200" dirty="0"/>
              <a:t> value="60"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SFWatchdogInterval</a:t>
            </a:r>
            <a:r>
              <a:rPr lang="en-US" sz="1200" dirty="0"/>
              <a:t> value="15"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SFMaxWriteLength</a:t>
            </a:r>
            <a:r>
              <a:rPr lang="en-US" sz="1200" dirty="0"/>
              <a:t> value="0"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SFHighMessageCount</a:t>
            </a:r>
            <a:r>
              <a:rPr lang="en-US" sz="1200" dirty="0"/>
              <a:t> value="200000"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SFLowMessageCount</a:t>
            </a:r>
            <a:r>
              <a:rPr lang="en-US" sz="1200" dirty="0"/>
              <a:t> value="150000" /&gt;</a:t>
            </a:r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25470"/>
            <a:ext cx="288032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OCF.ES06.SRFC.0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15816" y="38183"/>
            <a:ext cx="4735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Equinox Configuration: </a:t>
            </a:r>
            <a:r>
              <a:rPr lang="en-US" b="1" dirty="0" smtClean="0"/>
              <a:t>Service</a:t>
            </a:r>
            <a:endParaRPr lang="th-TH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48064" y="886512"/>
            <a:ext cx="2664296" cy="670280"/>
          </a:xfrm>
          <a:prstGeom prst="wedgeRoundRectCallout">
            <a:avLst>
              <a:gd name="adj1" fmla="val -104594"/>
              <a:gd name="adj2" fmla="val 63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Internal Switching Configuration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46229" y="2828036"/>
            <a:ext cx="2664296" cy="670280"/>
          </a:xfrm>
          <a:prstGeom prst="wedgeRoundRectCallout">
            <a:avLst>
              <a:gd name="adj1" fmla="val -143074"/>
              <a:gd name="adj2" fmla="val -955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</a:t>
            </a:r>
            <a:r>
              <a:rPr lang="en-US" sz="2000" dirty="0" err="1" smtClean="0"/>
              <a:t>ip</a:t>
            </a:r>
            <a:r>
              <a:rPr lang="en-US" sz="2000" dirty="0" smtClean="0"/>
              <a:t> and port 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48064" y="5661248"/>
            <a:ext cx="3240360" cy="670280"/>
          </a:xfrm>
          <a:prstGeom prst="wedgeRoundRectCallout">
            <a:avLst>
              <a:gd name="adj1" fmla="val -113744"/>
              <a:gd name="adj2" fmla="val -81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Internal Switching Properties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2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12885"/>
            <a:ext cx="7776864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/>
              <a:t>      &lt;</a:t>
            </a:r>
            <a:r>
              <a:rPr lang="en-US" sz="1800" dirty="0" err="1"/>
              <a:t>DiameterMaxClient</a:t>
            </a:r>
            <a:r>
              <a:rPr lang="en-US" sz="1800" dirty="0"/>
              <a:t> value="10"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DiameterConnectTimeout</a:t>
            </a:r>
            <a:r>
              <a:rPr lang="en-US" sz="1800" dirty="0"/>
              <a:t> value="10"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DiameterWaitTimeout</a:t>
            </a:r>
            <a:r>
              <a:rPr lang="en-US" sz="1800" dirty="0"/>
              <a:t> value="60"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DiameterReadTimeout</a:t>
            </a:r>
            <a:r>
              <a:rPr lang="en-US" sz="1800" dirty="0"/>
              <a:t> value="30"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DiameterWriteTimeout</a:t>
            </a:r>
            <a:r>
              <a:rPr lang="en-US" sz="1800" dirty="0"/>
              <a:t> value="30"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DiameterMaxWriteLength</a:t>
            </a:r>
            <a:r>
              <a:rPr lang="en-US" sz="1800" dirty="0"/>
              <a:t> value="0"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DiameterWatchdogInterval</a:t>
            </a:r>
            <a:r>
              <a:rPr lang="en-US" sz="1800" dirty="0"/>
              <a:t> value="15"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DiameterEventTimeout</a:t>
            </a:r>
            <a:r>
              <a:rPr lang="en-US" sz="1800" dirty="0"/>
              <a:t> value="30" /&gt;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DiameterAnswerTimeout</a:t>
            </a:r>
            <a:r>
              <a:rPr lang="en-US" sz="1800" dirty="0"/>
              <a:t> value="30" /&gt;</a:t>
            </a:r>
          </a:p>
          <a:p>
            <a:endParaRPr lang="en-US" sz="1800" dirty="0"/>
          </a:p>
          <a:p>
            <a:r>
              <a:rPr lang="en-US" sz="1800" dirty="0"/>
              <a:t>      &lt;</a:t>
            </a:r>
            <a:r>
              <a:rPr lang="en-US" sz="1800" dirty="0" err="1"/>
              <a:t>SmoothReject</a:t>
            </a:r>
            <a:r>
              <a:rPr lang="en-US" sz="1800" dirty="0"/>
              <a:t> value="0" /&gt;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TPSLimit</a:t>
            </a:r>
            <a:r>
              <a:rPr lang="en-US" sz="1800" dirty="0"/>
              <a:t> value="100" /&gt;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TPSWindow</a:t>
            </a:r>
            <a:r>
              <a:rPr lang="en-US" sz="1800" dirty="0"/>
              <a:t> value="1" /&gt;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RejectResultCode</a:t>
            </a:r>
            <a:r>
              <a:rPr lang="en-US" sz="1800" dirty="0"/>
              <a:t> value="3004" /&gt;</a:t>
            </a:r>
          </a:p>
          <a:p>
            <a:endParaRPr lang="en-US" sz="1800" dirty="0"/>
          </a:p>
          <a:p>
            <a:r>
              <a:rPr lang="en-US" sz="1800" dirty="0"/>
              <a:t>   &lt;/warm&gt;</a:t>
            </a:r>
          </a:p>
          <a:p>
            <a:r>
              <a:rPr lang="en-US" sz="1800" dirty="0"/>
              <a:t>&lt;/configuration&gt;</a:t>
            </a:r>
            <a:endParaRPr lang="th-TH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1655"/>
            <a:ext cx="288032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OCF.ES06.SRFC.0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1720" y="293160"/>
            <a:ext cx="6392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Equinox Configuration: </a:t>
            </a:r>
            <a:r>
              <a:rPr lang="en-US" b="1" dirty="0" smtClean="0"/>
              <a:t>Service (Continue)</a:t>
            </a:r>
            <a:endParaRPr lang="th-TH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24128" y="3748097"/>
            <a:ext cx="2304256" cy="670280"/>
          </a:xfrm>
          <a:prstGeom prst="wedgeRoundRectCallout">
            <a:avLst>
              <a:gd name="adj1" fmla="val -113744"/>
              <a:gd name="adj2" fmla="val -81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Properties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4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15905"/>
            <a:ext cx="8280920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&lt;?xml version="1.0" encoding="tis-620" ?&gt;</a:t>
            </a:r>
          </a:p>
          <a:p>
            <a:r>
              <a:rPr lang="en-US" sz="1200" dirty="0"/>
              <a:t>&lt;configuration&gt;</a:t>
            </a:r>
          </a:p>
          <a:p>
            <a:r>
              <a:rPr lang="en-US" sz="1200" dirty="0"/>
              <a:t>    &lt;cold&gt;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HomeDirectory</a:t>
            </a:r>
            <a:r>
              <a:rPr lang="en-US" sz="1200" dirty="0"/>
              <a:t> value="/opt/</a:t>
            </a:r>
            <a:r>
              <a:rPr lang="en-US" sz="1200" dirty="0" err="1"/>
              <a:t>equinoxAS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      &lt;Application group</a:t>
            </a:r>
            <a:r>
              <a:rPr lang="en-US" sz="1200" dirty="0" smtClean="0"/>
              <a:t>="OCF</a:t>
            </a:r>
            <a:r>
              <a:rPr lang="en-US" sz="1200" dirty="0"/>
              <a:t>" service="SCF" instance="0" /&gt;</a:t>
            </a:r>
          </a:p>
          <a:p>
            <a:r>
              <a:rPr lang="en-US" sz="1200" dirty="0"/>
              <a:t>        &lt;Listener port="</a:t>
            </a:r>
            <a:r>
              <a:rPr lang="en-US" sz="1400" dirty="0">
                <a:solidFill>
                  <a:srgbClr val="FF0000"/>
                </a:solidFill>
              </a:rPr>
              <a:t>30002</a:t>
            </a:r>
            <a:r>
              <a:rPr lang="en-US" sz="1200" dirty="0"/>
              <a:t>" backlog="256"/&gt;</a:t>
            </a:r>
          </a:p>
          <a:p>
            <a:r>
              <a:rPr lang="en-US" sz="1200" dirty="0"/>
              <a:t>        &lt;Library directory="/opt/</a:t>
            </a:r>
            <a:r>
              <a:rPr lang="en-US" sz="1200" dirty="0" err="1"/>
              <a:t>equinoxAS</a:t>
            </a:r>
            <a:r>
              <a:rPr lang="en-US" sz="1200" dirty="0"/>
              <a:t>/lib/" name="ocf_3_0_0.jar" function="</a:t>
            </a:r>
            <a:r>
              <a:rPr lang="en-US" sz="1200" dirty="0" err="1"/>
              <a:t>phoebe.eqx.ocf.main.OCFmain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ECProperties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ThreadPool</a:t>
            </a:r>
            <a:r>
              <a:rPr lang="en-US" sz="1200" dirty="0"/>
              <a:t> value="1" 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AutoCpuUtilize</a:t>
            </a:r>
            <a:r>
              <a:rPr lang="en-US" sz="1200" dirty="0"/>
              <a:t> value="true"/&gt;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CpuUtilizeList</a:t>
            </a:r>
            <a:r>
              <a:rPr lang="en-US" sz="1200" dirty="0"/>
              <a:t> value="4"/&gt;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JavaOption</a:t>
            </a:r>
            <a:r>
              <a:rPr lang="en-US" sz="1200" dirty="0"/>
              <a:t> value="-server"/&gt;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JavaOption</a:t>
            </a:r>
            <a:r>
              <a:rPr lang="en-US" sz="1200" dirty="0"/>
              <a:t> value="-</a:t>
            </a:r>
            <a:r>
              <a:rPr lang="en-US" sz="1200" dirty="0" err="1"/>
              <a:t>XX:CompileThreshold</a:t>
            </a:r>
            <a:r>
              <a:rPr lang="en-US" sz="1200" dirty="0"/>
              <a:t>=1000"/&gt;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JavaOption</a:t>
            </a:r>
            <a:r>
              <a:rPr lang="en-US" sz="1200" dirty="0"/>
              <a:t> value="-</a:t>
            </a:r>
            <a:r>
              <a:rPr lang="en-US" sz="1200" dirty="0" err="1"/>
              <a:t>XX:ThreadStackSize</a:t>
            </a:r>
            <a:r>
              <a:rPr lang="en-US" sz="1200" dirty="0"/>
              <a:t>=65535"/&gt;</a:t>
            </a:r>
          </a:p>
          <a:p>
            <a:r>
              <a:rPr lang="en-US" sz="1200" dirty="0" smtClean="0"/>
              <a:t>            &lt;</a:t>
            </a:r>
            <a:r>
              <a:rPr lang="en-US" sz="1200" dirty="0" err="1" smtClean="0"/>
              <a:t>JavaOption</a:t>
            </a:r>
            <a:r>
              <a:rPr lang="en-US" sz="1200" dirty="0" smtClean="0"/>
              <a:t> value="-</a:t>
            </a:r>
            <a:r>
              <a:rPr lang="en-US" sz="1200" dirty="0" err="1" smtClean="0"/>
              <a:t>XX:MainThreadStackSize</a:t>
            </a:r>
            <a:r>
              <a:rPr lang="en-US" sz="1200" dirty="0" smtClean="0"/>
              <a:t>=65535"/&gt;</a:t>
            </a:r>
          </a:p>
          <a:p>
            <a:r>
              <a:rPr lang="en-US" sz="1200" dirty="0" smtClean="0"/>
              <a:t>            </a:t>
            </a:r>
            <a:r>
              <a:rPr lang="en-US" sz="1200" dirty="0"/>
              <a:t>&lt;</a:t>
            </a:r>
            <a:r>
              <a:rPr lang="en-US" sz="1200" dirty="0" err="1"/>
              <a:t>JavaOption</a:t>
            </a:r>
            <a:r>
              <a:rPr lang="en-US" sz="1200" dirty="0"/>
              <a:t> value="-Xms1G"/&gt;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JavaOption</a:t>
            </a:r>
            <a:r>
              <a:rPr lang="en-US" sz="1200" dirty="0"/>
              <a:t> value="-Xmx2G"/&gt;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JavaOption</a:t>
            </a:r>
            <a:r>
              <a:rPr lang="en-US" sz="1200" dirty="0"/>
              <a:t> value="-</a:t>
            </a:r>
            <a:r>
              <a:rPr lang="en-US" sz="1200" dirty="0" err="1"/>
              <a:t>Djavax.xml.xpath.XPathFactory:http</a:t>
            </a:r>
            <a:r>
              <a:rPr lang="en-US" sz="1200" dirty="0"/>
              <a:t>://java.sun.com/</a:t>
            </a:r>
            <a:r>
              <a:rPr lang="en-US" sz="1200" dirty="0" err="1"/>
              <a:t>jaxp</a:t>
            </a:r>
            <a:r>
              <a:rPr lang="en-US" sz="1200" dirty="0"/>
              <a:t>/</a:t>
            </a:r>
            <a:r>
              <a:rPr lang="en-US" sz="1200" dirty="0" err="1"/>
              <a:t>xpath</a:t>
            </a:r>
            <a:r>
              <a:rPr lang="en-US" sz="1200" dirty="0"/>
              <a:t>/</a:t>
            </a:r>
            <a:r>
              <a:rPr lang="en-US" sz="1200" dirty="0" err="1"/>
              <a:t>dom</a:t>
            </a:r>
            <a:r>
              <a:rPr lang="en-US" sz="1200" dirty="0"/>
              <a:t>=</a:t>
            </a:r>
            <a:r>
              <a:rPr lang="en-US" sz="1200" dirty="0" err="1"/>
              <a:t>com.sun.org.apache.xpath.internal.jaxp.XPathFactoryImpl</a:t>
            </a:r>
            <a:r>
              <a:rPr lang="en-US" sz="1200" dirty="0"/>
              <a:t>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JavaOption</a:t>
            </a:r>
            <a:r>
              <a:rPr lang="en-US" sz="1200" dirty="0"/>
              <a:t> value="-</a:t>
            </a:r>
            <a:r>
              <a:rPr lang="en-US" sz="1200" dirty="0" err="1"/>
              <a:t>Djava.version</a:t>
            </a:r>
            <a:r>
              <a:rPr lang="en-US" sz="1200" dirty="0"/>
              <a:t>=1.6"/&gt;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JavaLibrary</a:t>
            </a:r>
            <a:r>
              <a:rPr lang="en-US" sz="1200" dirty="0"/>
              <a:t> value="ec02_library_V3.2.0.jar"/&gt;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JavaLibrary</a:t>
            </a:r>
            <a:r>
              <a:rPr lang="en-US" sz="1200" dirty="0"/>
              <a:t> value="gson-2.2.2.jar"/&gt;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JavaLibrary</a:t>
            </a:r>
            <a:r>
              <a:rPr lang="en-US" sz="1200" dirty="0"/>
              <a:t> value="kryo-2.20-all.jar"/&gt;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JavaLibrary</a:t>
            </a:r>
            <a:r>
              <a:rPr lang="en-US" sz="1200" dirty="0"/>
              <a:t> value="log4j-1.2.15.jar"/&gt;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JavaLibrary</a:t>
            </a:r>
            <a:r>
              <a:rPr lang="en-US" sz="1200" dirty="0"/>
              <a:t> value="eqxmsg_3_3_2.jar"/&gt;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JavaLibrary</a:t>
            </a:r>
            <a:r>
              <a:rPr lang="en-US" sz="1200" dirty="0"/>
              <a:t> value="ocf_3_0_0.jar"/&gt;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ECProperties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&lt;/cold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815795"/>
            <a:ext cx="288032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OCF.EC02.SCF.0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1720" y="293160"/>
            <a:ext cx="4712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Equinox Configuration: </a:t>
            </a:r>
            <a:r>
              <a:rPr lang="en-US" b="1" dirty="0" smtClean="0"/>
              <a:t>AF (EC)</a:t>
            </a:r>
            <a:endParaRPr lang="th-TH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995936" y="2780928"/>
            <a:ext cx="2581881" cy="670280"/>
          </a:xfrm>
          <a:prstGeom prst="wedgeRoundRectCallout">
            <a:avLst>
              <a:gd name="adj1" fmla="val -113744"/>
              <a:gd name="adj2" fmla="val -112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 port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88899" y="5589240"/>
            <a:ext cx="2581881" cy="670280"/>
          </a:xfrm>
          <a:prstGeom prst="wedgeRoundRectCallout">
            <a:avLst>
              <a:gd name="adj1" fmla="val -114817"/>
              <a:gd name="adj2" fmla="val -6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 library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3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irect Access Storage 1"/>
          <p:cNvSpPr/>
          <p:nvPr/>
        </p:nvSpPr>
        <p:spPr>
          <a:xfrm rot="16200000">
            <a:off x="3244081" y="5620941"/>
            <a:ext cx="1308100" cy="668337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E03</a:t>
            </a:r>
          </a:p>
        </p:txBody>
      </p:sp>
      <p:sp>
        <p:nvSpPr>
          <p:cNvPr id="3" name="Flowchart: Direct Access Storage 2"/>
          <p:cNvSpPr/>
          <p:nvPr/>
        </p:nvSpPr>
        <p:spPr>
          <a:xfrm rot="16200000">
            <a:off x="4018781" y="5646341"/>
            <a:ext cx="1308100" cy="668337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E04</a:t>
            </a:r>
          </a:p>
        </p:txBody>
      </p:sp>
      <p:sp>
        <p:nvSpPr>
          <p:cNvPr id="4" name="Flowchart: Direct Access Storage 3"/>
          <p:cNvSpPr/>
          <p:nvPr/>
        </p:nvSpPr>
        <p:spPr>
          <a:xfrm rot="16200000">
            <a:off x="4776018" y="5646341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E06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275271" y="2408529"/>
            <a:ext cx="2736304" cy="311069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E00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0800000">
            <a:off x="1907120" y="4448383"/>
            <a:ext cx="1800199" cy="668225"/>
          </a:xfrm>
          <a:prstGeom prst="flowChartMagneticDru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ES07</a:t>
            </a:r>
          </a:p>
        </p:txBody>
      </p:sp>
      <p:sp>
        <p:nvSpPr>
          <p:cNvPr id="7" name="Oval 6"/>
          <p:cNvSpPr/>
          <p:nvPr/>
        </p:nvSpPr>
        <p:spPr>
          <a:xfrm rot="5595344">
            <a:off x="1881381" y="4462152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8" name="Flowchart: Direct Access Storage 7"/>
          <p:cNvSpPr/>
          <p:nvPr/>
        </p:nvSpPr>
        <p:spPr>
          <a:xfrm>
            <a:off x="5580087" y="4459685"/>
            <a:ext cx="1800225" cy="66833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ES06</a:t>
            </a:r>
          </a:p>
        </p:txBody>
      </p:sp>
      <p:sp>
        <p:nvSpPr>
          <p:cNvPr id="9" name="Oval 8"/>
          <p:cNvSpPr/>
          <p:nvPr/>
        </p:nvSpPr>
        <p:spPr>
          <a:xfrm rot="5595344">
            <a:off x="6713729" y="4473787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0" name="Flowchart: Direct Access Storage 9"/>
          <p:cNvSpPr/>
          <p:nvPr/>
        </p:nvSpPr>
        <p:spPr>
          <a:xfrm rot="16200000">
            <a:off x="5331643" y="5765403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E11</a:t>
            </a:r>
          </a:p>
        </p:txBody>
      </p:sp>
      <p:sp>
        <p:nvSpPr>
          <p:cNvPr id="11" name="Flowchart: Direct Access Storage 10"/>
          <p:cNvSpPr/>
          <p:nvPr/>
        </p:nvSpPr>
        <p:spPr>
          <a:xfrm rot="16200000">
            <a:off x="2718618" y="5765403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E01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11551" y="1091774"/>
            <a:ext cx="2262982" cy="796572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EC02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smtClean="0"/>
              <a:t>Equinox Container)</a:t>
            </a:r>
            <a:endParaRPr lang="en-US" sz="16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03616" y="620688"/>
            <a:ext cx="2262982" cy="73356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AF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593388"/>
            <a:ext cx="971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PCRF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8172400" y="4520884"/>
            <a:ext cx="971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SRFC</a:t>
            </a:r>
            <a:endParaRPr lang="th-TH" dirty="0"/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971600" y="4854998"/>
            <a:ext cx="12373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35050" y="4854998"/>
            <a:ext cx="12373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7831" y="0"/>
            <a:ext cx="191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OCF APP</a:t>
            </a:r>
            <a:endParaRPr lang="th-TH" u="sng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3522541" y="1091774"/>
            <a:ext cx="2262982" cy="796572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EC02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smtClean="0"/>
              <a:t>Equinox Container)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514606" y="620688"/>
            <a:ext cx="2262982" cy="73356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AF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6125442" y="1091774"/>
            <a:ext cx="2262982" cy="796572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EC02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smtClean="0"/>
              <a:t>Equinox Container)</a:t>
            </a:r>
            <a:endParaRPr lang="en-US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6117507" y="620688"/>
            <a:ext cx="2262982" cy="73356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AF</a:t>
            </a:r>
          </a:p>
        </p:txBody>
      </p:sp>
      <p:sp>
        <p:nvSpPr>
          <p:cNvPr id="25" name="Oval 24"/>
          <p:cNvSpPr/>
          <p:nvPr/>
        </p:nvSpPr>
        <p:spPr>
          <a:xfrm>
            <a:off x="4312722" y="2801577"/>
            <a:ext cx="666750" cy="3857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cxnSp>
        <p:nvCxnSpPr>
          <p:cNvPr id="26" name="Straight Connector 25"/>
          <p:cNvCxnSpPr>
            <a:stCxn id="13" idx="3"/>
          </p:cNvCxnSpPr>
          <p:nvPr/>
        </p:nvCxnSpPr>
        <p:spPr>
          <a:xfrm>
            <a:off x="1843042" y="1888346"/>
            <a:ext cx="2800381" cy="110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3423" y="1888346"/>
            <a:ext cx="0" cy="110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54032" y="1888346"/>
            <a:ext cx="2602901" cy="110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435972">
            <a:off x="5729746" y="2163112"/>
            <a:ext cx="61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ES00</a:t>
            </a:r>
            <a:endParaRPr lang="th-TH" sz="1400" dirty="0"/>
          </a:p>
        </p:txBody>
      </p:sp>
      <p:sp>
        <p:nvSpPr>
          <p:cNvPr id="33" name="TextBox 32"/>
          <p:cNvSpPr txBox="1"/>
          <p:nvPr/>
        </p:nvSpPr>
        <p:spPr>
          <a:xfrm rot="1355060">
            <a:off x="2960319" y="2222137"/>
            <a:ext cx="61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ES00</a:t>
            </a:r>
            <a:endParaRPr lang="th-TH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27244" y="2158506"/>
            <a:ext cx="61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ES00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851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727280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Architecture				1 Hour</a:t>
            </a:r>
          </a:p>
          <a:p>
            <a:r>
              <a:rPr lang="en-US" dirty="0" smtClean="0"/>
              <a:t>Package and environment		30 Min</a:t>
            </a:r>
            <a:endParaRPr lang="en-US" dirty="0"/>
          </a:p>
          <a:p>
            <a:r>
              <a:rPr lang="en-US" dirty="0" smtClean="0"/>
              <a:t>Break					10 Min</a:t>
            </a:r>
            <a:endParaRPr lang="th-TH" dirty="0" smtClean="0"/>
          </a:p>
          <a:p>
            <a:r>
              <a:rPr lang="en-US" dirty="0" smtClean="0"/>
              <a:t>Process Naming				30 Min</a:t>
            </a:r>
          </a:p>
          <a:p>
            <a:r>
              <a:rPr lang="en-US" dirty="0" smtClean="0"/>
              <a:t>Lunch	</a:t>
            </a:r>
          </a:p>
          <a:p>
            <a:r>
              <a:rPr lang="en-US" dirty="0" smtClean="0"/>
              <a:t>Configuration				1 Hour </a:t>
            </a:r>
          </a:p>
          <a:p>
            <a:r>
              <a:rPr lang="en-US" dirty="0" smtClean="0"/>
              <a:t>Stat						20 Min</a:t>
            </a:r>
          </a:p>
          <a:p>
            <a:r>
              <a:rPr lang="en-US" dirty="0" smtClean="0"/>
              <a:t>Log						20 Min</a:t>
            </a:r>
          </a:p>
          <a:p>
            <a:r>
              <a:rPr lang="en-US" dirty="0" smtClean="0"/>
              <a:t>Operation command			30 Min</a:t>
            </a:r>
          </a:p>
          <a:p>
            <a:r>
              <a:rPr lang="en-US" dirty="0" smtClean="0"/>
              <a:t>O &amp; M					30 Min</a:t>
            </a:r>
          </a:p>
          <a:p>
            <a:r>
              <a:rPr lang="en-US" dirty="0" smtClean="0"/>
              <a:t>Example system				10 Min</a:t>
            </a:r>
          </a:p>
        </p:txBody>
      </p:sp>
    </p:spTree>
    <p:extLst>
      <p:ext uri="{BB962C8B-B14F-4D97-AF65-F5344CB8AC3E}">
        <p14:creationId xmlns:p14="http://schemas.microsoft.com/office/powerpoint/2010/main" val="26071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7776864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2015-03-15 15:43:36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FMONProcessID</a:t>
            </a:r>
            <a:r>
              <a:rPr lang="en-US" sz="1600" dirty="0">
                <a:solidFill>
                  <a:srgbClr val="FF0000"/>
                </a:solidFill>
              </a:rPr>
              <a:t>=5999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FMONUpSince</a:t>
            </a:r>
            <a:r>
              <a:rPr lang="en-US" sz="1600" dirty="0">
                <a:solidFill>
                  <a:srgbClr val="FF0000"/>
                </a:solidFill>
              </a:rPr>
              <a:t>=2015-03-15 15:30:24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FMONFaultCount</a:t>
            </a:r>
            <a:r>
              <a:rPr lang="en-US" sz="1600" dirty="0">
                <a:solidFill>
                  <a:srgbClr val="FF0000"/>
                </a:solidFill>
              </a:rPr>
              <a:t>=0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MainProcessID</a:t>
            </a:r>
            <a:r>
              <a:rPr lang="en-US" sz="1600" dirty="0">
                <a:solidFill>
                  <a:srgbClr val="FF0000"/>
                </a:solidFill>
              </a:rPr>
              <a:t>=6000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MainUpSince</a:t>
            </a:r>
            <a:r>
              <a:rPr lang="en-US" sz="1600" dirty="0">
                <a:solidFill>
                  <a:srgbClr val="FF0000"/>
                </a:solidFill>
              </a:rPr>
              <a:t>=2015-03-15 15:30:24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ControlPause</a:t>
            </a:r>
            <a:r>
              <a:rPr lang="en-US" sz="1600" dirty="0">
                <a:solidFill>
                  <a:srgbClr val="FF0000"/>
                </a:solidFill>
              </a:rPr>
              <a:t>=NO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MessagePause</a:t>
            </a:r>
            <a:r>
              <a:rPr lang="en-US" sz="1600" dirty="0">
                <a:solidFill>
                  <a:srgbClr val="FF0000"/>
                </a:solidFill>
              </a:rPr>
              <a:t>=NO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SpeedPause</a:t>
            </a:r>
            <a:r>
              <a:rPr lang="en-US" sz="1600" dirty="0">
                <a:solidFill>
                  <a:srgbClr val="FF0000"/>
                </a:solidFill>
              </a:rPr>
              <a:t>=NO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Shutdown=NO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SFClientCount</a:t>
            </a:r>
            <a:r>
              <a:rPr lang="en-US" sz="1600" b="1" dirty="0">
                <a:solidFill>
                  <a:srgbClr val="7030A0"/>
                </a:solidFill>
              </a:rPr>
              <a:t>=1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SFRecvMessageCount</a:t>
            </a:r>
            <a:r>
              <a:rPr lang="en-US" sz="1600" b="1" dirty="0">
                <a:solidFill>
                  <a:srgbClr val="7030A0"/>
                </a:solidFill>
              </a:rPr>
              <a:t>=0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SFReplyMessageCount</a:t>
            </a:r>
            <a:r>
              <a:rPr lang="en-US" sz="1600" b="1" dirty="0">
                <a:solidFill>
                  <a:srgbClr val="7030A0"/>
                </a:solidFill>
              </a:rPr>
              <a:t>=0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SFSentMessageCount</a:t>
            </a:r>
            <a:r>
              <a:rPr lang="en-US" sz="1600" b="1" dirty="0">
                <a:solidFill>
                  <a:srgbClr val="7030A0"/>
                </a:solidFill>
              </a:rPr>
              <a:t>=0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SFSendQueueCount</a:t>
            </a:r>
            <a:r>
              <a:rPr lang="en-US" sz="1600" b="1" dirty="0">
                <a:solidFill>
                  <a:srgbClr val="7030A0"/>
                </a:solidFill>
              </a:rPr>
              <a:t>=0</a:t>
            </a:r>
          </a:p>
          <a:p>
            <a:r>
              <a:rPr lang="en-US" sz="1600" b="1" dirty="0" err="1"/>
              <a:t>EDBPurgeMessageCount</a:t>
            </a:r>
            <a:r>
              <a:rPr lang="en-US" sz="1600" b="1" dirty="0"/>
              <a:t>=0</a:t>
            </a:r>
          </a:p>
          <a:p>
            <a:r>
              <a:rPr lang="en-US" sz="1600" b="1" dirty="0" err="1"/>
              <a:t>DMPSessionCount</a:t>
            </a:r>
            <a:r>
              <a:rPr lang="en-US" sz="1600" b="1" dirty="0"/>
              <a:t>=1</a:t>
            </a:r>
          </a:p>
          <a:p>
            <a:r>
              <a:rPr lang="en-US" sz="1600" b="1" dirty="0" err="1"/>
              <a:t>DMPRecvMessageCount</a:t>
            </a:r>
            <a:r>
              <a:rPr lang="en-US" sz="1600" b="1" dirty="0"/>
              <a:t>=0</a:t>
            </a:r>
          </a:p>
          <a:p>
            <a:r>
              <a:rPr lang="en-US" sz="1600" b="1" dirty="0" err="1"/>
              <a:t>DMPSentMessageCount</a:t>
            </a:r>
            <a:r>
              <a:rPr lang="en-US" sz="1600" b="1" dirty="0"/>
              <a:t>=0</a:t>
            </a:r>
          </a:p>
          <a:p>
            <a:r>
              <a:rPr lang="en-US" sz="1600" b="1" dirty="0" err="1"/>
              <a:t>DMPBusyMessageCount</a:t>
            </a:r>
            <a:r>
              <a:rPr lang="en-US" sz="1600" b="1" dirty="0"/>
              <a:t>=0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78704" y="615740"/>
            <a:ext cx="501743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/opt/equinox/stat/</a:t>
            </a:r>
            <a:r>
              <a:rPr lang="en-US" sz="1600" dirty="0" smtClean="0"/>
              <a:t>OCF.ES07.PCRF.0_20150315</a:t>
            </a:r>
            <a:r>
              <a:rPr lang="en-US" sz="2000" dirty="0" smtClean="0"/>
              <a:t>.stat</a:t>
            </a:r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5076056" y="1772816"/>
            <a:ext cx="2581881" cy="670280"/>
          </a:xfrm>
          <a:prstGeom prst="wedgeRoundRectCallout">
            <a:avLst>
              <a:gd name="adj1" fmla="val -114817"/>
              <a:gd name="adj2" fmla="val -6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stat detail</a:t>
            </a:r>
            <a:endParaRPr lang="en-US" sz="2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76056" y="3619679"/>
            <a:ext cx="2581881" cy="670280"/>
          </a:xfrm>
          <a:prstGeom prst="wedgeRoundRectCallout">
            <a:avLst>
              <a:gd name="adj1" fmla="val -114817"/>
              <a:gd name="adj2" fmla="val -6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SF stat detail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85928" y="5085184"/>
            <a:ext cx="2581881" cy="670280"/>
          </a:xfrm>
          <a:prstGeom prst="wedgeRoundRectCallout">
            <a:avLst>
              <a:gd name="adj1" fmla="val -114817"/>
              <a:gd name="adj2" fmla="val -6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stat detail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771800" y="35475"/>
            <a:ext cx="342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Equinox Platform Stat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75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14585"/>
            <a:ext cx="7344816" cy="6186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&lt;?xml version="1.0" encoding="tis-620" ?&gt;</a:t>
            </a:r>
          </a:p>
          <a:p>
            <a:r>
              <a:rPr lang="en-US" sz="1200" dirty="0"/>
              <a:t>&lt;configuration&gt;</a:t>
            </a:r>
          </a:p>
          <a:p>
            <a:r>
              <a:rPr lang="en-US" sz="1200" dirty="0"/>
              <a:t>   &lt;cold&gt;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HomeDirectory</a:t>
            </a:r>
            <a:r>
              <a:rPr lang="en-US" sz="1200" dirty="0"/>
              <a:t> value="/opt/equinox"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</a:t>
            </a:r>
            <a:r>
              <a:rPr lang="en-US" sz="1200" dirty="0"/>
              <a:t> group="</a:t>
            </a:r>
            <a:r>
              <a:rPr lang="en-US" sz="1200" dirty="0" smtClean="0"/>
              <a:t>OCF" </a:t>
            </a:r>
            <a:r>
              <a:rPr lang="en-US" sz="1200" dirty="0"/>
              <a:t>service="0" instance="0"&gt;</a:t>
            </a:r>
          </a:p>
          <a:p>
            <a:r>
              <a:rPr lang="en-US" sz="1200" dirty="0"/>
              <a:t>      &lt;Host host="</a:t>
            </a:r>
            <a:r>
              <a:rPr lang="en-US" sz="1200" dirty="0" err="1"/>
              <a:t>localhost</a:t>
            </a:r>
            <a:r>
              <a:rPr lang="en-US" sz="1200" dirty="0"/>
              <a:t>" port="20000" /&gt;</a:t>
            </a:r>
          </a:p>
          <a:p>
            <a:r>
              <a:rPr lang="en-US" sz="1200" dirty="0"/>
              <a:t>      &lt;/</a:t>
            </a:r>
            <a:r>
              <a:rPr lang="en-US" sz="1200" dirty="0" err="1"/>
              <a:t>sf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httpd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="0.0.0.0" port="7878" backlog="256" /&gt;</a:t>
            </a:r>
          </a:p>
          <a:p>
            <a:r>
              <a:rPr lang="en-US" sz="1200" dirty="0"/>
              <a:t>   &lt;/cold&gt;</a:t>
            </a:r>
          </a:p>
          <a:p>
            <a:r>
              <a:rPr lang="en-US" sz="1200" dirty="0"/>
              <a:t>   &lt;warm&gt;</a:t>
            </a:r>
          </a:p>
          <a:p>
            <a:r>
              <a:rPr lang="en-US" sz="1200" dirty="0"/>
              <a:t>      &lt;SFLOG value="FATAL|ERROR|WARN|INFO"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StatInterval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HousekeeperInterval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RestartDelay</a:t>
            </a:r>
            <a:r>
              <a:rPr lang="en-US" sz="1200" dirty="0"/>
              <a:t> value="1"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MaxRetry</a:t>
            </a:r>
            <a:r>
              <a:rPr lang="en-US" sz="1200" dirty="0"/>
              <a:t> value="1" /&gt;</a:t>
            </a:r>
          </a:p>
          <a:p>
            <a:endParaRPr lang="en-US" sz="1200" dirty="0"/>
          </a:p>
          <a:p>
            <a:r>
              <a:rPr lang="en-US" sz="1200" dirty="0"/>
              <a:t>      &lt;</a:t>
            </a:r>
            <a:r>
              <a:rPr lang="en-US" sz="1200" dirty="0" err="1"/>
              <a:t>SFMessageTimeout</a:t>
            </a:r>
            <a:r>
              <a:rPr lang="en-US" sz="1200" dirty="0"/>
              <a:t> value="60"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SFMaxClient</a:t>
            </a:r>
            <a:r>
              <a:rPr lang="en-US" sz="1200" dirty="0"/>
              <a:t> value="1"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SFConnectTimeout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SFReadTimeout</a:t>
            </a:r>
            <a:r>
              <a:rPr lang="en-US" sz="1200" dirty="0"/>
              <a:t> value="30"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SFWriteTimeout</a:t>
            </a:r>
            <a:r>
              <a:rPr lang="en-US" sz="1200" dirty="0"/>
              <a:t> value="30"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SFACKTimeout</a:t>
            </a:r>
            <a:r>
              <a:rPr lang="en-US" sz="1200" dirty="0"/>
              <a:t> value="60"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SFWatchdogInterval</a:t>
            </a:r>
            <a:r>
              <a:rPr lang="en-US" sz="1200" dirty="0"/>
              <a:t> value="10"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SFMaxWriteLength</a:t>
            </a:r>
            <a:r>
              <a:rPr lang="en-US" sz="1200" dirty="0"/>
              <a:t> value="0"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SFHighMessageCount</a:t>
            </a:r>
            <a:r>
              <a:rPr lang="en-US" sz="1200" dirty="0"/>
              <a:t> value="10000"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SFLowMessageCount</a:t>
            </a:r>
            <a:r>
              <a:rPr lang="en-US" sz="1200" dirty="0"/>
              <a:t> value="1000" </a:t>
            </a:r>
            <a:r>
              <a:rPr lang="en-US" sz="1200" dirty="0" smtClean="0"/>
              <a:t>/&gt;</a:t>
            </a:r>
            <a:endParaRPr lang="en-US" sz="1200" dirty="0"/>
          </a:p>
          <a:p>
            <a:r>
              <a:rPr lang="en-US" sz="1200" dirty="0"/>
              <a:t>      &lt;</a:t>
            </a:r>
            <a:r>
              <a:rPr lang="en-US" sz="1200" dirty="0" err="1"/>
              <a:t>HttpMaxSession</a:t>
            </a:r>
            <a:r>
              <a:rPr lang="en-US" sz="1200" dirty="0"/>
              <a:t> value="200"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HttpReadTimeout</a:t>
            </a:r>
            <a:r>
              <a:rPr lang="en-US" sz="1200" dirty="0"/>
              <a:t> value="5"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HttpWriteTimeout</a:t>
            </a:r>
            <a:r>
              <a:rPr lang="en-US" sz="1200" dirty="0"/>
              <a:t> value="5"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HttpIdleTimeout</a:t>
            </a:r>
            <a:r>
              <a:rPr lang="en-US" sz="1200" dirty="0"/>
              <a:t> value="30" /&gt;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HttpMaxWriteLength</a:t>
            </a:r>
            <a:r>
              <a:rPr lang="en-US" sz="1200" dirty="0"/>
              <a:t> value="0" /&gt;</a:t>
            </a:r>
          </a:p>
          <a:p>
            <a:r>
              <a:rPr lang="en-US" sz="1200" dirty="0"/>
              <a:t>                          </a:t>
            </a:r>
          </a:p>
          <a:p>
            <a:r>
              <a:rPr lang="en-US" sz="1200" dirty="0"/>
              <a:t>     </a:t>
            </a:r>
            <a:endParaRPr lang="th-TH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19770"/>
            <a:ext cx="137088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1600" dirty="0" smtClean="0"/>
              <a:t>OCF.E04.0.0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4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0728"/>
            <a:ext cx="6912768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err="1"/>
              <a:t>StatFile</a:t>
            </a:r>
            <a:r>
              <a:rPr lang="en-US" sz="1200" dirty="0"/>
              <a:t> name="</a:t>
            </a:r>
            <a:r>
              <a:rPr lang="en-US" sz="1200" dirty="0" err="1"/>
              <a:t>OCF_Stat</a:t>
            </a:r>
            <a:r>
              <a:rPr lang="en-US" sz="1200" dirty="0"/>
              <a:t>"&gt;</a:t>
            </a:r>
          </a:p>
          <a:p>
            <a:r>
              <a:rPr lang="en-US" sz="1200" dirty="0"/>
              <a:t>     &lt;</a:t>
            </a:r>
            <a:r>
              <a:rPr lang="en-US" sz="1200" dirty="0" err="1"/>
              <a:t>FormatFilename</a:t>
            </a:r>
            <a:r>
              <a:rPr lang="en-US" sz="1200" dirty="0"/>
              <a:t> value="${HOSTNAME}_${APPNAME}_${TIMESTAMP@%</a:t>
            </a:r>
            <a:r>
              <a:rPr lang="en-US" sz="1200" dirty="0" err="1"/>
              <a:t>Y%m%d%H%M</a:t>
            </a:r>
            <a:r>
              <a:rPr lang="en-US" sz="1200" dirty="0"/>
              <a:t>@}.stat" /&gt;</a:t>
            </a:r>
          </a:p>
          <a:p>
            <a:r>
              <a:rPr lang="en-US" sz="1200" dirty="0"/>
              <a:t>     &lt;</a:t>
            </a:r>
            <a:r>
              <a:rPr lang="en-US" sz="1200" dirty="0" err="1"/>
              <a:t>Targetdirectory</a:t>
            </a:r>
            <a:r>
              <a:rPr lang="en-US" sz="1200" dirty="0"/>
              <a:t> value="/</a:t>
            </a:r>
            <a:r>
              <a:rPr lang="en-US" sz="1200" dirty="0" err="1"/>
              <a:t>eqx</a:t>
            </a:r>
            <a:r>
              <a:rPr lang="en-US" sz="1200" dirty="0"/>
              <a:t>/</a:t>
            </a:r>
            <a:r>
              <a:rPr lang="en-US" sz="1200" dirty="0" err="1"/>
              <a:t>af</a:t>
            </a:r>
            <a:r>
              <a:rPr lang="en-US" sz="1200" dirty="0"/>
              <a:t>/stat"/&gt;</a:t>
            </a:r>
          </a:p>
          <a:p>
            <a:r>
              <a:rPr lang="en-US" sz="1200" dirty="0"/>
              <a:t>     &lt;</a:t>
            </a:r>
            <a:r>
              <a:rPr lang="en-US" sz="1200" dirty="0" err="1"/>
              <a:t>Timealignment</a:t>
            </a:r>
            <a:r>
              <a:rPr lang="en-US" sz="1200" dirty="0"/>
              <a:t> value="00.00" /&gt;</a:t>
            </a:r>
          </a:p>
          <a:p>
            <a:r>
              <a:rPr lang="en-US" sz="1200" dirty="0"/>
              <a:t>     &lt;</a:t>
            </a:r>
            <a:r>
              <a:rPr lang="en-US" sz="1200" dirty="0" err="1"/>
              <a:t>DurationFile</a:t>
            </a:r>
            <a:r>
              <a:rPr lang="en-US" sz="1200" dirty="0"/>
              <a:t> value="900"/&gt;</a:t>
            </a:r>
          </a:p>
          <a:p>
            <a:r>
              <a:rPr lang="en-US" sz="1200" dirty="0"/>
              <a:t>     &lt;</a:t>
            </a:r>
            <a:r>
              <a:rPr lang="en-US" sz="1200" dirty="0" err="1"/>
              <a:t>DurationStat</a:t>
            </a:r>
            <a:r>
              <a:rPr lang="en-US" sz="1200" dirty="0"/>
              <a:t> value="60"/&gt;</a:t>
            </a:r>
          </a:p>
          <a:p>
            <a:r>
              <a:rPr lang="en-US" sz="1200" dirty="0"/>
              <a:t>     &lt;</a:t>
            </a:r>
            <a:r>
              <a:rPr lang="en-US" sz="1200" dirty="0" err="1"/>
              <a:t>Maxsize</a:t>
            </a:r>
            <a:r>
              <a:rPr lang="en-US" sz="1200" dirty="0"/>
              <a:t> value="20000k"/&gt;</a:t>
            </a:r>
          </a:p>
          <a:p>
            <a:r>
              <a:rPr lang="en-US" sz="1200" dirty="0"/>
              <a:t>     &lt;Override value="NO"/&gt;</a:t>
            </a:r>
          </a:p>
          <a:p>
            <a:r>
              <a:rPr lang="en-US" sz="1200" dirty="0"/>
              <a:t>     &lt;Format value="${TIMESTAMP@%</a:t>
            </a:r>
            <a:r>
              <a:rPr lang="en-US" sz="1200" dirty="0" err="1"/>
              <a:t>Y%m%d</a:t>
            </a:r>
            <a:r>
              <a:rPr lang="en-US" sz="1200" dirty="0"/>
              <a:t> %H:%M:%S@}|${HOSTNAME}|${STATNAME}|${MIN}|${MAX}|${AVERAGE}|${COUNTER}"/&gt;</a:t>
            </a:r>
          </a:p>
          <a:p>
            <a:r>
              <a:rPr lang="en-US" sz="1200" dirty="0"/>
              <a:t>     &lt;Header value="TIMESTAMP|HOSTNAME|STATNAME|MIN|MAX|AVERAGE|COUNTER"/&gt;</a:t>
            </a:r>
          </a:p>
          <a:p>
            <a:r>
              <a:rPr lang="en-US" sz="1200" dirty="0"/>
              <a:t>     &lt;Footer value="End"/&gt;</a:t>
            </a:r>
          </a:p>
          <a:p>
            <a:r>
              <a:rPr lang="en-US" sz="1200" dirty="0"/>
              <a:t>     &lt;</a:t>
            </a:r>
            <a:r>
              <a:rPr lang="en-US" sz="1200" dirty="0" err="1"/>
              <a:t>AverageTime</a:t>
            </a:r>
            <a:r>
              <a:rPr lang="en-US" sz="1200" dirty="0"/>
              <a:t> value="1"/&gt;</a:t>
            </a:r>
          </a:p>
          <a:p>
            <a:r>
              <a:rPr lang="en-US" sz="1200" dirty="0"/>
              <a:t>     &lt;/</a:t>
            </a:r>
            <a:r>
              <a:rPr lang="en-US" sz="1200" dirty="0" err="1"/>
              <a:t>StatFile</a:t>
            </a:r>
            <a:r>
              <a:rPr lang="en-US" sz="1200" dirty="0"/>
              <a:t>&gt; </a:t>
            </a:r>
          </a:p>
          <a:p>
            <a:endParaRPr lang="en-US" sz="1200" dirty="0"/>
          </a:p>
          <a:p>
            <a:r>
              <a:rPr lang="en-US" sz="1200" dirty="0"/>
              <a:t>&lt;</a:t>
            </a:r>
            <a:r>
              <a:rPr lang="en-US" sz="1200" dirty="0" err="1"/>
              <a:t>StatProcess</a:t>
            </a:r>
            <a:r>
              <a:rPr lang="en-US" sz="1200" dirty="0" smtClean="0"/>
              <a:t>&gt;                    </a:t>
            </a:r>
            <a:endParaRPr lang="en-US" sz="1200" dirty="0"/>
          </a:p>
          <a:p>
            <a:r>
              <a:rPr lang="en-US" sz="1200" dirty="0"/>
              <a:t>        &lt;Stat name ="</a:t>
            </a:r>
            <a:r>
              <a:rPr lang="en-US" sz="1200" dirty="0" err="1"/>
              <a:t>mOCF</a:t>
            </a:r>
            <a:r>
              <a:rPr lang="en-US" sz="1200" dirty="0"/>
              <a:t> Received CCR Initial Requested" group="N/A"&gt;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InvertThreshold</a:t>
            </a:r>
            <a:r>
              <a:rPr lang="en-US" sz="1200" dirty="0"/>
              <a:t> value="0"/&gt;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NormalThreshold</a:t>
            </a:r>
            <a:r>
              <a:rPr lang="en-US" sz="1200" dirty="0"/>
              <a:t> value="0"/&gt;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RepeatEnable</a:t>
            </a:r>
            <a:r>
              <a:rPr lang="en-US" sz="1200" dirty="0"/>
              <a:t> value="YES"/&gt;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ClearEnable</a:t>
            </a:r>
            <a:r>
              <a:rPr lang="en-US" sz="1200" dirty="0"/>
              <a:t> value="YES"/&gt;</a:t>
            </a:r>
          </a:p>
          <a:p>
            <a:r>
              <a:rPr lang="en-US" sz="1200" dirty="0"/>
              <a:t>        &lt;/Stat&gt;</a:t>
            </a:r>
          </a:p>
          <a:p>
            <a:r>
              <a:rPr lang="en-US" sz="1200" dirty="0"/>
              <a:t>        &lt;Stat name ="</a:t>
            </a:r>
            <a:r>
              <a:rPr lang="en-US" sz="1200" dirty="0" err="1"/>
              <a:t>mOCF</a:t>
            </a:r>
            <a:r>
              <a:rPr lang="en-US" sz="1200" dirty="0"/>
              <a:t> Received Bad CCR Initial Requested" group="N/A"&gt;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InvertThreshold</a:t>
            </a:r>
            <a:r>
              <a:rPr lang="en-US" sz="1200" dirty="0"/>
              <a:t> value="0"/&gt;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NormalThreshold</a:t>
            </a:r>
            <a:r>
              <a:rPr lang="en-US" sz="1200" dirty="0"/>
              <a:t> value="100"/&gt;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RepeatEnable</a:t>
            </a:r>
            <a:r>
              <a:rPr lang="en-US" sz="1200" dirty="0"/>
              <a:t> value="YES"/&gt;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ClearEnable</a:t>
            </a:r>
            <a:r>
              <a:rPr lang="en-US" sz="1200" dirty="0"/>
              <a:t> value="YES"/&gt;</a:t>
            </a:r>
          </a:p>
          <a:p>
            <a:r>
              <a:rPr lang="en-US" sz="1200" dirty="0"/>
              <a:t>        &lt;Severity value="Major"/&gt;</a:t>
            </a:r>
          </a:p>
          <a:p>
            <a:r>
              <a:rPr lang="en-US" sz="1200" dirty="0"/>
              <a:t>        &lt;/Stat&gt;</a:t>
            </a:r>
            <a:endParaRPr lang="th-TH" sz="1200" dirty="0"/>
          </a:p>
          <a:p>
            <a:endParaRPr lang="th-TH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80833" y="587031"/>
            <a:ext cx="137088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1600" dirty="0" smtClean="0"/>
              <a:t>OCF.E04.0.0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7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980728"/>
            <a:ext cx="7416824" cy="57554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TIMESTAMP|HOSTNAME|STATNAME|MIN|MAX|AVERAGE|COUNTER</a:t>
            </a:r>
            <a:br>
              <a:rPr lang="en-US" sz="1600" dirty="0"/>
            </a:br>
            <a:r>
              <a:rPr lang="en-US" sz="1600" dirty="0" smtClean="0"/>
              <a:t>201503131446|mOCF </a:t>
            </a:r>
            <a:r>
              <a:rPr lang="en-US" sz="1600" dirty="0"/>
              <a:t>Received CCR Initial|0|1|1.0000|1|</a:t>
            </a:r>
          </a:p>
          <a:p>
            <a:r>
              <a:rPr lang="en-US" sz="1600" dirty="0" smtClean="0"/>
              <a:t>201503131446|mOCF </a:t>
            </a:r>
            <a:r>
              <a:rPr lang="en-US" sz="1600" dirty="0"/>
              <a:t>Received E01 Service Analysis|0|3|2.5000|5|</a:t>
            </a:r>
          </a:p>
          <a:p>
            <a:r>
              <a:rPr lang="en-US" sz="1600" dirty="0"/>
              <a:t>201503131446|mOCF Received DS2A Subscriber Profile|0|1|1.0000|1|</a:t>
            </a:r>
          </a:p>
          <a:p>
            <a:r>
              <a:rPr lang="en-US" sz="1600" dirty="0"/>
              <a:t>201503131446|mOCF Sent E01 Quota Analysis|0|4|2.6667|8|</a:t>
            </a:r>
          </a:p>
          <a:p>
            <a:r>
              <a:rPr lang="en-US" sz="1600" dirty="0"/>
              <a:t>201503131446|mOCF Return CCA Initial Success|0|1|1.0000|1|</a:t>
            </a:r>
          </a:p>
          <a:p>
            <a:r>
              <a:rPr lang="en-US" sz="1600" dirty="0"/>
              <a:t>201503131446|mOCF Received AMF Modify Counter|0|8|2.4286|17|</a:t>
            </a:r>
          </a:p>
          <a:p>
            <a:r>
              <a:rPr lang="en-US" sz="1600" dirty="0"/>
              <a:t>201503131446|mOCF Sent SGSCP Charging Report|0|3|1.5000|6|</a:t>
            </a:r>
          </a:p>
          <a:p>
            <a:r>
              <a:rPr lang="en-US" sz="1600" dirty="0"/>
              <a:t>201503131446|mOCF Sent DS2C Pull Session Locator|0|1|1.0000|1|</a:t>
            </a:r>
          </a:p>
          <a:p>
            <a:r>
              <a:rPr lang="en-US" sz="1600" dirty="0"/>
              <a:t>201503131446|mOCF Sent AMF Tariff|0|4|2.6667|8|</a:t>
            </a:r>
          </a:p>
          <a:p>
            <a:r>
              <a:rPr lang="en-US" sz="1600" dirty="0"/>
              <a:t>201503131446|mOCF Received Timeout SGSCP Charging Report|0|3|1.6667|5|</a:t>
            </a:r>
          </a:p>
          <a:p>
            <a:r>
              <a:rPr lang="en-US" sz="1600" dirty="0"/>
              <a:t>201503131446|mOCF Sent DS2C Push Session Locator|0|1|1.0000|1|</a:t>
            </a:r>
          </a:p>
          <a:p>
            <a:r>
              <a:rPr lang="en-US" sz="1600" dirty="0"/>
              <a:t>201503131446|mOCF Received SGSCP Charging Report|0|1|1.0000|1|</a:t>
            </a:r>
          </a:p>
          <a:p>
            <a:r>
              <a:rPr lang="en-US" sz="1600" dirty="0"/>
              <a:t>201503131446|mOCF Return CCA Update </a:t>
            </a:r>
            <a:r>
              <a:rPr lang="en-US" sz="1600" dirty="0" err="1"/>
              <a:t>MsccLvl</a:t>
            </a:r>
            <a:r>
              <a:rPr lang="en-US" sz="1600" dirty="0"/>
              <a:t> Success|0|7|2.2000|11|</a:t>
            </a:r>
          </a:p>
          <a:p>
            <a:r>
              <a:rPr lang="en-US" sz="1600" dirty="0"/>
              <a:t>201503131446|mOCF Received E01 Rating Analysis|0|3|2.5000|5|</a:t>
            </a:r>
          </a:p>
          <a:p>
            <a:r>
              <a:rPr lang="en-US" sz="1600" dirty="0"/>
              <a:t>201503131446|mOCF Received GGSN Gy-ReAuth|0|1|1.0000|1|</a:t>
            </a:r>
          </a:p>
          <a:p>
            <a:r>
              <a:rPr lang="en-US" sz="1600" dirty="0"/>
              <a:t>201503131446|mOCF Received AMF Tariff|0|4|2.6667|8|</a:t>
            </a:r>
          </a:p>
          <a:p>
            <a:r>
              <a:rPr lang="en-US" sz="1600" dirty="0"/>
              <a:t>201503131446|mOCF Received DS2C Pull Session Locator|0|1|1.0000|1|</a:t>
            </a:r>
          </a:p>
          <a:p>
            <a:r>
              <a:rPr lang="en-US" sz="1600" dirty="0"/>
              <a:t>201503131446|mOCF Sent E01 </a:t>
            </a:r>
            <a:r>
              <a:rPr lang="en-US" sz="1600" dirty="0" err="1"/>
              <a:t>DeviceModel</a:t>
            </a:r>
            <a:r>
              <a:rPr lang="en-US" sz="1600" dirty="0"/>
              <a:t> Analysis|0|1|1.0000|1|</a:t>
            </a:r>
          </a:p>
          <a:p>
            <a:r>
              <a:rPr lang="en-US" sz="1600" dirty="0"/>
              <a:t>201503131446|N/A|0|80|15.0000|180|</a:t>
            </a:r>
          </a:p>
          <a:p>
            <a:r>
              <a:rPr lang="en-US" sz="1600" dirty="0"/>
              <a:t>201503131446|mOCF Sent E01 Service Analysis|0|3|2.5000|5|</a:t>
            </a:r>
          </a:p>
          <a:p>
            <a:r>
              <a:rPr lang="en-US" sz="1600" dirty="0"/>
              <a:t>201503131446|mOCF Sent DS2A Subscriber Profile|0|1|1.0000|1|</a:t>
            </a:r>
          </a:p>
          <a:p>
            <a:r>
              <a:rPr lang="en-US" sz="1600" dirty="0"/>
              <a:t>201503131446|mOCF Sent SGSCP Charging Request|0|2|1.5000|6|</a:t>
            </a:r>
            <a:endParaRPr lang="th-TH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80618"/>
            <a:ext cx="561662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/</a:t>
            </a:r>
            <a:r>
              <a:rPr lang="en-US" sz="2000" dirty="0" err="1" smtClean="0"/>
              <a:t>eqx</a:t>
            </a:r>
            <a:r>
              <a:rPr lang="en-US" sz="2000" dirty="0" smtClean="0"/>
              <a:t>/</a:t>
            </a:r>
            <a:r>
              <a:rPr lang="en-US" sz="2000" dirty="0" err="1" smtClean="0"/>
              <a:t>af</a:t>
            </a:r>
            <a:r>
              <a:rPr lang="en-US" sz="2000" dirty="0" smtClean="0"/>
              <a:t>/stat/</a:t>
            </a:r>
            <a:r>
              <a:rPr lang="en-US" sz="1600" dirty="0" smtClean="0"/>
              <a:t>OCF3g403_OCF_201503151600</a:t>
            </a:r>
            <a:r>
              <a:rPr lang="en-US" sz="2000" dirty="0" smtClean="0"/>
              <a:t>.stat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71800" y="35475"/>
            <a:ext cx="3824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Equinox Application Stat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65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84784"/>
            <a:ext cx="8640960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DEBUG|16:36:54|30050|ES07.c|get_msg_avp|852|Processing on AVP[TORO-Service-Package-Id][6]</a:t>
            </a:r>
          </a:p>
          <a:p>
            <a:r>
              <a:rPr lang="en-US" sz="1400" dirty="0"/>
              <a:t>DEBUG|16:36:54|30050|ES07.c|get_msg_avp|852|Processing on AVP[TGPP-GGSN-MCC-MNC][52003]</a:t>
            </a:r>
          </a:p>
          <a:p>
            <a:r>
              <a:rPr lang="en-US" sz="1400" dirty="0"/>
              <a:t>DEBUG|16:36:54|30050|ES07.c|get_msg_avp|852|Processing on AVP[TGPP-RAT-Type][01]</a:t>
            </a:r>
          </a:p>
          <a:p>
            <a:r>
              <a:rPr lang="en-US" sz="1400" dirty="0"/>
              <a:t>DEBUG|16:36:54|30050|ES07.c|get_msg_avp|852|Processing on AVP[</a:t>
            </a:r>
            <a:r>
              <a:rPr lang="en-US" sz="1400" dirty="0" err="1"/>
              <a:t>Auth</a:t>
            </a:r>
            <a:r>
              <a:rPr lang="en-US" sz="1400" dirty="0"/>
              <a:t>-Application-Id][16777302]</a:t>
            </a:r>
          </a:p>
          <a:p>
            <a:r>
              <a:rPr lang="en-US" sz="1400" dirty="0"/>
              <a:t>DEBUG|16:36:54|30050|ES07.c|get_msg_avp|856|Processing on Grouped AVP[Policy-Counter-Status-Report]</a:t>
            </a:r>
          </a:p>
          <a:p>
            <a:r>
              <a:rPr lang="en-US" sz="1400" dirty="0"/>
              <a:t>DEBUG|16:36:54|30050|ES07.c|get_msg_avp|852|Processing on AVP[TORO-Policy-Counter-Exempt][0]</a:t>
            </a:r>
          </a:p>
          <a:p>
            <a:r>
              <a:rPr lang="en-US" sz="1400" dirty="0"/>
              <a:t>DEBUG|16:36:54|30050|ES07.c|get_msg_avp|852|Processing on AVP[Policy-Counter-Status][1]</a:t>
            </a:r>
          </a:p>
          <a:p>
            <a:r>
              <a:rPr lang="en-US" sz="1400" dirty="0"/>
              <a:t>DEBUG|16:36:54|30050|ES07.c|get_msg_avp|852|Processing on AVP[Called-Station-Id][internet]</a:t>
            </a:r>
          </a:p>
          <a:p>
            <a:r>
              <a:rPr lang="en-US" sz="1400" dirty="0"/>
              <a:t>DEBUG|16:36:54|30050|ES07.c|get_msg_avp|852|Processing on AVP[Policy-Counter-Identifier][4005000001]</a:t>
            </a:r>
          </a:p>
          <a:p>
            <a:r>
              <a:rPr lang="en-US" sz="1400" dirty="0"/>
              <a:t>DEBUG|16:36:54|30050|ES07.c|get_msg_avp|852|Processing on AVP[TORO-Service-Name][</a:t>
            </a:r>
            <a:r>
              <a:rPr lang="en-US" sz="1400" dirty="0" err="1"/>
              <a:t>rbn</a:t>
            </a:r>
            <a:r>
              <a:rPr lang="en-US" sz="1400" dirty="0"/>
              <a:t>-internet]</a:t>
            </a:r>
          </a:p>
          <a:p>
            <a:r>
              <a:rPr lang="en-US" sz="1400" dirty="0"/>
              <a:t>DEBUG|16:36:54|30050|ES07.c|get_msg_avp|852|Processing on AVP[TORO-Policy-Service-Identifier-Linkage][2099]</a:t>
            </a:r>
          </a:p>
          <a:p>
            <a:r>
              <a:rPr lang="en-US" sz="1400" dirty="0"/>
              <a:t>DEBUG|16:36:54|30050|ES07.c|get_msg_avp|856|Processing on Grouped AVP[Subscription-Id]</a:t>
            </a:r>
          </a:p>
          <a:p>
            <a:r>
              <a:rPr lang="en-US" sz="1400" dirty="0"/>
              <a:t>DEBUG|16:36:54|30050|ES07.c|get_msg_avp|852|Processing on AVP[Subscription-Id-Type][0]</a:t>
            </a:r>
          </a:p>
          <a:p>
            <a:r>
              <a:rPr lang="en-US" sz="1400" dirty="0"/>
              <a:t>DEBUG|16:36:54|30050|ES07.c|get_msg_avp|852|Processing on AVP[Subscription-Id-Data][66817815003]</a:t>
            </a:r>
          </a:p>
          <a:p>
            <a:r>
              <a:rPr lang="en-US" sz="1400" dirty="0"/>
              <a:t>DEBUG|16:36:54|30050|ES07.c|sf_recv_msg|1915|Diameter message sent</a:t>
            </a:r>
            <a:endParaRPr lang="th-TH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84674"/>
            <a:ext cx="501743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/opt/equinox/log/</a:t>
            </a:r>
            <a:r>
              <a:rPr lang="en-US" sz="1600" dirty="0" smtClean="0"/>
              <a:t>OCF.ES07.PCRF.0_20150315</a:t>
            </a:r>
            <a:r>
              <a:rPr lang="en-US" sz="2000" dirty="0" smtClean="0"/>
              <a:t>.log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97640" y="297085"/>
            <a:ext cx="334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Equinox Platform Log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43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864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Operation command</a:t>
            </a:r>
            <a:endParaRPr lang="en-US" sz="360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897505"/>
              </p:ext>
            </p:extLst>
          </p:nvPr>
        </p:nvGraphicFramePr>
        <p:xfrm>
          <a:off x="179512" y="980728"/>
          <a:ext cx="878497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6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6712"/>
            <a:ext cx="75608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#</a:t>
            </a:r>
            <a:r>
              <a:rPr lang="en-US" sz="2000" b="1" dirty="0" err="1" smtClean="0"/>
              <a:t>eqx</a:t>
            </a:r>
            <a:r>
              <a:rPr lang="en-US" sz="2000" b="1" dirty="0" smtClean="0"/>
              <a:t>  OCF </a:t>
            </a:r>
            <a:r>
              <a:rPr lang="en-US" sz="2000" b="1" dirty="0"/>
              <a:t>ES07 PCRF 0 stop</a:t>
            </a:r>
          </a:p>
          <a:p>
            <a:r>
              <a:rPr lang="en-US" sz="2000" dirty="0"/>
              <a:t>Do you wish to stop?(y/n)y</a:t>
            </a:r>
          </a:p>
          <a:p>
            <a:r>
              <a:rPr lang="en-US" sz="2000" dirty="0"/>
              <a:t>Stopping Equinox for </a:t>
            </a:r>
            <a:r>
              <a:rPr lang="en-US" sz="2000" dirty="0" smtClean="0"/>
              <a:t>OCF</a:t>
            </a:r>
            <a:endParaRPr lang="en-US" sz="2000" dirty="0"/>
          </a:p>
          <a:p>
            <a:r>
              <a:rPr lang="en-US" sz="2000" dirty="0"/>
              <a:t>[Sun Mar 15 15:27:01 ICT 2015] /opt/equinox/bin/ES07 </a:t>
            </a:r>
            <a:r>
              <a:rPr lang="en-US" sz="2000" dirty="0" smtClean="0"/>
              <a:t>OCF </a:t>
            </a:r>
            <a:r>
              <a:rPr lang="en-US" sz="2000" dirty="0"/>
              <a:t>PCRF 0 stop...[success]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#</a:t>
            </a:r>
            <a:r>
              <a:rPr lang="en-US" sz="2000" b="1" dirty="0" err="1" smtClean="0"/>
              <a:t>eqx</a:t>
            </a:r>
            <a:r>
              <a:rPr lang="en-US" sz="2000" b="1" dirty="0" smtClean="0"/>
              <a:t>  OCF </a:t>
            </a:r>
            <a:r>
              <a:rPr lang="en-US" sz="2000" b="1" dirty="0"/>
              <a:t>ES07 PCRF 0 show</a:t>
            </a:r>
          </a:p>
          <a:p>
            <a:r>
              <a:rPr lang="en-US" sz="2000" dirty="0" err="1"/>
              <a:t>toro</a:t>
            </a:r>
            <a:r>
              <a:rPr lang="en-US" sz="2000" dirty="0"/>
              <a:t>      5807     1  0 15:29 ?        00:00:00 /opt/equinox/bin/ES07 </a:t>
            </a:r>
            <a:r>
              <a:rPr lang="en-US" sz="2000" dirty="0" smtClean="0"/>
              <a:t>OCF </a:t>
            </a:r>
            <a:r>
              <a:rPr lang="en-US" sz="2000" dirty="0"/>
              <a:t>PCRF 0 start</a:t>
            </a:r>
          </a:p>
          <a:p>
            <a:r>
              <a:rPr lang="en-US" sz="2000" dirty="0" err="1"/>
              <a:t>toro</a:t>
            </a:r>
            <a:r>
              <a:rPr lang="en-US" sz="2000" dirty="0"/>
              <a:t>      5808  5807  0 15:29 ?        00:00:00 /opt/equinox/bin/ES07 </a:t>
            </a:r>
            <a:r>
              <a:rPr lang="en-US" sz="2000" dirty="0" smtClean="0"/>
              <a:t>OCF </a:t>
            </a:r>
            <a:r>
              <a:rPr lang="en-US" sz="2000" dirty="0"/>
              <a:t>PCRF 0 </a:t>
            </a:r>
            <a:r>
              <a:rPr lang="en-US" sz="2000" dirty="0" smtClean="0"/>
              <a:t>start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1800" b="1" dirty="0" smtClean="0"/>
              <a:t>#</a:t>
            </a:r>
            <a:r>
              <a:rPr lang="en-US" sz="1800" b="1" dirty="0" err="1" smtClean="0"/>
              <a:t>eqx</a:t>
            </a:r>
            <a:r>
              <a:rPr lang="en-US" sz="1800" b="1" dirty="0" smtClean="0"/>
              <a:t>  OCF </a:t>
            </a:r>
            <a:r>
              <a:rPr lang="en-US" sz="1800" b="1" dirty="0"/>
              <a:t>ES06 SRFC 0 status</a:t>
            </a:r>
          </a:p>
          <a:p>
            <a:r>
              <a:rPr lang="en-US" sz="1800" dirty="0"/>
              <a:t>|============================================================|</a:t>
            </a:r>
          </a:p>
          <a:p>
            <a:r>
              <a:rPr lang="en-US" sz="1800" dirty="0"/>
              <a:t>|      PID       | PROCESS   </a:t>
            </a:r>
            <a:r>
              <a:rPr lang="en-US" sz="1800" dirty="0" smtClean="0"/>
              <a:t>   | </a:t>
            </a:r>
            <a:r>
              <a:rPr lang="en-US" sz="1800" dirty="0"/>
              <a:t>SERVICE  | INSTANCE | STATTUS  </a:t>
            </a:r>
            <a:r>
              <a:rPr lang="en-US" sz="1800" dirty="0" smtClean="0"/>
              <a:t>                         |</a:t>
            </a:r>
            <a:endParaRPr lang="en-US" sz="1800" dirty="0"/>
          </a:p>
          <a:p>
            <a:r>
              <a:rPr lang="en-US" sz="1800" dirty="0"/>
              <a:t>|============================================================|</a:t>
            </a:r>
          </a:p>
          <a:p>
            <a:r>
              <a:rPr lang="en-US" sz="1800" dirty="0"/>
              <a:t>|   6490(6489)   |   ES06   |   SRFC   </a:t>
            </a:r>
            <a:r>
              <a:rPr lang="en-US" sz="1800" dirty="0" smtClean="0"/>
              <a:t>    |    </a:t>
            </a:r>
            <a:r>
              <a:rPr lang="en-US" sz="1800" dirty="0"/>
              <a:t>0     </a:t>
            </a:r>
            <a:r>
              <a:rPr lang="en-US" sz="1800" dirty="0" smtClean="0"/>
              <a:t>         | </a:t>
            </a:r>
            <a:r>
              <a:rPr lang="en-US" sz="1800" dirty="0"/>
              <a:t>running  </a:t>
            </a:r>
            <a:r>
              <a:rPr lang="en-US" sz="1800" dirty="0" smtClean="0"/>
              <a:t>                         |</a:t>
            </a:r>
            <a:endParaRPr lang="en-US" sz="1800" dirty="0"/>
          </a:p>
          <a:p>
            <a:r>
              <a:rPr lang="en-US" sz="1800" dirty="0" smtClean="0"/>
              <a:t>|--------------------------------------------------------------------------------------------------|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0990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95736" y="2246958"/>
            <a:ext cx="2232248" cy="204613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Equinox</a:t>
            </a:r>
            <a:endParaRPr lang="th-TH" dirty="0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3477135" y="1124744"/>
            <a:ext cx="936104" cy="12241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557255" y="980728"/>
            <a:ext cx="115212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</a:t>
            </a:r>
            <a:endParaRPr lang="th-TH" sz="2000" dirty="0"/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4061780" y="1973023"/>
            <a:ext cx="479657" cy="5112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4557255" y="1715841"/>
            <a:ext cx="115212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Stat</a:t>
            </a:r>
            <a:endParaRPr lang="th-TH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57255" y="2447310"/>
            <a:ext cx="115212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Alarm</a:t>
            </a:r>
            <a:endParaRPr lang="th-TH" sz="2000" dirty="0"/>
          </a:p>
        </p:txBody>
      </p:sp>
      <p:cxnSp>
        <p:nvCxnSpPr>
          <p:cNvPr id="8" name="Elbow Connector 7"/>
          <p:cNvCxnSpPr>
            <a:stCxn id="2" idx="4"/>
          </p:cNvCxnSpPr>
          <p:nvPr/>
        </p:nvCxnSpPr>
        <p:spPr>
          <a:xfrm rot="16200000" flipH="1">
            <a:off x="3509882" y="4095074"/>
            <a:ext cx="936104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557255" y="5189130"/>
            <a:ext cx="1152128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</a:t>
            </a:r>
            <a:endParaRPr lang="th-TH" sz="2000" dirty="0"/>
          </a:p>
        </p:txBody>
      </p:sp>
      <p:cxnSp>
        <p:nvCxnSpPr>
          <p:cNvPr id="10" name="Elbow Connector 9"/>
          <p:cNvCxnSpPr>
            <a:stCxn id="2" idx="5"/>
          </p:cNvCxnSpPr>
          <p:nvPr/>
        </p:nvCxnSpPr>
        <p:spPr>
          <a:xfrm rot="16200000" flipH="1">
            <a:off x="4150711" y="3943813"/>
            <a:ext cx="443664" cy="542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57255" y="4397041"/>
            <a:ext cx="1152128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Stat</a:t>
            </a:r>
            <a:endParaRPr lang="th-TH" sz="2000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4301608" y="2647365"/>
            <a:ext cx="2556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557255" y="3719051"/>
            <a:ext cx="1152128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Alarm</a:t>
            </a:r>
            <a:endParaRPr lang="th-TH" sz="2000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4301608" y="3919106"/>
            <a:ext cx="2556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16" idx="3"/>
          </p:cNvCxnSpPr>
          <p:nvPr/>
        </p:nvCxnSpPr>
        <p:spPr>
          <a:xfrm>
            <a:off x="1547664" y="317812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978070"/>
            <a:ext cx="136815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RPS(</a:t>
            </a:r>
            <a:r>
              <a:rPr lang="en-US" sz="2000" dirty="0" err="1" smtClean="0"/>
              <a:t>tps</a:t>
            </a:r>
            <a:r>
              <a:rPr lang="en-US" sz="2000" dirty="0" smtClean="0"/>
              <a:t>)</a:t>
            </a:r>
            <a:endParaRPr lang="th-TH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7223" y="3593335"/>
            <a:ext cx="178545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Response Time</a:t>
            </a:r>
            <a:endParaRPr lang="th-TH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77934" y="258060"/>
            <a:ext cx="156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 &amp; M</a:t>
            </a:r>
            <a:endParaRPr lang="th-TH" u="sng" dirty="0"/>
          </a:p>
        </p:txBody>
      </p:sp>
      <p:sp>
        <p:nvSpPr>
          <p:cNvPr id="19" name="Right Brace 18"/>
          <p:cNvSpPr/>
          <p:nvPr/>
        </p:nvSpPr>
        <p:spPr>
          <a:xfrm>
            <a:off x="5709383" y="1180783"/>
            <a:ext cx="230769" cy="735113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940152" y="1359321"/>
            <a:ext cx="5760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SFR</a:t>
            </a:r>
            <a:endParaRPr lang="th-TH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732240" y="1359321"/>
            <a:ext cx="72008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NAS</a:t>
            </a:r>
            <a:endParaRPr lang="th-TH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8344" y="1362962"/>
            <a:ext cx="108012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Hadoop</a:t>
            </a:r>
            <a:endParaRPr lang="th-TH" sz="2000" dirty="0"/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6516216" y="155937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7452320" y="1559376"/>
            <a:ext cx="216024" cy="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ight Brace 24"/>
          <p:cNvSpPr/>
          <p:nvPr/>
        </p:nvSpPr>
        <p:spPr>
          <a:xfrm>
            <a:off x="5731265" y="4662758"/>
            <a:ext cx="230769" cy="735113"/>
          </a:xfrm>
          <a:prstGeom prst="rightBrac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TextBox 25"/>
          <p:cNvSpPr txBox="1"/>
          <p:nvPr/>
        </p:nvSpPr>
        <p:spPr>
          <a:xfrm>
            <a:off x="5962034" y="4841296"/>
            <a:ext cx="576064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SFR</a:t>
            </a:r>
            <a:endParaRPr lang="th-TH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732240" y="4841296"/>
            <a:ext cx="720080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NAS</a:t>
            </a:r>
            <a:endParaRPr lang="th-TH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4844937"/>
            <a:ext cx="1080120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Hadoop</a:t>
            </a:r>
            <a:endParaRPr lang="th-TH" sz="2000" dirty="0"/>
          </a:p>
        </p:txBody>
      </p:sp>
      <p:cxnSp>
        <p:nvCxnSpPr>
          <p:cNvPr id="29" name="Straight Arrow Connector 28"/>
          <p:cNvCxnSpPr>
            <a:stCxn id="26" idx="3"/>
            <a:endCxn id="27" idx="1"/>
          </p:cNvCxnSpPr>
          <p:nvPr/>
        </p:nvCxnSpPr>
        <p:spPr>
          <a:xfrm>
            <a:off x="6538098" y="5041351"/>
            <a:ext cx="194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27" idx="3"/>
            <a:endCxn id="28" idx="1"/>
          </p:cNvCxnSpPr>
          <p:nvPr/>
        </p:nvCxnSpPr>
        <p:spPr>
          <a:xfrm>
            <a:off x="7452320" y="5041351"/>
            <a:ext cx="216024" cy="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7" idx="3"/>
          </p:cNvCxnSpPr>
          <p:nvPr/>
        </p:nvCxnSpPr>
        <p:spPr>
          <a:xfrm flipV="1">
            <a:off x="5709383" y="2640843"/>
            <a:ext cx="1022857" cy="6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6719784" y="2440788"/>
            <a:ext cx="202868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UOSS/</a:t>
            </a:r>
            <a:r>
              <a:rPr lang="en-US" sz="2000" dirty="0" err="1" smtClean="0"/>
              <a:t>Nagios</a:t>
            </a:r>
            <a:endParaRPr lang="th-TH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925406" y="3721260"/>
            <a:ext cx="720703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uossi</a:t>
            </a:r>
            <a:endParaRPr lang="th-TH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732240" y="3717032"/>
            <a:ext cx="1994342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UOSS Server</a:t>
            </a:r>
            <a:endParaRPr lang="th-TH" sz="2000" dirty="0"/>
          </a:p>
        </p:txBody>
      </p:sp>
      <p:cxnSp>
        <p:nvCxnSpPr>
          <p:cNvPr id="35" name="Straight Arrow Connector 34"/>
          <p:cNvCxnSpPr>
            <a:stCxn id="13" idx="3"/>
            <a:endCxn id="33" idx="1"/>
          </p:cNvCxnSpPr>
          <p:nvPr/>
        </p:nvCxnSpPr>
        <p:spPr>
          <a:xfrm>
            <a:off x="5709383" y="3919106"/>
            <a:ext cx="216023" cy="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33" idx="3"/>
            <a:endCxn id="34" idx="1"/>
          </p:cNvCxnSpPr>
          <p:nvPr/>
        </p:nvCxnSpPr>
        <p:spPr>
          <a:xfrm flipV="1">
            <a:off x="6646109" y="3917087"/>
            <a:ext cx="86131" cy="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6719784" y="1877561"/>
            <a:ext cx="202868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PRTG</a:t>
            </a:r>
            <a:endParaRPr lang="th-TH" sz="2000" dirty="0"/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>
            <a:off x="5709383" y="2077616"/>
            <a:ext cx="1010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719784" y="4314580"/>
            <a:ext cx="2028680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PRTG</a:t>
            </a:r>
            <a:endParaRPr lang="th-TH" sz="2000" dirty="0"/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5709383" y="4514635"/>
            <a:ext cx="1010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765194"/>
            <a:ext cx="28803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51520" y="6309320"/>
            <a:ext cx="288032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3568" y="5765194"/>
            <a:ext cx="164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Application</a:t>
            </a:r>
            <a:endParaRPr lang="th-TH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51991" y="6309320"/>
            <a:ext cx="174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System</a:t>
            </a:r>
            <a:endParaRPr lang="th-TH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928963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 SFR : SAND File Rotor</a:t>
            </a:r>
            <a:endParaRPr lang="th-TH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572000" y="3057368"/>
            <a:ext cx="1137383" cy="4055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CDR/Content</a:t>
            </a:r>
            <a:endParaRPr lang="th-TH" sz="1200" dirty="0"/>
          </a:p>
        </p:txBody>
      </p:sp>
      <p:cxnSp>
        <p:nvCxnSpPr>
          <p:cNvPr id="47" name="Straight Arrow Connector 46"/>
          <p:cNvCxnSpPr>
            <a:stCxn id="2" idx="6"/>
            <a:endCxn id="46" idx="1"/>
          </p:cNvCxnSpPr>
          <p:nvPr/>
        </p:nvCxnSpPr>
        <p:spPr>
          <a:xfrm flipV="1">
            <a:off x="4427984" y="3260146"/>
            <a:ext cx="144016" cy="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0152" y="3059333"/>
            <a:ext cx="5760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SFR</a:t>
            </a:r>
            <a:endParaRPr lang="th-TH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2240" y="3059333"/>
            <a:ext cx="77383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NAS</a:t>
            </a:r>
            <a:endParaRPr lang="th-TH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8172400" y="3056600"/>
            <a:ext cx="5760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MD</a:t>
            </a:r>
            <a:endParaRPr lang="th-TH" sz="2000" dirty="0"/>
          </a:p>
        </p:txBody>
      </p:sp>
      <p:cxnSp>
        <p:nvCxnSpPr>
          <p:cNvPr id="51" name="Straight Arrow Connector 50"/>
          <p:cNvCxnSpPr>
            <a:stCxn id="46" idx="3"/>
            <a:endCxn id="48" idx="1"/>
          </p:cNvCxnSpPr>
          <p:nvPr/>
        </p:nvCxnSpPr>
        <p:spPr>
          <a:xfrm flipV="1">
            <a:off x="5709383" y="3259388"/>
            <a:ext cx="230769" cy="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962678" y="3917087"/>
            <a:ext cx="362329" cy="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49" idx="1"/>
          </p:cNvCxnSpPr>
          <p:nvPr/>
        </p:nvCxnSpPr>
        <p:spPr>
          <a:xfrm>
            <a:off x="6516216" y="32593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0" idx="1"/>
          </p:cNvCxnSpPr>
          <p:nvPr/>
        </p:nvCxnSpPr>
        <p:spPr>
          <a:xfrm flipV="1">
            <a:off x="7506072" y="3256655"/>
            <a:ext cx="666328" cy="2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33265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Equinox  platform on live 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855876"/>
            <a:ext cx="49685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SuperNova (3G)</a:t>
            </a:r>
            <a:br>
              <a:rPr lang="en-US" dirty="0" smtClean="0"/>
            </a:br>
            <a:r>
              <a:rPr lang="en-US" dirty="0" smtClean="0"/>
              <a:t>  - PCRF,OCF,SRFC,SRFP,OFF,SMF</a:t>
            </a:r>
            <a:br>
              <a:rPr lang="en-US" dirty="0" smtClean="0"/>
            </a:br>
            <a:r>
              <a:rPr lang="en-US" dirty="0" smtClean="0"/>
              <a:t>INGW</a:t>
            </a:r>
            <a:br>
              <a:rPr lang="en-US" dirty="0" smtClean="0"/>
            </a:br>
            <a:r>
              <a:rPr lang="en-US" dirty="0" smtClean="0"/>
              <a:t>SIP (Voice Over IP)</a:t>
            </a:r>
            <a:br>
              <a:rPr lang="en-US" dirty="0" smtClean="0"/>
            </a:br>
            <a:r>
              <a:rPr lang="en-US" dirty="0" smtClean="0"/>
              <a:t>OCHKF</a:t>
            </a:r>
            <a:br>
              <a:rPr lang="en-US" dirty="0" smtClean="0"/>
            </a:br>
            <a:r>
              <a:rPr lang="en-US" dirty="0" smtClean="0"/>
              <a:t>MMSDP</a:t>
            </a:r>
          </a:p>
          <a:p>
            <a:r>
              <a:rPr lang="en-US" dirty="0" smtClean="0"/>
              <a:t>ENUMFE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Implementing</a:t>
            </a:r>
            <a:endParaRPr lang="en-US" b="1" dirty="0"/>
          </a:p>
          <a:p>
            <a:r>
              <a:rPr lang="en-US" dirty="0" smtClean="0"/>
              <a:t>APIGW</a:t>
            </a:r>
            <a:br>
              <a:rPr lang="en-US" dirty="0" smtClean="0"/>
            </a:br>
            <a:r>
              <a:rPr lang="en-US" dirty="0" smtClean="0"/>
              <a:t>New-eService</a:t>
            </a:r>
            <a:br>
              <a:rPr lang="en-US" dirty="0" smtClean="0"/>
            </a:br>
            <a:r>
              <a:rPr lang="en-US" dirty="0" smtClean="0"/>
              <a:t>New-Olympus</a:t>
            </a:r>
            <a:br>
              <a:rPr lang="en-US" dirty="0" smtClean="0"/>
            </a:br>
            <a:r>
              <a:rPr lang="en-US" dirty="0" smtClean="0"/>
              <a:t>SmartUSSD</a:t>
            </a:r>
          </a:p>
        </p:txBody>
      </p:sp>
    </p:spTree>
    <p:extLst>
      <p:ext uri="{BB962C8B-B14F-4D97-AF65-F5344CB8AC3E}">
        <p14:creationId xmlns:p14="http://schemas.microsoft.com/office/powerpoint/2010/main" val="37308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628800"/>
            <a:ext cx="583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</a:t>
            </a:r>
            <a:endParaRPr lang="th-TH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7199784" y="620818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SAND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07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620919" y="4293096"/>
            <a:ext cx="1944216" cy="22322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</a:t>
            </a:r>
            <a:endParaRPr lang="th-TH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619672" y="2693225"/>
            <a:ext cx="1944216" cy="223224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th-TH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620919" y="1113237"/>
            <a:ext cx="1944216" cy="223224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</a:t>
            </a:r>
            <a:endParaRPr lang="th-TH" dirty="0"/>
          </a:p>
        </p:txBody>
      </p:sp>
      <p:sp>
        <p:nvSpPr>
          <p:cNvPr id="2" name="Rectangular Callout 1"/>
          <p:cNvSpPr/>
          <p:nvPr/>
        </p:nvSpPr>
        <p:spPr>
          <a:xfrm>
            <a:off x="5076056" y="1237451"/>
            <a:ext cx="2952328" cy="1008112"/>
          </a:xfrm>
          <a:prstGeom prst="wedgeRectCallout">
            <a:avLst>
              <a:gd name="adj1" fmla="val -101079"/>
              <a:gd name="adj2" fmla="val 44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th-TH" dirty="0"/>
          </a:p>
        </p:txBody>
      </p:sp>
      <p:sp>
        <p:nvSpPr>
          <p:cNvPr id="7" name="Rectangular Callout 6"/>
          <p:cNvSpPr/>
          <p:nvPr/>
        </p:nvSpPr>
        <p:spPr>
          <a:xfrm>
            <a:off x="5066781" y="2996952"/>
            <a:ext cx="2952328" cy="1008112"/>
          </a:xfrm>
          <a:prstGeom prst="wedgeRectCallout">
            <a:avLst>
              <a:gd name="adj1" fmla="val -101079"/>
              <a:gd name="adj2" fmla="val 446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process</a:t>
            </a:r>
            <a:endParaRPr lang="th-TH" dirty="0"/>
          </a:p>
        </p:txBody>
      </p:sp>
      <p:sp>
        <p:nvSpPr>
          <p:cNvPr id="8" name="Rectangular Callout 7"/>
          <p:cNvSpPr/>
          <p:nvPr/>
        </p:nvSpPr>
        <p:spPr>
          <a:xfrm>
            <a:off x="5041629" y="4653136"/>
            <a:ext cx="2952328" cy="1008112"/>
          </a:xfrm>
          <a:prstGeom prst="wedgeRectCallout">
            <a:avLst>
              <a:gd name="adj1" fmla="val -101079"/>
              <a:gd name="adj2" fmla="val 446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Adaptor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Equinox Architecture Layer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428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55976" y="3003167"/>
            <a:ext cx="64807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E00</a:t>
            </a:r>
            <a:endParaRPr lang="th-TH" sz="1400" dirty="0"/>
          </a:p>
        </p:txBody>
      </p:sp>
      <p:sp>
        <p:nvSpPr>
          <p:cNvPr id="3" name="Oval 2"/>
          <p:cNvSpPr/>
          <p:nvPr/>
        </p:nvSpPr>
        <p:spPr>
          <a:xfrm>
            <a:off x="2699792" y="5805264"/>
            <a:ext cx="64807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E01</a:t>
            </a:r>
            <a:endParaRPr lang="th-TH" sz="1400" dirty="0"/>
          </a:p>
        </p:txBody>
      </p:sp>
      <p:sp>
        <p:nvSpPr>
          <p:cNvPr id="4" name="Oval 3"/>
          <p:cNvSpPr/>
          <p:nvPr/>
        </p:nvSpPr>
        <p:spPr>
          <a:xfrm>
            <a:off x="3563888" y="5805264"/>
            <a:ext cx="64807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E03</a:t>
            </a:r>
            <a:endParaRPr lang="th-TH" sz="1400" dirty="0"/>
          </a:p>
        </p:txBody>
      </p:sp>
      <p:sp>
        <p:nvSpPr>
          <p:cNvPr id="5" name="Oval 4"/>
          <p:cNvSpPr/>
          <p:nvPr/>
        </p:nvSpPr>
        <p:spPr>
          <a:xfrm>
            <a:off x="4355976" y="5805264"/>
            <a:ext cx="64807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E04</a:t>
            </a:r>
            <a:endParaRPr lang="th-TH" sz="1400" dirty="0"/>
          </a:p>
        </p:txBody>
      </p:sp>
      <p:sp>
        <p:nvSpPr>
          <p:cNvPr id="6" name="Oval 5"/>
          <p:cNvSpPr/>
          <p:nvPr/>
        </p:nvSpPr>
        <p:spPr>
          <a:xfrm>
            <a:off x="5148064" y="5805264"/>
            <a:ext cx="64807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E06</a:t>
            </a:r>
            <a:endParaRPr lang="th-TH" sz="1400" dirty="0"/>
          </a:p>
        </p:txBody>
      </p:sp>
      <p:sp>
        <p:nvSpPr>
          <p:cNvPr id="7" name="Oval 6"/>
          <p:cNvSpPr/>
          <p:nvPr/>
        </p:nvSpPr>
        <p:spPr>
          <a:xfrm>
            <a:off x="6012160" y="5805264"/>
            <a:ext cx="64807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E11</a:t>
            </a:r>
            <a:endParaRPr lang="th-TH" sz="1400" dirty="0"/>
          </a:p>
        </p:txBody>
      </p:sp>
      <p:sp>
        <p:nvSpPr>
          <p:cNvPr id="8" name="Oval 7"/>
          <p:cNvSpPr/>
          <p:nvPr/>
        </p:nvSpPr>
        <p:spPr>
          <a:xfrm>
            <a:off x="885497" y="1412776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ES02</a:t>
            </a:r>
            <a:endParaRPr lang="th-TH" sz="1100" dirty="0"/>
          </a:p>
        </p:txBody>
      </p:sp>
      <p:sp>
        <p:nvSpPr>
          <p:cNvPr id="9" name="Oval 8"/>
          <p:cNvSpPr/>
          <p:nvPr/>
        </p:nvSpPr>
        <p:spPr>
          <a:xfrm>
            <a:off x="885497" y="1946354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ES05</a:t>
            </a:r>
            <a:endParaRPr lang="th-TH" sz="1100" dirty="0"/>
          </a:p>
        </p:txBody>
      </p:sp>
      <p:sp>
        <p:nvSpPr>
          <p:cNvPr id="10" name="Oval 9"/>
          <p:cNvSpPr/>
          <p:nvPr/>
        </p:nvSpPr>
        <p:spPr>
          <a:xfrm>
            <a:off x="890076" y="2494888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ES07</a:t>
            </a:r>
            <a:endParaRPr lang="th-TH" sz="1100" dirty="0"/>
          </a:p>
        </p:txBody>
      </p:sp>
      <p:sp>
        <p:nvSpPr>
          <p:cNvPr id="11" name="Oval 10"/>
          <p:cNvSpPr/>
          <p:nvPr/>
        </p:nvSpPr>
        <p:spPr>
          <a:xfrm>
            <a:off x="890076" y="3034145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ES09</a:t>
            </a:r>
            <a:endParaRPr lang="th-TH" sz="1100" dirty="0"/>
          </a:p>
        </p:txBody>
      </p:sp>
      <p:sp>
        <p:nvSpPr>
          <p:cNvPr id="12" name="Oval 11"/>
          <p:cNvSpPr/>
          <p:nvPr/>
        </p:nvSpPr>
        <p:spPr>
          <a:xfrm>
            <a:off x="890076" y="3573016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ES11</a:t>
            </a:r>
            <a:endParaRPr lang="th-TH" sz="1100" dirty="0"/>
          </a:p>
        </p:txBody>
      </p:sp>
      <p:sp>
        <p:nvSpPr>
          <p:cNvPr id="13" name="Oval 12"/>
          <p:cNvSpPr/>
          <p:nvPr/>
        </p:nvSpPr>
        <p:spPr>
          <a:xfrm>
            <a:off x="890076" y="4149080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ES12</a:t>
            </a:r>
            <a:endParaRPr lang="th-TH" sz="1100" dirty="0"/>
          </a:p>
        </p:txBody>
      </p:sp>
      <p:sp>
        <p:nvSpPr>
          <p:cNvPr id="14" name="Oval 13"/>
          <p:cNvSpPr/>
          <p:nvPr/>
        </p:nvSpPr>
        <p:spPr>
          <a:xfrm>
            <a:off x="885497" y="4725144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ES13</a:t>
            </a:r>
            <a:endParaRPr lang="th-TH" sz="1100" dirty="0"/>
          </a:p>
        </p:txBody>
      </p:sp>
      <p:sp>
        <p:nvSpPr>
          <p:cNvPr id="15" name="Oval 14"/>
          <p:cNvSpPr/>
          <p:nvPr/>
        </p:nvSpPr>
        <p:spPr>
          <a:xfrm>
            <a:off x="905534" y="5301208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ES15</a:t>
            </a:r>
            <a:endParaRPr lang="th-TH" sz="1100" dirty="0"/>
          </a:p>
        </p:txBody>
      </p:sp>
      <p:sp>
        <p:nvSpPr>
          <p:cNvPr id="16" name="Oval 15"/>
          <p:cNvSpPr/>
          <p:nvPr/>
        </p:nvSpPr>
        <p:spPr>
          <a:xfrm>
            <a:off x="7524328" y="1274975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ES01</a:t>
            </a:r>
            <a:endParaRPr lang="th-TH" sz="1100" dirty="0"/>
          </a:p>
        </p:txBody>
      </p:sp>
      <p:sp>
        <p:nvSpPr>
          <p:cNvPr id="17" name="Oval 16"/>
          <p:cNvSpPr/>
          <p:nvPr/>
        </p:nvSpPr>
        <p:spPr>
          <a:xfrm>
            <a:off x="7524328" y="1808553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ES03</a:t>
            </a:r>
            <a:endParaRPr lang="th-TH" sz="1100" dirty="0"/>
          </a:p>
        </p:txBody>
      </p:sp>
      <p:sp>
        <p:nvSpPr>
          <p:cNvPr id="18" name="Oval 17"/>
          <p:cNvSpPr/>
          <p:nvPr/>
        </p:nvSpPr>
        <p:spPr>
          <a:xfrm>
            <a:off x="7528907" y="2357087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ES04</a:t>
            </a:r>
            <a:endParaRPr lang="th-TH" sz="1100" dirty="0"/>
          </a:p>
        </p:txBody>
      </p:sp>
      <p:sp>
        <p:nvSpPr>
          <p:cNvPr id="19" name="Oval 18"/>
          <p:cNvSpPr/>
          <p:nvPr/>
        </p:nvSpPr>
        <p:spPr>
          <a:xfrm>
            <a:off x="7528907" y="2896344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ES06</a:t>
            </a:r>
            <a:endParaRPr lang="th-TH" sz="1100" dirty="0"/>
          </a:p>
        </p:txBody>
      </p:sp>
      <p:sp>
        <p:nvSpPr>
          <p:cNvPr id="20" name="Oval 19"/>
          <p:cNvSpPr/>
          <p:nvPr/>
        </p:nvSpPr>
        <p:spPr>
          <a:xfrm>
            <a:off x="7528907" y="3435215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ES08</a:t>
            </a:r>
            <a:endParaRPr lang="th-TH" sz="1100" dirty="0"/>
          </a:p>
        </p:txBody>
      </p:sp>
      <p:sp>
        <p:nvSpPr>
          <p:cNvPr id="21" name="Oval 20"/>
          <p:cNvSpPr/>
          <p:nvPr/>
        </p:nvSpPr>
        <p:spPr>
          <a:xfrm>
            <a:off x="7528907" y="4011279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ES10</a:t>
            </a:r>
            <a:endParaRPr lang="th-TH" sz="1100" dirty="0"/>
          </a:p>
        </p:txBody>
      </p:sp>
      <p:sp>
        <p:nvSpPr>
          <p:cNvPr id="22" name="Oval 21"/>
          <p:cNvSpPr/>
          <p:nvPr/>
        </p:nvSpPr>
        <p:spPr>
          <a:xfrm>
            <a:off x="7524328" y="4587343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ES14</a:t>
            </a:r>
            <a:endParaRPr lang="th-TH" sz="1100" dirty="0"/>
          </a:p>
        </p:txBody>
      </p:sp>
      <p:sp>
        <p:nvSpPr>
          <p:cNvPr id="24" name="Oval 23"/>
          <p:cNvSpPr/>
          <p:nvPr/>
        </p:nvSpPr>
        <p:spPr>
          <a:xfrm>
            <a:off x="4355976" y="1274975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ES00</a:t>
            </a:r>
            <a:endParaRPr lang="th-TH" sz="1100" dirty="0"/>
          </a:p>
        </p:txBody>
      </p:sp>
      <p:sp>
        <p:nvSpPr>
          <p:cNvPr id="26" name="Oval 25"/>
          <p:cNvSpPr/>
          <p:nvPr/>
        </p:nvSpPr>
        <p:spPr>
          <a:xfrm>
            <a:off x="4499992" y="260648"/>
            <a:ext cx="648072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AF</a:t>
            </a:r>
            <a:endParaRPr lang="th-TH" sz="1400" dirty="0"/>
          </a:p>
        </p:txBody>
      </p:sp>
      <p:sp>
        <p:nvSpPr>
          <p:cNvPr id="25" name="Oval 24"/>
          <p:cNvSpPr/>
          <p:nvPr/>
        </p:nvSpPr>
        <p:spPr>
          <a:xfrm>
            <a:off x="4355976" y="548680"/>
            <a:ext cx="648072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ECxx</a:t>
            </a:r>
            <a:endParaRPr lang="th-TH" sz="1100" dirty="0"/>
          </a:p>
        </p:txBody>
      </p:sp>
      <p:cxnSp>
        <p:nvCxnSpPr>
          <p:cNvPr id="28" name="Straight Connector 27"/>
          <p:cNvCxnSpPr>
            <a:stCxn id="8" idx="6"/>
            <a:endCxn id="2" idx="2"/>
          </p:cNvCxnSpPr>
          <p:nvPr/>
        </p:nvCxnSpPr>
        <p:spPr>
          <a:xfrm>
            <a:off x="1533569" y="1628800"/>
            <a:ext cx="2822407" cy="15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6"/>
            <a:endCxn id="2" idx="2"/>
          </p:cNvCxnSpPr>
          <p:nvPr/>
        </p:nvCxnSpPr>
        <p:spPr>
          <a:xfrm>
            <a:off x="1533569" y="2162378"/>
            <a:ext cx="2822407" cy="105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6"/>
            <a:endCxn id="2" idx="2"/>
          </p:cNvCxnSpPr>
          <p:nvPr/>
        </p:nvCxnSpPr>
        <p:spPr>
          <a:xfrm>
            <a:off x="1538148" y="2710912"/>
            <a:ext cx="2817828" cy="50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6"/>
            <a:endCxn id="2" idx="2"/>
          </p:cNvCxnSpPr>
          <p:nvPr/>
        </p:nvCxnSpPr>
        <p:spPr>
          <a:xfrm flipV="1">
            <a:off x="1538148" y="3219191"/>
            <a:ext cx="2817828" cy="3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2" idx="2"/>
          </p:cNvCxnSpPr>
          <p:nvPr/>
        </p:nvCxnSpPr>
        <p:spPr>
          <a:xfrm flipV="1">
            <a:off x="1538148" y="3219191"/>
            <a:ext cx="2817828" cy="56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  <a:endCxn id="2" idx="2"/>
          </p:cNvCxnSpPr>
          <p:nvPr/>
        </p:nvCxnSpPr>
        <p:spPr>
          <a:xfrm flipV="1">
            <a:off x="1538148" y="3219191"/>
            <a:ext cx="2817828" cy="114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6"/>
            <a:endCxn id="2" idx="2"/>
          </p:cNvCxnSpPr>
          <p:nvPr/>
        </p:nvCxnSpPr>
        <p:spPr>
          <a:xfrm flipV="1">
            <a:off x="1533569" y="3219191"/>
            <a:ext cx="2822407" cy="172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6"/>
            <a:endCxn id="2" idx="2"/>
          </p:cNvCxnSpPr>
          <p:nvPr/>
        </p:nvCxnSpPr>
        <p:spPr>
          <a:xfrm flipV="1">
            <a:off x="1553606" y="3219191"/>
            <a:ext cx="2802370" cy="2298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4"/>
            <a:endCxn id="2" idx="0"/>
          </p:cNvCxnSpPr>
          <p:nvPr/>
        </p:nvCxnSpPr>
        <p:spPr>
          <a:xfrm>
            <a:off x="4680012" y="1707023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" idx="0"/>
            <a:endCxn id="2" idx="4"/>
          </p:cNvCxnSpPr>
          <p:nvPr/>
        </p:nvCxnSpPr>
        <p:spPr>
          <a:xfrm flipV="1">
            <a:off x="3023828" y="3435215"/>
            <a:ext cx="1656184" cy="237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0"/>
            <a:endCxn id="2" idx="4"/>
          </p:cNvCxnSpPr>
          <p:nvPr/>
        </p:nvCxnSpPr>
        <p:spPr>
          <a:xfrm flipV="1">
            <a:off x="3887924" y="3435215"/>
            <a:ext cx="792088" cy="237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0"/>
            <a:endCxn id="2" idx="4"/>
          </p:cNvCxnSpPr>
          <p:nvPr/>
        </p:nvCxnSpPr>
        <p:spPr>
          <a:xfrm flipV="1">
            <a:off x="4680012" y="3435215"/>
            <a:ext cx="0" cy="237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0"/>
            <a:endCxn id="2" idx="4"/>
          </p:cNvCxnSpPr>
          <p:nvPr/>
        </p:nvCxnSpPr>
        <p:spPr>
          <a:xfrm flipH="1" flipV="1">
            <a:off x="4680012" y="3435215"/>
            <a:ext cx="792088" cy="237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0"/>
            <a:endCxn id="2" idx="4"/>
          </p:cNvCxnSpPr>
          <p:nvPr/>
        </p:nvCxnSpPr>
        <p:spPr>
          <a:xfrm flipH="1" flipV="1">
            <a:off x="4680012" y="3435215"/>
            <a:ext cx="1656184" cy="237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6" idx="2"/>
            <a:endCxn id="2" idx="6"/>
          </p:cNvCxnSpPr>
          <p:nvPr/>
        </p:nvCxnSpPr>
        <p:spPr>
          <a:xfrm flipH="1">
            <a:off x="5004048" y="1490999"/>
            <a:ext cx="252028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2"/>
            <a:endCxn id="2" idx="6"/>
          </p:cNvCxnSpPr>
          <p:nvPr/>
        </p:nvCxnSpPr>
        <p:spPr>
          <a:xfrm flipH="1">
            <a:off x="5004048" y="2024577"/>
            <a:ext cx="2520280" cy="119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8" idx="2"/>
            <a:endCxn id="2" idx="6"/>
          </p:cNvCxnSpPr>
          <p:nvPr/>
        </p:nvCxnSpPr>
        <p:spPr>
          <a:xfrm flipH="1">
            <a:off x="5004048" y="2573111"/>
            <a:ext cx="2524859" cy="64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2"/>
            <a:endCxn id="2" idx="6"/>
          </p:cNvCxnSpPr>
          <p:nvPr/>
        </p:nvCxnSpPr>
        <p:spPr>
          <a:xfrm flipH="1">
            <a:off x="5004048" y="3112368"/>
            <a:ext cx="2524859" cy="10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  <a:endCxn id="2" idx="6"/>
          </p:cNvCxnSpPr>
          <p:nvPr/>
        </p:nvCxnSpPr>
        <p:spPr>
          <a:xfrm flipH="1" flipV="1">
            <a:off x="5004048" y="3219191"/>
            <a:ext cx="2524859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1" idx="2"/>
            <a:endCxn id="2" idx="6"/>
          </p:cNvCxnSpPr>
          <p:nvPr/>
        </p:nvCxnSpPr>
        <p:spPr>
          <a:xfrm flipH="1" flipV="1">
            <a:off x="5004048" y="3219191"/>
            <a:ext cx="2524859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" idx="2"/>
            <a:endCxn id="2" idx="6"/>
          </p:cNvCxnSpPr>
          <p:nvPr/>
        </p:nvCxnSpPr>
        <p:spPr>
          <a:xfrm flipH="1" flipV="1">
            <a:off x="5004048" y="3219191"/>
            <a:ext cx="252028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5" idx="4"/>
            <a:endCxn id="24" idx="0"/>
          </p:cNvCxnSpPr>
          <p:nvPr/>
        </p:nvCxnSpPr>
        <p:spPr>
          <a:xfrm>
            <a:off x="4680012" y="980728"/>
            <a:ext cx="0" cy="29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528907" y="5149552"/>
            <a:ext cx="64807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ES22</a:t>
            </a:r>
            <a:endParaRPr lang="th-TH" sz="1100" dirty="0"/>
          </a:p>
        </p:txBody>
      </p:sp>
      <p:cxnSp>
        <p:nvCxnSpPr>
          <p:cNvPr id="74" name="Straight Connector 73"/>
          <p:cNvCxnSpPr>
            <a:stCxn id="72" idx="2"/>
            <a:endCxn id="2" idx="6"/>
          </p:cNvCxnSpPr>
          <p:nvPr/>
        </p:nvCxnSpPr>
        <p:spPr>
          <a:xfrm flipH="1" flipV="1">
            <a:off x="5004048" y="3219191"/>
            <a:ext cx="2524859" cy="214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12" y="1844824"/>
            <a:ext cx="5297799" cy="34384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843808" y="296505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Server</a:t>
            </a:r>
            <a:endParaRPr lang="th-TH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5760132" y="292494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</a:t>
            </a:r>
            <a:endParaRPr lang="th-TH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355976" y="468507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Core</a:t>
            </a:r>
            <a:endParaRPr lang="th-TH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4499992" y="194430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</a:t>
            </a:r>
            <a:endParaRPr lang="th-TH" sz="2000" dirty="0"/>
          </a:p>
        </p:txBody>
      </p:sp>
      <p:sp>
        <p:nvSpPr>
          <p:cNvPr id="81" name="Oval 80"/>
          <p:cNvSpPr/>
          <p:nvPr/>
        </p:nvSpPr>
        <p:spPr>
          <a:xfrm>
            <a:off x="4355976" y="3217907"/>
            <a:ext cx="64807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E00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7770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67" y="1069882"/>
            <a:ext cx="4174913" cy="3122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427"/>
            <a:ext cx="5796851" cy="4763749"/>
          </a:xfrm>
          <a:prstGeom prst="rect">
            <a:avLst/>
          </a:prstGeom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555776" y="4896165"/>
            <a:ext cx="3550047" cy="162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u="sng" dirty="0" smtClean="0">
                <a:ea typeface="Arial Unicode MS" pitchFamily="34" charset="-128"/>
                <a:cs typeface="Arial Unicode MS" pitchFamily="34" charset="-128"/>
              </a:rPr>
              <a:t>Equinox core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E00 </a:t>
            </a: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Message Switching Function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E01 Global Configuration Function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E02 Local Configuration Function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E03 Fault Management Function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E04 Performance Management Function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E05 System Logger 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E06 Application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Logger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E11 Replication Function</a:t>
            </a:r>
            <a:endParaRPr lang="en-US" sz="12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220072" y="4912778"/>
            <a:ext cx="2397919" cy="197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u="sng" dirty="0" smtClean="0">
                <a:ea typeface="Arial Unicode MS" pitchFamily="34" charset="-128"/>
                <a:cs typeface="Arial Unicode MS" pitchFamily="34" charset="-128"/>
              </a:rPr>
              <a:t>Equinox service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12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1200" b="1" u="sng" dirty="0" smtClean="0">
                <a:ea typeface="Arial Unicode MS" pitchFamily="34" charset="-128"/>
                <a:cs typeface="Arial Unicode MS" pitchFamily="34" charset="-128"/>
              </a:rPr>
              <a:t>Server service</a:t>
            </a:r>
            <a:br>
              <a:rPr lang="en-US" sz="1200" b="1" u="sng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ES02 Native socket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Server</a:t>
            </a:r>
            <a:br>
              <a:rPr lang="en-US" sz="12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ES05 HTTP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Server</a:t>
            </a:r>
            <a:br>
              <a:rPr lang="en-US" sz="12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ES07 DIAMETER Server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ES09 </a:t>
            </a: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Radius Server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ES11 </a:t>
            </a: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SMPP Server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ES12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Offline data invocation</a:t>
            </a:r>
            <a:endParaRPr lang="en-US" sz="1200" dirty="0">
              <a:ea typeface="Arial Unicode MS" pitchFamily="34" charset="-128"/>
              <a:cs typeface="Arial Unicode MS" pitchFamily="34" charset="-128"/>
            </a:endParaRP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ES13 LDAP Server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ES15 </a:t>
            </a: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DNS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server</a:t>
            </a:r>
            <a:br>
              <a:rPr lang="en-US" sz="1200" dirty="0" smtClean="0">
                <a:ea typeface="Arial Unicode MS" pitchFamily="34" charset="-128"/>
                <a:cs typeface="Arial Unicode MS" pitchFamily="34" charset="-128"/>
              </a:rPr>
            </a:br>
            <a:endParaRPr lang="en-US" sz="12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35496" y="4869160"/>
            <a:ext cx="2938186" cy="94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u="sng" dirty="0" smtClean="0">
                <a:ea typeface="Arial Unicode MS" pitchFamily="34" charset="-128"/>
                <a:cs typeface="Arial Unicode MS" pitchFamily="34" charset="-128"/>
              </a:rPr>
              <a:t>Application Container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AF</a:t>
            </a: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: Application Function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EC00: Application Container for C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EC01: Application Container for C#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EC02: Application Container for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6224" y="-6745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Equinox System Overview: Architecture</a:t>
            </a:r>
            <a:endParaRPr lang="th-TH" sz="200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164288" y="4912778"/>
            <a:ext cx="2412061" cy="197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u="sng" dirty="0" smtClean="0">
                <a:ea typeface="Arial Unicode MS" pitchFamily="34" charset="-128"/>
                <a:cs typeface="Arial Unicode MS" pitchFamily="34" charset="-128"/>
              </a:rPr>
              <a:t>Equinox service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12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1200" b="1" u="sng" dirty="0" smtClean="0">
                <a:ea typeface="Arial Unicode MS" pitchFamily="34" charset="-128"/>
                <a:cs typeface="Arial Unicode MS" pitchFamily="34" charset="-128"/>
              </a:rPr>
              <a:t>Client </a:t>
            </a:r>
            <a:r>
              <a:rPr lang="en-US" sz="1200" b="1" u="sng" dirty="0">
                <a:ea typeface="Arial Unicode MS" pitchFamily="34" charset="-128"/>
                <a:cs typeface="Arial Unicode MS" pitchFamily="34" charset="-128"/>
              </a:rPr>
              <a:t>service</a:t>
            </a:r>
            <a:endParaRPr lang="en-US" sz="1200" dirty="0">
              <a:ea typeface="Arial Unicode MS" pitchFamily="34" charset="-128"/>
              <a:cs typeface="Arial Unicode MS" pitchFamily="34" charset="-128"/>
            </a:endParaRP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ES00 Application Stub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ES01 Native socket Client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ES03 LDAP Client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ES04 HTTP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Client</a:t>
            </a:r>
            <a:endParaRPr lang="en-US" sz="1200" dirty="0">
              <a:ea typeface="Arial Unicode MS" pitchFamily="34" charset="-128"/>
              <a:cs typeface="Arial Unicode MS" pitchFamily="34" charset="-128"/>
            </a:endParaRP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ES06 DIAMETER Client</a:t>
            </a:r>
            <a:br>
              <a:rPr lang="en-US" sz="1200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ES08 Radius Client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ES10 SMPP Client</a:t>
            </a:r>
            <a:br>
              <a:rPr lang="en-US" sz="1200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ES14 DNS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client</a:t>
            </a:r>
            <a:br>
              <a:rPr lang="en-US" sz="12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ES22 Offline data </a:t>
            </a:r>
            <a:r>
              <a:rPr lang="en-US" sz="12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dirty="0" smtClean="0">
                <a:ea typeface="Arial Unicode MS" pitchFamily="34" charset="-128"/>
                <a:cs typeface="Arial Unicode MS" pitchFamily="34" charset="-128"/>
              </a:rPr>
              <a:t>association</a:t>
            </a:r>
            <a:endParaRPr lang="en-US" sz="12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6656626" y="2369690"/>
            <a:ext cx="179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 RA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4322" y="2424042"/>
            <a:ext cx="179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Server RA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7099" y="3602502"/>
            <a:ext cx="109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Core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2703" y="692696"/>
            <a:ext cx="29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Server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30346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to use Equinox</a:t>
            </a:r>
            <a:endParaRPr lang="th-TH" dirty="0"/>
          </a:p>
        </p:txBody>
      </p:sp>
      <p:sp>
        <p:nvSpPr>
          <p:cNvPr id="3" name="Oval 2"/>
          <p:cNvSpPr/>
          <p:nvPr/>
        </p:nvSpPr>
        <p:spPr>
          <a:xfrm>
            <a:off x="3275856" y="1660879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Install/Upgrade Package</a:t>
            </a:r>
            <a:endParaRPr lang="th-TH" sz="1200" dirty="0"/>
          </a:p>
        </p:txBody>
      </p:sp>
      <p:sp>
        <p:nvSpPr>
          <p:cNvPr id="4" name="Oval 3"/>
          <p:cNvSpPr/>
          <p:nvPr/>
        </p:nvSpPr>
        <p:spPr>
          <a:xfrm>
            <a:off x="3275856" y="2957023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File configure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275856" y="5733256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Start/Restart program</a:t>
            </a:r>
            <a:endParaRPr lang="th-TH" sz="1400" dirty="0"/>
          </a:p>
        </p:txBody>
      </p:sp>
      <p:cxnSp>
        <p:nvCxnSpPr>
          <p:cNvPr id="13" name="Straight Arrow Connector 12"/>
          <p:cNvCxnSpPr>
            <a:stCxn id="3" idx="4"/>
            <a:endCxn id="4" idx="0"/>
          </p:cNvCxnSpPr>
          <p:nvPr/>
        </p:nvCxnSpPr>
        <p:spPr>
          <a:xfrm>
            <a:off x="4103948" y="25249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</p:cNvCxnSpPr>
          <p:nvPr/>
        </p:nvCxnSpPr>
        <p:spPr>
          <a:xfrm>
            <a:off x="4103948" y="3821119"/>
            <a:ext cx="0" cy="688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75856" y="4293096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AF Deploy</a:t>
            </a:r>
            <a:endParaRPr lang="th-TH" sz="1800" dirty="0"/>
          </a:p>
        </p:txBody>
      </p:sp>
      <p:cxnSp>
        <p:nvCxnSpPr>
          <p:cNvPr id="23" name="Straight Arrow Connector 22"/>
          <p:cNvCxnSpPr>
            <a:stCxn id="20" idx="4"/>
            <a:endCxn id="5" idx="0"/>
          </p:cNvCxnSpPr>
          <p:nvPr/>
        </p:nvCxnSpPr>
        <p:spPr>
          <a:xfrm>
            <a:off x="4103948" y="51571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" idx="0"/>
          </p:cNvCxnSpPr>
          <p:nvPr/>
        </p:nvCxnSpPr>
        <p:spPr>
          <a:xfrm>
            <a:off x="4103948" y="1268760"/>
            <a:ext cx="0" cy="39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0" idx="2"/>
          </p:cNvCxnSpPr>
          <p:nvPr/>
        </p:nvCxnSpPr>
        <p:spPr>
          <a:xfrm rot="16200000" flipH="1">
            <a:off x="791580" y="2240868"/>
            <a:ext cx="3456384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1800" y="98072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New implement/Platform upgrade</a:t>
            </a:r>
            <a:endParaRPr lang="th-TH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15616" y="1005492"/>
            <a:ext cx="193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Upgrade AF</a:t>
            </a:r>
            <a:endParaRPr lang="th-TH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5698263" y="3987592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Library deploy</a:t>
            </a:r>
            <a:endParaRPr lang="th-TH" sz="1800" dirty="0"/>
          </a:p>
        </p:txBody>
      </p:sp>
      <p:sp>
        <p:nvSpPr>
          <p:cNvPr id="36" name="Rectangle 35"/>
          <p:cNvSpPr/>
          <p:nvPr/>
        </p:nvSpPr>
        <p:spPr>
          <a:xfrm>
            <a:off x="5724128" y="5013176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File config </a:t>
            </a:r>
            <a:endParaRPr lang="th-TH" sz="1800" dirty="0"/>
          </a:p>
        </p:txBody>
      </p:sp>
      <p:cxnSp>
        <p:nvCxnSpPr>
          <p:cNvPr id="38" name="Elbow Connector 37"/>
          <p:cNvCxnSpPr>
            <a:stCxn id="20" idx="7"/>
            <a:endCxn id="35" idx="1"/>
          </p:cNvCxnSpPr>
          <p:nvPr/>
        </p:nvCxnSpPr>
        <p:spPr>
          <a:xfrm rot="5400000" flipH="1" flipV="1">
            <a:off x="5085868" y="3807245"/>
            <a:ext cx="216024" cy="1008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5"/>
            <a:endCxn id="36" idx="1"/>
          </p:cNvCxnSpPr>
          <p:nvPr/>
        </p:nvCxnSpPr>
        <p:spPr>
          <a:xfrm rot="16200000" flipH="1">
            <a:off x="5107536" y="4612608"/>
            <a:ext cx="198552" cy="10346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5576" y="260648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Package Installation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779675" y="3186842"/>
            <a:ext cx="2201871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  <a:r>
              <a:rPr lang="en-US" sz="2800" dirty="0" smtClean="0"/>
              <a:t>quinox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765287" y="1412776"/>
            <a:ext cx="221626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  <a:r>
              <a:rPr lang="en-US" sz="2800" dirty="0" smtClean="0"/>
              <a:t>quinoxAS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2328" y="4928681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Home </a:t>
            </a:r>
            <a:r>
              <a:rPr lang="en-US" sz="2000" dirty="0"/>
              <a:t>directory: /</a:t>
            </a:r>
            <a:r>
              <a:rPr lang="en-US" sz="2000" dirty="0" smtClean="0"/>
              <a:t>opt/equinox</a:t>
            </a:r>
            <a:endParaRPr lang="en-US" sz="2000" dirty="0"/>
          </a:p>
          <a:p>
            <a:r>
              <a:rPr lang="en-US" sz="2000" dirty="0" smtClean="0"/>
              <a:t>How to install package 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smtClean="0"/>
              <a:t>rpm –</a:t>
            </a:r>
            <a:r>
              <a:rPr lang="en-US" sz="2000" dirty="0" err="1" smtClean="0"/>
              <a:t>ivh</a:t>
            </a:r>
            <a:r>
              <a:rPr lang="en-US" sz="2000" dirty="0" smtClean="0"/>
              <a:t> “package name”		</a:t>
            </a:r>
            <a:r>
              <a:rPr lang="en-US" sz="2000" dirty="0" smtClean="0">
                <a:sym typeface="Wingdings" pitchFamily="2" charset="2"/>
              </a:rPr>
              <a:t> for base version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>
                <a:sym typeface="Wingdings" pitchFamily="2" charset="2"/>
              </a:rPr>
              <a:t>r</a:t>
            </a:r>
            <a:r>
              <a:rPr lang="en-US" sz="2000" dirty="0" smtClean="0">
                <a:sym typeface="Wingdings" pitchFamily="2" charset="2"/>
              </a:rPr>
              <a:t>pm –</a:t>
            </a:r>
            <a:r>
              <a:rPr lang="en-US" sz="2000" dirty="0" err="1" smtClean="0">
                <a:sym typeface="Wingdings" pitchFamily="2" charset="2"/>
              </a:rPr>
              <a:t>Uvh</a:t>
            </a:r>
            <a:r>
              <a:rPr lang="en-US" sz="2000" dirty="0" smtClean="0">
                <a:sym typeface="Wingdings" pitchFamily="2" charset="2"/>
              </a:rPr>
              <a:t> “package name”		 for patch version</a:t>
            </a:r>
            <a:endParaRPr lang="en-US" sz="2000" dirty="0" smtClean="0"/>
          </a:p>
        </p:txBody>
      </p:sp>
      <p:sp>
        <p:nvSpPr>
          <p:cNvPr id="9" name="Flowchart: Magnetic Disk 8"/>
          <p:cNvSpPr/>
          <p:nvPr/>
        </p:nvSpPr>
        <p:spPr>
          <a:xfrm>
            <a:off x="4474484" y="3629610"/>
            <a:ext cx="1440160" cy="59676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</a:t>
            </a:r>
            <a:endParaRPr lang="th-TH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488338" y="2889650"/>
            <a:ext cx="1440160" cy="63237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th-TH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4572000" y="1484784"/>
            <a:ext cx="1368152" cy="6480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1577428"/>
            <a:ext cx="254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ECxx</a:t>
            </a:r>
            <a:r>
              <a:rPr lang="en-US" dirty="0" smtClean="0"/>
              <a:t> + AF </a:t>
            </a:r>
            <a:r>
              <a:rPr lang="en-US" dirty="0"/>
              <a:t>[</a:t>
            </a:r>
            <a:r>
              <a:rPr lang="en-US" dirty="0" smtClean="0"/>
              <a:t>lib])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6214107" y="290322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Exx)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3666380"/>
            <a:ext cx="14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err="1" smtClean="0"/>
              <a:t>ESxx</a:t>
            </a:r>
            <a:r>
              <a:rPr lang="en-US" dirty="0" smtClean="0"/>
              <a:t> )</a:t>
            </a:r>
            <a:endParaRPr lang="th-TH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91680" y="2564904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30016" y="4437112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Direct Access Storage 65"/>
          <p:cNvSpPr/>
          <p:nvPr/>
        </p:nvSpPr>
        <p:spPr>
          <a:xfrm rot="16200000">
            <a:off x="2057128" y="5620941"/>
            <a:ext cx="1308100" cy="668337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E03</a:t>
            </a:r>
          </a:p>
        </p:txBody>
      </p:sp>
      <p:sp>
        <p:nvSpPr>
          <p:cNvPr id="68" name="Oval 67"/>
          <p:cNvSpPr/>
          <p:nvPr/>
        </p:nvSpPr>
        <p:spPr>
          <a:xfrm>
            <a:off x="2377009" y="5301060"/>
            <a:ext cx="668337" cy="3857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69" name="Flowchart: Direct Access Storage 68"/>
          <p:cNvSpPr/>
          <p:nvPr/>
        </p:nvSpPr>
        <p:spPr>
          <a:xfrm rot="16200000">
            <a:off x="2831828" y="5646341"/>
            <a:ext cx="1308100" cy="668337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E04</a:t>
            </a:r>
          </a:p>
        </p:txBody>
      </p:sp>
      <p:sp>
        <p:nvSpPr>
          <p:cNvPr id="70" name="Oval 69"/>
          <p:cNvSpPr/>
          <p:nvPr/>
        </p:nvSpPr>
        <p:spPr>
          <a:xfrm>
            <a:off x="3151709" y="5326460"/>
            <a:ext cx="668337" cy="3857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71" name="Flowchart: Direct Access Storage 70"/>
          <p:cNvSpPr/>
          <p:nvPr/>
        </p:nvSpPr>
        <p:spPr>
          <a:xfrm rot="16200000">
            <a:off x="3589065" y="5646341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E06</a:t>
            </a:r>
          </a:p>
        </p:txBody>
      </p:sp>
      <p:sp>
        <p:nvSpPr>
          <p:cNvPr id="72" name="Oval 71"/>
          <p:cNvSpPr/>
          <p:nvPr/>
        </p:nvSpPr>
        <p:spPr>
          <a:xfrm>
            <a:off x="3908946" y="5326460"/>
            <a:ext cx="668338" cy="3857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4" name="Flowchart: Magnetic Disk 3"/>
          <p:cNvSpPr/>
          <p:nvPr/>
        </p:nvSpPr>
        <p:spPr>
          <a:xfrm>
            <a:off x="2088318" y="2408529"/>
            <a:ext cx="2736304" cy="311069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E00</a:t>
            </a:r>
          </a:p>
        </p:txBody>
      </p:sp>
      <p:sp>
        <p:nvSpPr>
          <p:cNvPr id="46" name="Oval 45"/>
          <p:cNvSpPr/>
          <p:nvPr/>
        </p:nvSpPr>
        <p:spPr>
          <a:xfrm rot="503792">
            <a:off x="1993841" y="4454439"/>
            <a:ext cx="716912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chemeClr val="tx1"/>
            </a:solidFill>
          </a:ln>
          <a:effectLst>
            <a:glow rad="1651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isometricOffAxis1Left">
              <a:rot lat="1080000" lon="384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42" name="Flowchart: Direct Access Storage 41"/>
          <p:cNvSpPr/>
          <p:nvPr/>
        </p:nvSpPr>
        <p:spPr>
          <a:xfrm rot="10800000">
            <a:off x="720167" y="4448383"/>
            <a:ext cx="1800199" cy="668225"/>
          </a:xfrm>
          <a:prstGeom prst="flowChartMagneticDru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ES07</a:t>
            </a:r>
          </a:p>
        </p:txBody>
      </p:sp>
      <p:sp>
        <p:nvSpPr>
          <p:cNvPr id="43" name="Oval 42"/>
          <p:cNvSpPr/>
          <p:nvPr/>
        </p:nvSpPr>
        <p:spPr>
          <a:xfrm rot="5595344">
            <a:off x="694428" y="4462152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47" name="Oval 46"/>
          <p:cNvSpPr/>
          <p:nvPr/>
        </p:nvSpPr>
        <p:spPr>
          <a:xfrm rot="503792">
            <a:off x="2028476" y="3590343"/>
            <a:ext cx="716912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chemeClr val="tx1"/>
            </a:solidFill>
          </a:ln>
          <a:effectLst>
            <a:glow rad="1651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isometricOffAxis1Left">
              <a:rot lat="1080000" lon="384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51" name="Oval 50"/>
          <p:cNvSpPr/>
          <p:nvPr/>
        </p:nvSpPr>
        <p:spPr>
          <a:xfrm rot="503792">
            <a:off x="4219487" y="4454439"/>
            <a:ext cx="716912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chemeClr val="tx1"/>
            </a:solidFill>
          </a:ln>
          <a:effectLst>
            <a:glow rad="1651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isometricOffAxis1Left">
              <a:rot lat="1080000" lon="384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52" name="Oval 51"/>
          <p:cNvSpPr/>
          <p:nvPr/>
        </p:nvSpPr>
        <p:spPr>
          <a:xfrm rot="503792">
            <a:off x="4219487" y="3518335"/>
            <a:ext cx="716912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chemeClr val="tx1"/>
            </a:solidFill>
          </a:ln>
          <a:effectLst>
            <a:glow rad="1651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isometricOffAxis1Left">
              <a:rot lat="1080000" lon="384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57" name="Oval 56"/>
          <p:cNvSpPr/>
          <p:nvPr/>
        </p:nvSpPr>
        <p:spPr>
          <a:xfrm rot="21099681">
            <a:off x="3128901" y="2675622"/>
            <a:ext cx="655138" cy="640685"/>
          </a:xfrm>
          <a:prstGeom prst="ellipse">
            <a:avLst/>
          </a:prstGeom>
          <a:solidFill>
            <a:schemeClr val="tx1"/>
          </a:soli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isometricOffAxis1Top">
              <a:rot lat="18894387" lon="19842216" rev="17031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4393134" y="4459685"/>
            <a:ext cx="1800225" cy="66833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ES06</a:t>
            </a:r>
          </a:p>
        </p:txBody>
      </p:sp>
      <p:sp>
        <p:nvSpPr>
          <p:cNvPr id="23" name="Oval 22"/>
          <p:cNvSpPr/>
          <p:nvPr/>
        </p:nvSpPr>
        <p:spPr>
          <a:xfrm rot="5595344">
            <a:off x="5526776" y="4473787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73" name="Flowchart: Direct Access Storage 72"/>
          <p:cNvSpPr/>
          <p:nvPr/>
        </p:nvSpPr>
        <p:spPr>
          <a:xfrm rot="16200000">
            <a:off x="4144690" y="5765403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E11</a:t>
            </a:r>
          </a:p>
        </p:txBody>
      </p:sp>
      <p:sp>
        <p:nvSpPr>
          <p:cNvPr id="74" name="Oval 73"/>
          <p:cNvSpPr/>
          <p:nvPr/>
        </p:nvSpPr>
        <p:spPr>
          <a:xfrm>
            <a:off x="4464571" y="5445522"/>
            <a:ext cx="668338" cy="3857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75" name="Flowchart: Direct Access Storage 74"/>
          <p:cNvSpPr/>
          <p:nvPr/>
        </p:nvSpPr>
        <p:spPr>
          <a:xfrm rot="16200000">
            <a:off x="1531665" y="5765403"/>
            <a:ext cx="1308100" cy="668338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E01</a:t>
            </a:r>
          </a:p>
        </p:txBody>
      </p:sp>
      <p:sp>
        <p:nvSpPr>
          <p:cNvPr id="76" name="Oval 75"/>
          <p:cNvSpPr/>
          <p:nvPr/>
        </p:nvSpPr>
        <p:spPr>
          <a:xfrm>
            <a:off x="1851546" y="5445522"/>
            <a:ext cx="668338" cy="3857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60" name="Flowchart: Direct Access Storage 59"/>
          <p:cNvSpPr/>
          <p:nvPr/>
        </p:nvSpPr>
        <p:spPr>
          <a:xfrm rot="16200000">
            <a:off x="3054148" y="2443165"/>
            <a:ext cx="804646" cy="668225"/>
          </a:xfrm>
          <a:prstGeom prst="flowChartMagneticDru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ES00</a:t>
            </a:r>
          </a:p>
        </p:txBody>
      </p:sp>
      <p:sp>
        <p:nvSpPr>
          <p:cNvPr id="63" name="Oval 62"/>
          <p:cNvSpPr/>
          <p:nvPr/>
        </p:nvSpPr>
        <p:spPr>
          <a:xfrm>
            <a:off x="3123134" y="2276872"/>
            <a:ext cx="666750" cy="3857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58" name="Flowchart: Magnetic Disk 57"/>
          <p:cNvSpPr/>
          <p:nvPr/>
        </p:nvSpPr>
        <p:spPr>
          <a:xfrm>
            <a:off x="2088318" y="908720"/>
            <a:ext cx="2736304" cy="117289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EC02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smtClean="0"/>
              <a:t>Equinox Container)</a:t>
            </a:r>
            <a:endParaRPr lang="en-US" sz="2000" dirty="0"/>
          </a:p>
        </p:txBody>
      </p:sp>
      <p:sp>
        <p:nvSpPr>
          <p:cNvPr id="61" name="Flowchart: Magnetic Disk 60"/>
          <p:cNvSpPr/>
          <p:nvPr/>
        </p:nvSpPr>
        <p:spPr>
          <a:xfrm>
            <a:off x="2088319" y="44624"/>
            <a:ext cx="2736304" cy="108012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AF</a:t>
            </a:r>
          </a:p>
        </p:txBody>
      </p:sp>
      <p:sp>
        <p:nvSpPr>
          <p:cNvPr id="31" name="Flowchart: Direct Access Storage 30"/>
          <p:cNvSpPr/>
          <p:nvPr/>
        </p:nvSpPr>
        <p:spPr>
          <a:xfrm rot="10800000">
            <a:off x="792176" y="3613900"/>
            <a:ext cx="1800199" cy="66822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ES05</a:t>
            </a:r>
          </a:p>
        </p:txBody>
      </p:sp>
      <p:sp>
        <p:nvSpPr>
          <p:cNvPr id="39" name="Oval 38"/>
          <p:cNvSpPr/>
          <p:nvPr/>
        </p:nvSpPr>
        <p:spPr>
          <a:xfrm rot="5595344">
            <a:off x="694429" y="3627669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24" name="Flowchart: Direct Access Storage 23"/>
          <p:cNvSpPr/>
          <p:nvPr/>
        </p:nvSpPr>
        <p:spPr>
          <a:xfrm>
            <a:off x="4393134" y="3491310"/>
            <a:ext cx="1800225" cy="66833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ES04</a:t>
            </a:r>
          </a:p>
        </p:txBody>
      </p:sp>
      <p:sp>
        <p:nvSpPr>
          <p:cNvPr id="38" name="Oval 37"/>
          <p:cNvSpPr/>
          <p:nvPr/>
        </p:nvSpPr>
        <p:spPr>
          <a:xfrm rot="5595344">
            <a:off x="5627571" y="3493748"/>
            <a:ext cx="655138" cy="640685"/>
          </a:xfrm>
          <a:prstGeom prst="ellipse">
            <a:avLst/>
          </a:prstGeom>
          <a:gradFill flip="none" rotWithShape="0">
            <a:gsLst>
              <a:gs pos="0">
                <a:srgbClr val="FFFFFF"/>
              </a:gs>
              <a:gs pos="0">
                <a:srgbClr val="E6E6E6"/>
              </a:gs>
              <a:gs pos="0">
                <a:schemeClr val="tx1">
                  <a:lumMod val="65000"/>
                  <a:lumOff val="35000"/>
                </a:schemeClr>
              </a:gs>
              <a:gs pos="48744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E6E6E6"/>
              </a:gs>
            </a:gsLst>
            <a:lin ang="5400000" scaled="0"/>
            <a:tileRect/>
          </a:gradFill>
          <a:ln cmpd="sng">
            <a:solidFill>
              <a:srgbClr val="003366"/>
            </a:solidFill>
          </a:ln>
          <a:effectLst>
            <a:glow rad="101600">
              <a:srgbClr val="003366"/>
            </a:glow>
            <a:outerShdw blurRad="50800" dist="38100" dir="10800000" algn="r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cxnSp>
        <p:nvCxnSpPr>
          <p:cNvPr id="3" name="Straight Connector 2"/>
          <p:cNvCxnSpPr/>
          <p:nvPr/>
        </p:nvCxnSpPr>
        <p:spPr>
          <a:xfrm>
            <a:off x="251520" y="2204864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835468" y="584684"/>
            <a:ext cx="2216260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EquinoxAS Package</a:t>
            </a:r>
            <a:br>
              <a:rPr lang="en-US" sz="1600" dirty="0" smtClean="0"/>
            </a:br>
            <a:r>
              <a:rPr lang="en-US" sz="1600" dirty="0" smtClean="0"/>
              <a:t>/opt/</a:t>
            </a:r>
            <a:r>
              <a:rPr lang="en-US" sz="1600" dirty="0" err="1" smtClean="0"/>
              <a:t>equinoxAS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6842662" y="4002221"/>
            <a:ext cx="220187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Equinox </a:t>
            </a:r>
            <a:r>
              <a:rPr lang="en-US" sz="1800" dirty="0"/>
              <a:t>Package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smtClean="0"/>
              <a:t>opt/equinox</a:t>
            </a:r>
            <a:endParaRPr lang="en-US" sz="1800" dirty="0"/>
          </a:p>
        </p:txBody>
      </p:sp>
      <p:sp>
        <p:nvSpPr>
          <p:cNvPr id="6" name="Right Brace 5"/>
          <p:cNvSpPr/>
          <p:nvPr/>
        </p:nvSpPr>
        <p:spPr>
          <a:xfrm>
            <a:off x="6188190" y="404664"/>
            <a:ext cx="383007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ight Brace 6"/>
          <p:cNvSpPr/>
          <p:nvPr/>
        </p:nvSpPr>
        <p:spPr>
          <a:xfrm>
            <a:off x="5955140" y="2469753"/>
            <a:ext cx="849108" cy="40555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56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22" grpId="0" animBg="1"/>
      <p:bldP spid="73" grpId="0" animBg="1"/>
      <p:bldP spid="74" grpId="0" animBg="1"/>
      <p:bldP spid="75" grpId="0" animBg="1"/>
      <p:bldP spid="76" grpId="0" animBg="1"/>
      <p:bldP spid="6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/>
              <a:t>Path structure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59156"/>
              </p:ext>
            </p:extLst>
          </p:nvPr>
        </p:nvGraphicFramePr>
        <p:xfrm>
          <a:off x="395536" y="1196752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9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2195</Words>
  <Application>Microsoft Office PowerPoint</Application>
  <PresentationFormat>On-screen Show (4:3)</PresentationFormat>
  <Paragraphs>560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Equinox Platform</vt:lpstr>
      <vt:lpstr>Course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structure</vt:lpstr>
      <vt:lpstr>PowerPoint Presentation</vt:lpstr>
      <vt:lpstr> Equinox Configuration: Filename</vt:lpstr>
      <vt:lpstr>PowerPoint Presentation</vt:lpstr>
      <vt:lpstr>Equinox Configuration: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 Info Services Plc.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siwanato</dc:creator>
  <cp:lastModifiedBy>siwanato</cp:lastModifiedBy>
  <cp:revision>82</cp:revision>
  <dcterms:created xsi:type="dcterms:W3CDTF">2015-03-05T07:51:44Z</dcterms:created>
  <dcterms:modified xsi:type="dcterms:W3CDTF">2015-03-18T02:31:05Z</dcterms:modified>
</cp:coreProperties>
</file>