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1A002D-7770-4666-BF9A-36BD6C1B2A55}">
  <a:tblStyle styleId="{A41A002D-7770-4666-BF9A-36BD6C1B2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Hululu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Hululu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llgood.cs.washington.edu:199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450" y="3803475"/>
            <a:ext cx="76881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@lazymahendra</a:t>
            </a:r>
            <a:endParaRPr/>
          </a:p>
          <a:p>
            <a:pPr indent="457200" lvl="0" marL="274320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 (Lazy Optimistic Learner)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http://allgood.cs.washington.edu:1995/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Provides the ability to automatically learn and improve from the experience without being </a:t>
            </a:r>
            <a:r>
              <a:rPr lang="en" sz="2400">
                <a:solidFill>
                  <a:srgbClr val="000000"/>
                </a:solidFill>
              </a:rPr>
              <a:t>explicitly programmed.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50" y="2058773"/>
            <a:ext cx="1026000" cy="871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Shape 99"/>
          <p:cNvGraphicFramePr/>
          <p:nvPr/>
        </p:nvGraphicFramePr>
        <p:xfrm>
          <a:off x="1893325" y="4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{A41A002D-7770-4666-BF9A-36BD6C1B2A55}</a:tableStyleId>
              </a:tblPr>
              <a:tblGrid>
                <a:gridCol w="1718325"/>
                <a:gridCol w="2781975"/>
                <a:gridCol w="2781975"/>
              </a:tblGrid>
              <a:tr h="50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Instance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Features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Label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7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Hululu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933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Not Hululu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59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?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1081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?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150" y="1178950"/>
            <a:ext cx="1026000" cy="7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000" y="2983600"/>
            <a:ext cx="967000" cy="7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2925" y="3898275"/>
            <a:ext cx="1157550" cy="9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Supervised Learning.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Unsupervised Learning.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Youtube Recommendation.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Facebook photo auto tagging.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In classification, you will need to categorize data into predefined classes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K Nearest Neighbour (KNN)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Regression techniques are used when the output is real-valued based on continuous variables. For example, any time series data.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Linear Regression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