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7" r:id="rId3"/>
    <p:sldId id="258" r:id="rId4"/>
    <p:sldId id="259" r:id="rId5"/>
    <p:sldId id="266" r:id="rId6"/>
    <p:sldId id="261" r:id="rId7"/>
    <p:sldId id="267" r:id="rId8"/>
    <p:sldId id="281" r:id="rId9"/>
    <p:sldId id="282" r:id="rId10"/>
    <p:sldId id="283" r:id="rId11"/>
    <p:sldId id="262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ts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F4C"/>
    <a:srgbClr val="F3C894"/>
    <a:srgbClr val="496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456" y="-16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DE98-D818-422C-96C0-71F19D66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72BF28-AD93-4028-89B7-AD459BD9E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B4A9D-4D3E-4E7B-82E0-02B5E0E6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A8910-5A9E-4E2F-9AFA-B5250EEE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60557-A065-4F8A-85F3-E408DE0D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442C-3793-468F-BB25-D5A4DB53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9F8C3-875F-465D-A608-897835A5C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267E9-4CE3-4599-8824-A78B4C225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FC3743-66EA-47AE-BFE6-6FA77C46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77CDE-96C4-4A8C-A79B-684AAD61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BFAC2-4ADA-43C9-9975-7A56EB7B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20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02993-235A-453D-B96A-8FBB119F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782AC3-C21F-4F5F-ABEC-AE62CFDFC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5BFE5-FFA7-435E-BA66-345A46DE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FDBE1-A0D0-4E04-96DE-000F738F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5763B-962A-41D9-B582-A89366B0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1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D8A294-2B49-4DD5-AE5E-10E8C26F3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8A0D73-0EA9-45FE-A401-4E34C0C7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CEE88-B754-4E4B-ABF3-D5E96E37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409CE-76E9-4932-B3FE-E40058B4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C8CEA-07FD-4320-B5B2-1E7BC6EE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5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0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857D-EBC0-4174-8183-AD673545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16CE4-7CC2-462E-A4EA-126F66EA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C07CF-3526-4D7F-964E-F088FADF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95861-33D7-4F44-A7E4-729C4678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B32BD-8C5F-47A3-8A52-21429D2C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51D4E-827D-4F70-B4E2-A9B592C2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D8FB2-8BE5-4AEF-B5BD-CE91EA23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2D14A-1B65-4858-9ED3-44D31B53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0BFF7-C4AB-4A39-A931-8D94ACA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A52F4-3E75-404C-BB5C-14A12B47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DB483-8504-4592-B060-136F049D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F2FA4-6C8E-4559-82DC-7A39DD93C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D5588-6F2D-4807-B415-17028C3CF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9D259-3286-41F2-BB5A-A217D3A3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22720-1BC5-47F2-AA5E-9387362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0D22E-5A6D-4407-887D-67717D25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13604-5FB3-4DA1-B7E9-F0214613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E33EC-DC6A-415E-8154-464A2DF7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EB4FB-C2CA-4E48-8440-E57A39433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EB21DE-217A-4004-AF68-D4519CC75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5A01C-7B5E-4192-8EB7-5B3F6EA7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E4588-86A7-4987-A5D3-50C374D7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C811F-B626-4225-9019-A7F8A33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C0A34-709D-4D20-A470-58877882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13604-5FB3-4DA1-B7E9-F0214613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E33EC-DC6A-415E-8154-464A2DF7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EB4FB-C2CA-4E48-8440-E57A39433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EB21DE-217A-4004-AF68-D4519CC75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5A01C-7B5E-4192-8EB7-5B3F6EA7C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2E4588-86A7-4987-A5D3-50C374D7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C811F-B626-4225-9019-A7F8A33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7C0A34-709D-4D20-A470-58877882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5419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9507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53A6-03C0-42EA-B1A0-10E4B7DD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ADF86-2A53-4CC9-9C49-41C63AB6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D97B2-28A1-42ED-BEEF-181C7740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99B55-BACF-42B2-9EB7-0B6FBBA7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F3E112-6AA7-4170-867B-0D4AB81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75A41C-24E6-4F69-8DA3-F54D14C7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4E02CB-62E6-4AE6-8F3D-DA5798F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82D1-E83E-4805-8884-6C83AC37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0FA5F-1841-433B-A81B-96D3331B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2919F-7694-40CE-BA5D-BCB317A8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F9652-F226-4ABE-B81B-1F945D5E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B6AF-67B0-4FA7-985F-0B2F6E10C8E1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EDE47-E60C-45D3-80C0-42AE0DDC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5776C-AEB5-4A4B-915B-9602DB14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C11A-CD12-4D69-8EA2-CC4D59D99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B8A1F-EE31-422B-A382-BC653751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00147D-258D-4C1C-A997-C12D6CA9F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129AA-C09F-477D-B5A3-85A9BE60F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6B30B6AF-67B0-4FA7-985F-0B2F6E10C8E1}" type="datetimeFigureOut">
              <a:rPr lang="zh-CN" altLang="en-US" smtClean="0"/>
              <a:pPr/>
              <a:t>2021/7/2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04743-A614-483C-9B4C-52B8C91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DB9FE-0FF9-42DB-87C0-A61F8F161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fld id="{E5ACC11A-CD12-4D69-8EA2-CC4D59D99C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7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31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B359BD-4B9C-4091-8752-58A1D2B6BE1B}"/>
              </a:ext>
            </a:extLst>
          </p:cNvPr>
          <p:cNvSpPr/>
          <p:nvPr/>
        </p:nvSpPr>
        <p:spPr>
          <a:xfrm rot="8906815" flipV="1">
            <a:off x="-2805539" y="-481822"/>
            <a:ext cx="5838095" cy="415002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128F579-CCF3-43A3-8CE1-15A15E4B76CE}"/>
              </a:ext>
            </a:extLst>
          </p:cNvPr>
          <p:cNvSpPr/>
          <p:nvPr/>
        </p:nvSpPr>
        <p:spPr>
          <a:xfrm rot="19222550" flipH="1">
            <a:off x="8246112" y="5761228"/>
            <a:ext cx="4197657" cy="30034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36E2828-DF7B-46DB-B0CF-667D55F677A9}"/>
              </a:ext>
            </a:extLst>
          </p:cNvPr>
          <p:cNvSpPr/>
          <p:nvPr/>
        </p:nvSpPr>
        <p:spPr>
          <a:xfrm rot="14143291" flipH="1">
            <a:off x="-1906859" y="3054162"/>
            <a:ext cx="4577223" cy="6437714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420307B-64F9-47B7-ACAC-C3A4B695F069}"/>
              </a:ext>
            </a:extLst>
          </p:cNvPr>
          <p:cNvSpPr/>
          <p:nvPr/>
        </p:nvSpPr>
        <p:spPr>
          <a:xfrm rot="271844" flipH="1">
            <a:off x="-1676931" y="1927275"/>
            <a:ext cx="4197657" cy="30034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2CCC836-165F-4797-8C14-E273F934A184}"/>
              </a:ext>
            </a:extLst>
          </p:cNvPr>
          <p:cNvSpPr/>
          <p:nvPr/>
        </p:nvSpPr>
        <p:spPr>
          <a:xfrm rot="7452514" flipH="1">
            <a:off x="9742409" y="4185406"/>
            <a:ext cx="3958268" cy="281374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0F0B49-8FF6-43FF-841E-9128E8C783F0}"/>
              </a:ext>
            </a:extLst>
          </p:cNvPr>
          <p:cNvGrpSpPr/>
          <p:nvPr/>
        </p:nvGrpSpPr>
        <p:grpSpPr>
          <a:xfrm>
            <a:off x="5000358" y="-1026720"/>
            <a:ext cx="1819425" cy="581807"/>
            <a:chOff x="3508443" y="585512"/>
            <a:chExt cx="2087895" cy="66765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E44F54-CE00-4DE1-B315-77954B22F7BE}"/>
                </a:ext>
              </a:extLst>
            </p:cNvPr>
            <p:cNvSpPr/>
            <p:nvPr/>
          </p:nvSpPr>
          <p:spPr>
            <a:xfrm>
              <a:off x="4218562" y="585512"/>
              <a:ext cx="667657" cy="667657"/>
            </a:xfrm>
            <a:prstGeom prst="ellipse">
              <a:avLst/>
            </a:prstGeom>
            <a:solidFill>
              <a:srgbClr val="A0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2B2FC58-D76B-43E2-8054-30A4681D79FD}"/>
                </a:ext>
              </a:extLst>
            </p:cNvPr>
            <p:cNvSpPr/>
            <p:nvPr/>
          </p:nvSpPr>
          <p:spPr>
            <a:xfrm>
              <a:off x="3508443" y="585512"/>
              <a:ext cx="667657" cy="667657"/>
            </a:xfrm>
            <a:prstGeom prst="ellipse">
              <a:avLst/>
            </a:prstGeom>
            <a:solidFill>
              <a:srgbClr val="496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8B741A-A12C-423D-918E-4ED61363212A}"/>
                </a:ext>
              </a:extLst>
            </p:cNvPr>
            <p:cNvSpPr/>
            <p:nvPr/>
          </p:nvSpPr>
          <p:spPr>
            <a:xfrm>
              <a:off x="4928681" y="585512"/>
              <a:ext cx="667657" cy="667657"/>
            </a:xfrm>
            <a:prstGeom prst="ellipse">
              <a:avLst/>
            </a:prstGeom>
            <a:solidFill>
              <a:srgbClr val="F3C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E568107-EFD9-4F17-88BB-BFB2095B7FA7}"/>
              </a:ext>
            </a:extLst>
          </p:cNvPr>
          <p:cNvSpPr/>
          <p:nvPr/>
        </p:nvSpPr>
        <p:spPr>
          <a:xfrm rot="9599476" flipV="1">
            <a:off x="-1618104" y="-789126"/>
            <a:ext cx="3982219" cy="2830771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8D56A6F-48F1-4734-9E8A-A9BE85BFE6FD}"/>
              </a:ext>
            </a:extLst>
          </p:cNvPr>
          <p:cNvSpPr/>
          <p:nvPr/>
        </p:nvSpPr>
        <p:spPr>
          <a:xfrm rot="17110879" flipH="1">
            <a:off x="-697807" y="4221335"/>
            <a:ext cx="3749343" cy="5273329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BAF9D27-4DDA-409A-ABD8-CA374EF3851B}"/>
              </a:ext>
            </a:extLst>
          </p:cNvPr>
          <p:cNvSpPr/>
          <p:nvPr/>
        </p:nvSpPr>
        <p:spPr>
          <a:xfrm rot="7452514" flipH="1">
            <a:off x="9237081" y="5451127"/>
            <a:ext cx="3958268" cy="281374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_3">
            <a:extLst>
              <a:ext uri="{FF2B5EF4-FFF2-40B4-BE49-F238E27FC236}">
                <a16:creationId xmlns:a16="http://schemas.microsoft.com/office/drawing/2014/main" id="{94FA5A15-AE80-4E8D-8E77-0414DBD0DDD3}"/>
              </a:ext>
            </a:extLst>
          </p:cNvPr>
          <p:cNvSpPr/>
          <p:nvPr/>
        </p:nvSpPr>
        <p:spPr>
          <a:xfrm>
            <a:off x="2171206" y="2194149"/>
            <a:ext cx="7849589" cy="110799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i="0" u="none" strike="noStrike" kern="1200" cap="none" spc="0" normalizeH="0" baseline="0" noProof="0" dirty="0">
                <a:ln>
                  <a:noFill/>
                </a:ln>
                <a:solidFill>
                  <a:srgbClr val="A04F4C"/>
                </a:solidFill>
                <a:effectLst>
                  <a:glow>
                    <a:prstClr val="white"/>
                  </a:glow>
                </a:effectLst>
                <a:uLnTx/>
                <a:uFillTx/>
                <a:cs typeface="+mn-ea"/>
                <a:sym typeface="+mn-lt"/>
              </a:rPr>
              <a:t>GIS</a:t>
            </a: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solidFill>
                  <a:srgbClr val="A04F4C"/>
                </a:solidFill>
                <a:effectLst>
                  <a:glow>
                    <a:prstClr val="white"/>
                  </a:glow>
                </a:effectLst>
                <a:uLnTx/>
                <a:uFillTx/>
                <a:cs typeface="+mn-ea"/>
                <a:sym typeface="+mn-lt"/>
              </a:rPr>
              <a:t>开发</a:t>
            </a:r>
            <a:r>
              <a:rPr lang="zh-CN" altLang="en-US" sz="6600" dirty="0">
                <a:solidFill>
                  <a:srgbClr val="49646F"/>
                </a:solidFill>
                <a:effectLst>
                  <a:glow>
                    <a:prstClr val="white"/>
                  </a:glow>
                </a:effectLst>
                <a:cs typeface="+mn-ea"/>
                <a:sym typeface="+mn-lt"/>
              </a:rPr>
              <a:t>作业</a:t>
            </a:r>
            <a:r>
              <a:rPr kumimoji="0" lang="zh-CN" altLang="en-US" sz="660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>
                  <a:glow>
                    <a:prstClr val="white"/>
                  </a:glow>
                </a:effectLst>
                <a:uLnTx/>
                <a:uFillTx/>
                <a:cs typeface="+mn-ea"/>
                <a:sym typeface="+mn-lt"/>
              </a:rPr>
              <a:t>总结</a:t>
            </a:r>
            <a:endParaRPr kumimoji="0" lang="zh-CN" altLang="en-US" sz="6600" i="0" u="none" strike="noStrike" kern="1200" cap="none" spc="0" normalizeH="0" baseline="0" noProof="0" dirty="0">
              <a:ln>
                <a:noFill/>
              </a:ln>
              <a:solidFill>
                <a:srgbClr val="A04F4C"/>
              </a:solidFill>
              <a:effectLst>
                <a:glow>
                  <a:prstClr val="white"/>
                </a:glo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6B077FBF-D56F-4D3B-B5F7-52E85C457EAD}"/>
              </a:ext>
            </a:extLst>
          </p:cNvPr>
          <p:cNvSpPr txBox="1"/>
          <p:nvPr/>
        </p:nvSpPr>
        <p:spPr>
          <a:xfrm>
            <a:off x="3086843" y="3428718"/>
            <a:ext cx="607290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hangingPunct="0">
              <a:lnSpc>
                <a:spcPct val="120000"/>
              </a:lnSpc>
              <a:defRPr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制作者：叶俊杰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124A13A-C81B-4DAC-993F-B835E3E984E5}"/>
              </a:ext>
            </a:extLst>
          </p:cNvPr>
          <p:cNvGrpSpPr/>
          <p:nvPr/>
        </p:nvGrpSpPr>
        <p:grpSpPr>
          <a:xfrm>
            <a:off x="4285516" y="4514365"/>
            <a:ext cx="3620968" cy="468000"/>
            <a:chOff x="4303832" y="4578533"/>
            <a:chExt cx="3620968" cy="432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063D130-CF6F-4C87-BF5F-A544B508D0E8}"/>
                </a:ext>
              </a:extLst>
            </p:cNvPr>
            <p:cNvSpPr/>
            <p:nvPr/>
          </p:nvSpPr>
          <p:spPr>
            <a:xfrm>
              <a:off x="4303832" y="4578533"/>
              <a:ext cx="1728000" cy="432000"/>
            </a:xfrm>
            <a:prstGeom prst="roundRect">
              <a:avLst>
                <a:gd name="adj" fmla="val 50000"/>
              </a:avLst>
            </a:prstGeom>
            <a:solidFill>
              <a:srgbClr val="4964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prstClr val="white"/>
                  </a:solidFill>
                  <a:cs typeface="+mn-ea"/>
                  <a:sym typeface="+mn-lt"/>
                </a:rPr>
                <a:t>第一</a:t>
              </a:r>
              <a:r>
                <a:rPr lang="en-US" altLang="zh-CN" kern="0" dirty="0">
                  <a:solidFill>
                    <a:prstClr val="white"/>
                  </a:solidFill>
                  <a:cs typeface="+mn-ea"/>
                  <a:sym typeface="+mn-lt"/>
                </a:rPr>
                <a:t>PPT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A06DDAA-72FF-4F19-B8C6-68634D93F5F1}"/>
                </a:ext>
              </a:extLst>
            </p:cNvPr>
            <p:cNvSpPr/>
            <p:nvPr/>
          </p:nvSpPr>
          <p:spPr>
            <a:xfrm>
              <a:off x="6196800" y="4578533"/>
              <a:ext cx="1728000" cy="432000"/>
            </a:xfrm>
            <a:prstGeom prst="roundRect">
              <a:avLst>
                <a:gd name="adj" fmla="val 50000"/>
              </a:avLst>
            </a:prstGeom>
            <a:solidFill>
              <a:srgbClr val="49646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solidFill>
                    <a:prstClr val="white"/>
                  </a:solidFill>
                  <a:cs typeface="+mn-ea"/>
                  <a:sym typeface="+mn-lt"/>
                </a:rPr>
                <a:t>20XX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5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B792ABD-44E9-4A45-8F14-4CAA46733F9E}"/>
              </a:ext>
            </a:extLst>
          </p:cNvPr>
          <p:cNvSpPr/>
          <p:nvPr/>
        </p:nvSpPr>
        <p:spPr>
          <a:xfrm rot="1843284" flipH="1">
            <a:off x="122112" y="1753434"/>
            <a:ext cx="3780110" cy="2704695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293">
            <a:extLst>
              <a:ext uri="{FF2B5EF4-FFF2-40B4-BE49-F238E27FC236}">
                <a16:creationId xmlns:a16="http://schemas.microsoft.com/office/drawing/2014/main" id="{E893EDC8-CA05-4B7A-8E9A-FFEA3768138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33842" y="3529295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solidFill>
            <a:srgbClr val="A04F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48B7507-26B3-46EF-9CE3-CB68DBA637AF}"/>
              </a:ext>
            </a:extLst>
          </p:cNvPr>
          <p:cNvSpPr/>
          <p:nvPr/>
        </p:nvSpPr>
        <p:spPr>
          <a:xfrm rot="18031175" flipH="1">
            <a:off x="-2938736" y="1691235"/>
            <a:ext cx="5877470" cy="7269457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306BDBB-427C-43A9-B461-A7C5115826DF}"/>
              </a:ext>
            </a:extLst>
          </p:cNvPr>
          <p:cNvSpPr/>
          <p:nvPr/>
        </p:nvSpPr>
        <p:spPr>
          <a:xfrm rot="15561374" flipH="1">
            <a:off x="-1751166" y="45861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114E3D-0CD1-4119-96BE-DE7D85BE816B}"/>
              </a:ext>
            </a:extLst>
          </p:cNvPr>
          <p:cNvSpPr/>
          <p:nvPr/>
        </p:nvSpPr>
        <p:spPr>
          <a:xfrm rot="15561374" flipH="1">
            <a:off x="-2528588" y="-339150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AC71A00-532B-4CED-9EBE-648C8BD36171}"/>
              </a:ext>
            </a:extLst>
          </p:cNvPr>
          <p:cNvSpPr/>
          <p:nvPr/>
        </p:nvSpPr>
        <p:spPr>
          <a:xfrm rot="18031175" flipH="1">
            <a:off x="-3235007" y="3637664"/>
            <a:ext cx="5207383" cy="6440670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BC3222-0D21-4E5F-BE6D-828D2EA9846E}"/>
              </a:ext>
            </a:extLst>
          </p:cNvPr>
          <p:cNvSpPr/>
          <p:nvPr/>
        </p:nvSpPr>
        <p:spPr>
          <a:xfrm rot="19222550" flipH="1">
            <a:off x="10150815" y="5711662"/>
            <a:ext cx="3204263" cy="229267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293">
            <a:extLst>
              <a:ext uri="{FF2B5EF4-FFF2-40B4-BE49-F238E27FC236}">
                <a16:creationId xmlns:a16="http://schemas.microsoft.com/office/drawing/2014/main" id="{835B5002-5C8A-4BE1-9CB8-C0752CAA494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879802" y="3649611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F2E20F-645C-4966-991E-EC1F621CDD67}"/>
              </a:ext>
            </a:extLst>
          </p:cNvPr>
          <p:cNvSpPr/>
          <p:nvPr/>
        </p:nvSpPr>
        <p:spPr>
          <a:xfrm>
            <a:off x="8040470" y="1548080"/>
            <a:ext cx="26916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F3D6B-6218-419F-9EC1-97FBEBD66722}"/>
              </a:ext>
            </a:extLst>
          </p:cNvPr>
          <p:cNvSpPr/>
          <p:nvPr/>
        </p:nvSpPr>
        <p:spPr>
          <a:xfrm>
            <a:off x="4119925" y="3013501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6561" y="6488953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F67226-880B-4DF2-BD6F-990BF62C2199}"/>
              </a:ext>
            </a:extLst>
          </p:cNvPr>
          <p:cNvSpPr txBox="1"/>
          <p:nvPr/>
        </p:nvSpPr>
        <p:spPr>
          <a:xfrm>
            <a:off x="4011035" y="4078261"/>
            <a:ext cx="590429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本网站通过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WebGIS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技术快速搭建，简化了传统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GIS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技术构建时的重复操作，大大的提升了数据可视化的速度。</a:t>
            </a:r>
          </a:p>
        </p:txBody>
      </p:sp>
    </p:spTree>
    <p:extLst>
      <p:ext uri="{BB962C8B-B14F-4D97-AF65-F5344CB8AC3E}">
        <p14:creationId xmlns:p14="http://schemas.microsoft.com/office/powerpoint/2010/main" val="677735997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B359BD-4B9C-4091-8752-58A1D2B6BE1B}"/>
              </a:ext>
            </a:extLst>
          </p:cNvPr>
          <p:cNvSpPr/>
          <p:nvPr/>
        </p:nvSpPr>
        <p:spPr>
          <a:xfrm rot="8906815" flipV="1">
            <a:off x="-2805539" y="-481822"/>
            <a:ext cx="5838095" cy="415002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128F579-CCF3-43A3-8CE1-15A15E4B76CE}"/>
              </a:ext>
            </a:extLst>
          </p:cNvPr>
          <p:cNvSpPr/>
          <p:nvPr/>
        </p:nvSpPr>
        <p:spPr>
          <a:xfrm rot="19222550" flipH="1">
            <a:off x="8246112" y="5761228"/>
            <a:ext cx="4197657" cy="30034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636E2828-DF7B-46DB-B0CF-667D55F677A9}"/>
              </a:ext>
            </a:extLst>
          </p:cNvPr>
          <p:cNvSpPr/>
          <p:nvPr/>
        </p:nvSpPr>
        <p:spPr>
          <a:xfrm rot="14143291" flipH="1">
            <a:off x="-1906859" y="3054162"/>
            <a:ext cx="4577223" cy="6437714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420307B-64F9-47B7-ACAC-C3A4B695F069}"/>
              </a:ext>
            </a:extLst>
          </p:cNvPr>
          <p:cNvSpPr/>
          <p:nvPr/>
        </p:nvSpPr>
        <p:spPr>
          <a:xfrm rot="271844" flipH="1">
            <a:off x="-1676931" y="1927275"/>
            <a:ext cx="4197657" cy="30034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2CCC836-165F-4797-8C14-E273F934A184}"/>
              </a:ext>
            </a:extLst>
          </p:cNvPr>
          <p:cNvSpPr/>
          <p:nvPr/>
        </p:nvSpPr>
        <p:spPr>
          <a:xfrm rot="7452514" flipH="1">
            <a:off x="9742409" y="4185406"/>
            <a:ext cx="3958268" cy="281374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0F0B49-8FF6-43FF-841E-9128E8C783F0}"/>
              </a:ext>
            </a:extLst>
          </p:cNvPr>
          <p:cNvGrpSpPr/>
          <p:nvPr/>
        </p:nvGrpSpPr>
        <p:grpSpPr>
          <a:xfrm>
            <a:off x="5000358" y="-1026720"/>
            <a:ext cx="1819425" cy="581807"/>
            <a:chOff x="3508443" y="585512"/>
            <a:chExt cx="2087895" cy="66765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EE44F54-CE00-4DE1-B315-77954B22F7BE}"/>
                </a:ext>
              </a:extLst>
            </p:cNvPr>
            <p:cNvSpPr/>
            <p:nvPr/>
          </p:nvSpPr>
          <p:spPr>
            <a:xfrm>
              <a:off x="4218562" y="585512"/>
              <a:ext cx="667657" cy="667657"/>
            </a:xfrm>
            <a:prstGeom prst="ellipse">
              <a:avLst/>
            </a:prstGeom>
            <a:solidFill>
              <a:srgbClr val="A04F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2B2FC58-D76B-43E2-8054-30A4681D79FD}"/>
                </a:ext>
              </a:extLst>
            </p:cNvPr>
            <p:cNvSpPr/>
            <p:nvPr/>
          </p:nvSpPr>
          <p:spPr>
            <a:xfrm>
              <a:off x="3508443" y="585512"/>
              <a:ext cx="667657" cy="667657"/>
            </a:xfrm>
            <a:prstGeom prst="ellipse">
              <a:avLst/>
            </a:prstGeom>
            <a:solidFill>
              <a:srgbClr val="496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8B741A-A12C-423D-918E-4ED61363212A}"/>
                </a:ext>
              </a:extLst>
            </p:cNvPr>
            <p:cNvSpPr/>
            <p:nvPr/>
          </p:nvSpPr>
          <p:spPr>
            <a:xfrm>
              <a:off x="4928681" y="585512"/>
              <a:ext cx="667657" cy="667657"/>
            </a:xfrm>
            <a:prstGeom prst="ellipse">
              <a:avLst/>
            </a:prstGeom>
            <a:solidFill>
              <a:srgbClr val="F3C8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E568107-EFD9-4F17-88BB-BFB2095B7FA7}"/>
              </a:ext>
            </a:extLst>
          </p:cNvPr>
          <p:cNvSpPr/>
          <p:nvPr/>
        </p:nvSpPr>
        <p:spPr>
          <a:xfrm rot="9599476" flipV="1">
            <a:off x="-1618104" y="-789126"/>
            <a:ext cx="3982219" cy="2830771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D8D56A6F-48F1-4734-9E8A-A9BE85BFE6FD}"/>
              </a:ext>
            </a:extLst>
          </p:cNvPr>
          <p:cNvSpPr/>
          <p:nvPr/>
        </p:nvSpPr>
        <p:spPr>
          <a:xfrm rot="17110879" flipH="1">
            <a:off x="-697807" y="4221335"/>
            <a:ext cx="3749343" cy="5273329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0BAF9D27-4DDA-409A-ABD8-CA374EF3851B}"/>
              </a:ext>
            </a:extLst>
          </p:cNvPr>
          <p:cNvSpPr/>
          <p:nvPr/>
        </p:nvSpPr>
        <p:spPr>
          <a:xfrm rot="7452514" flipH="1">
            <a:off x="9237081" y="5451127"/>
            <a:ext cx="3958268" cy="2813745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_3">
            <a:extLst>
              <a:ext uri="{FF2B5EF4-FFF2-40B4-BE49-F238E27FC236}">
                <a16:creationId xmlns:a16="http://schemas.microsoft.com/office/drawing/2014/main" id="{94FA5A15-AE80-4E8D-8E77-0414DBD0DDD3}"/>
              </a:ext>
            </a:extLst>
          </p:cNvPr>
          <p:cNvSpPr/>
          <p:nvPr/>
        </p:nvSpPr>
        <p:spPr>
          <a:xfrm>
            <a:off x="3979114" y="2194149"/>
            <a:ext cx="4288354" cy="1323439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A04F4C"/>
                </a:solidFill>
                <a:effectLst>
                  <a:glow>
                    <a:prstClr val="white"/>
                  </a:glow>
                </a:effectLst>
                <a:uLnTx/>
                <a:uFillTx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04750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1F8E2FF-48B5-409E-9AB7-17027024ED2E}"/>
              </a:ext>
            </a:extLst>
          </p:cNvPr>
          <p:cNvSpPr/>
          <p:nvPr/>
        </p:nvSpPr>
        <p:spPr>
          <a:xfrm rot="14479019" flipH="1">
            <a:off x="-2195786" y="1926179"/>
            <a:ext cx="5877470" cy="7269457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0F75FC4-B577-4E20-B8F6-EF3CAB42D725}"/>
              </a:ext>
            </a:extLst>
          </p:cNvPr>
          <p:cNvSpPr/>
          <p:nvPr/>
        </p:nvSpPr>
        <p:spPr>
          <a:xfrm rot="15561374" flipH="1">
            <a:off x="-1751166" y="45861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10BBEB59-BADE-4964-8CBC-4963B9DE7149}"/>
              </a:ext>
            </a:extLst>
          </p:cNvPr>
          <p:cNvSpPr/>
          <p:nvPr/>
        </p:nvSpPr>
        <p:spPr>
          <a:xfrm rot="1843284" flipH="1">
            <a:off x="-2676871" y="4305639"/>
            <a:ext cx="6113464" cy="4374225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D43C881-2391-4452-B172-21F512209956}"/>
              </a:ext>
            </a:extLst>
          </p:cNvPr>
          <p:cNvSpPr/>
          <p:nvPr/>
        </p:nvSpPr>
        <p:spPr>
          <a:xfrm rot="19222550" flipH="1">
            <a:off x="8246112" y="5761228"/>
            <a:ext cx="4197657" cy="30034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ED4198E-1518-4BE3-BAF6-5FD472DED4A1}"/>
              </a:ext>
            </a:extLst>
          </p:cNvPr>
          <p:cNvSpPr/>
          <p:nvPr/>
        </p:nvSpPr>
        <p:spPr>
          <a:xfrm rot="19222550" flipH="1">
            <a:off x="9677762" y="5809473"/>
            <a:ext cx="2930862" cy="209705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noFill/>
          <a:ln w="24442" cap="flat">
            <a:solidFill>
              <a:srgbClr val="F3C894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8A1B0F-8357-46E0-966F-5ECE666BE06B}"/>
              </a:ext>
            </a:extLst>
          </p:cNvPr>
          <p:cNvSpPr txBox="1"/>
          <p:nvPr/>
        </p:nvSpPr>
        <p:spPr>
          <a:xfrm>
            <a:off x="3010986" y="1828785"/>
            <a:ext cx="21626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目       录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3DCF66E-C482-4097-81C7-6F14A588223D}"/>
              </a:ext>
            </a:extLst>
          </p:cNvPr>
          <p:cNvSpPr/>
          <p:nvPr/>
        </p:nvSpPr>
        <p:spPr>
          <a:xfrm rot="1843284" flipH="1">
            <a:off x="-4015130" y="3232966"/>
            <a:ext cx="8189521" cy="5859658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03AD00F-79E2-4183-8FB0-A4E9B6BCC615}"/>
              </a:ext>
            </a:extLst>
          </p:cNvPr>
          <p:cNvSpPr/>
          <p:nvPr/>
        </p:nvSpPr>
        <p:spPr>
          <a:xfrm rot="15561374" flipH="1">
            <a:off x="-3243082" y="-1797454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DB5DAF-F83D-45EB-9731-8B7D1B10D9B1}"/>
              </a:ext>
            </a:extLst>
          </p:cNvPr>
          <p:cNvGrpSpPr/>
          <p:nvPr/>
        </p:nvGrpSpPr>
        <p:grpSpPr>
          <a:xfrm>
            <a:off x="6337444" y="1319900"/>
            <a:ext cx="2373215" cy="624762"/>
            <a:chOff x="6096000" y="1587163"/>
            <a:chExt cx="2373215" cy="62476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F403E5F-570C-4A22-8E65-46B6204C34E7}"/>
                </a:ext>
              </a:extLst>
            </p:cNvPr>
            <p:cNvGrpSpPr/>
            <p:nvPr/>
          </p:nvGrpSpPr>
          <p:grpSpPr>
            <a:xfrm>
              <a:off x="6096000" y="1587163"/>
              <a:ext cx="675776" cy="624762"/>
              <a:chOff x="2741192" y="2336213"/>
              <a:chExt cx="772029" cy="713749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0C27884-2454-40EF-A915-FD1AB378E260}"/>
                  </a:ext>
                </a:extLst>
              </p:cNvPr>
              <p:cNvSpPr/>
              <p:nvPr/>
            </p:nvSpPr>
            <p:spPr>
              <a:xfrm rot="5400000" flipH="1">
                <a:off x="2770332" y="2336213"/>
                <a:ext cx="713749" cy="713749"/>
              </a:xfrm>
              <a:prstGeom prst="ellipse">
                <a:avLst/>
              </a:prstGeom>
              <a:solidFill>
                <a:srgbClr val="4964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BC50F2-6D33-4AC7-A977-EEB9ED8AC7F2}"/>
                  </a:ext>
                </a:extLst>
              </p:cNvPr>
              <p:cNvSpPr txBox="1"/>
              <p:nvPr/>
            </p:nvSpPr>
            <p:spPr>
              <a:xfrm>
                <a:off x="2741192" y="2387781"/>
                <a:ext cx="772029" cy="59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67BFA0F-3526-4DDD-86E0-EA8BCAEDF4C1}"/>
                </a:ext>
              </a:extLst>
            </p:cNvPr>
            <p:cNvSpPr/>
            <p:nvPr/>
          </p:nvSpPr>
          <p:spPr>
            <a:xfrm>
              <a:off x="6848258" y="165787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网站</a:t>
              </a: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概述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1467A1D-CD9D-4DF5-BEC4-D05846D7A37D}"/>
              </a:ext>
            </a:extLst>
          </p:cNvPr>
          <p:cNvGrpSpPr/>
          <p:nvPr/>
        </p:nvGrpSpPr>
        <p:grpSpPr>
          <a:xfrm>
            <a:off x="6337444" y="2496323"/>
            <a:ext cx="2373215" cy="624762"/>
            <a:chOff x="6096000" y="1587163"/>
            <a:chExt cx="2373215" cy="62476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1CF5811-076F-4B14-9F11-85E015D967DC}"/>
                </a:ext>
              </a:extLst>
            </p:cNvPr>
            <p:cNvGrpSpPr/>
            <p:nvPr/>
          </p:nvGrpSpPr>
          <p:grpSpPr>
            <a:xfrm>
              <a:off x="6096000" y="1587163"/>
              <a:ext cx="675776" cy="624762"/>
              <a:chOff x="2741192" y="2336213"/>
              <a:chExt cx="772029" cy="713749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FC9D12C-9AE6-469E-81A2-15C5CBBA4B1B}"/>
                  </a:ext>
                </a:extLst>
              </p:cNvPr>
              <p:cNvSpPr/>
              <p:nvPr/>
            </p:nvSpPr>
            <p:spPr>
              <a:xfrm rot="5400000" flipH="1">
                <a:off x="2770332" y="2336213"/>
                <a:ext cx="713749" cy="713749"/>
              </a:xfrm>
              <a:prstGeom prst="ellipse">
                <a:avLst/>
              </a:prstGeom>
              <a:solidFill>
                <a:srgbClr val="A04F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4C34864-3B21-4937-AF57-51E13055FB9F}"/>
                  </a:ext>
                </a:extLst>
              </p:cNvPr>
              <p:cNvSpPr txBox="1"/>
              <p:nvPr/>
            </p:nvSpPr>
            <p:spPr>
              <a:xfrm>
                <a:off x="2741192" y="2387781"/>
                <a:ext cx="772029" cy="59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3E6274C-DB8A-4619-9A3F-4017B4086B41}"/>
                </a:ext>
              </a:extLst>
            </p:cNvPr>
            <p:cNvSpPr/>
            <p:nvPr/>
          </p:nvSpPr>
          <p:spPr>
            <a:xfrm>
              <a:off x="6848258" y="1632302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功能介绍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76093DC-3BC2-4941-A335-2EB7557B292B}"/>
              </a:ext>
            </a:extLst>
          </p:cNvPr>
          <p:cNvGrpSpPr/>
          <p:nvPr/>
        </p:nvGrpSpPr>
        <p:grpSpPr>
          <a:xfrm>
            <a:off x="6337444" y="3672746"/>
            <a:ext cx="1655069" cy="624762"/>
            <a:chOff x="6096000" y="1587163"/>
            <a:chExt cx="1655069" cy="624762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2C95D55-6DC7-44EE-B3BA-F64B943319BF}"/>
                </a:ext>
              </a:extLst>
            </p:cNvPr>
            <p:cNvGrpSpPr/>
            <p:nvPr/>
          </p:nvGrpSpPr>
          <p:grpSpPr>
            <a:xfrm>
              <a:off x="6096000" y="1587163"/>
              <a:ext cx="675776" cy="624762"/>
              <a:chOff x="2741192" y="2336213"/>
              <a:chExt cx="772029" cy="713749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6595EF6-EE79-444B-A4FA-394DECC8A79B}"/>
                  </a:ext>
                </a:extLst>
              </p:cNvPr>
              <p:cNvSpPr/>
              <p:nvPr/>
            </p:nvSpPr>
            <p:spPr>
              <a:xfrm rot="5400000" flipH="1">
                <a:off x="2770332" y="2336213"/>
                <a:ext cx="713749" cy="713749"/>
              </a:xfrm>
              <a:prstGeom prst="ellipse">
                <a:avLst/>
              </a:prstGeom>
              <a:solidFill>
                <a:srgbClr val="4964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1AE5884-D312-4280-98B5-39A82DFE2ECB}"/>
                  </a:ext>
                </a:extLst>
              </p:cNvPr>
              <p:cNvSpPr txBox="1"/>
              <p:nvPr/>
            </p:nvSpPr>
            <p:spPr>
              <a:xfrm>
                <a:off x="2741192" y="2387781"/>
                <a:ext cx="772029" cy="59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76CEA00-B7E5-4337-A573-470CBD019082}"/>
                </a:ext>
              </a:extLst>
            </p:cNvPr>
            <p:cNvSpPr/>
            <p:nvPr/>
          </p:nvSpPr>
          <p:spPr>
            <a:xfrm>
              <a:off x="6848258" y="1622683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总结</a:t>
              </a:r>
              <a:endParaRPr kumimoji="0" lang="en-US" alt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9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B792ABD-44E9-4A45-8F14-4CAA46733F9E}"/>
              </a:ext>
            </a:extLst>
          </p:cNvPr>
          <p:cNvSpPr/>
          <p:nvPr/>
        </p:nvSpPr>
        <p:spPr>
          <a:xfrm rot="1843284" flipH="1">
            <a:off x="122112" y="1753434"/>
            <a:ext cx="3780110" cy="2704695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293">
            <a:extLst>
              <a:ext uri="{FF2B5EF4-FFF2-40B4-BE49-F238E27FC236}">
                <a16:creationId xmlns:a16="http://schemas.microsoft.com/office/drawing/2014/main" id="{E893EDC8-CA05-4B7A-8E9A-FFEA3768138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33842" y="3529295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solidFill>
            <a:srgbClr val="A04F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48B7507-26B3-46EF-9CE3-CB68DBA637AF}"/>
              </a:ext>
            </a:extLst>
          </p:cNvPr>
          <p:cNvSpPr/>
          <p:nvPr/>
        </p:nvSpPr>
        <p:spPr>
          <a:xfrm rot="18031175" flipH="1">
            <a:off x="-2938736" y="1691235"/>
            <a:ext cx="5877470" cy="7269457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306BDBB-427C-43A9-B461-A7C5115826DF}"/>
              </a:ext>
            </a:extLst>
          </p:cNvPr>
          <p:cNvSpPr/>
          <p:nvPr/>
        </p:nvSpPr>
        <p:spPr>
          <a:xfrm rot="15561374" flipH="1">
            <a:off x="-1751166" y="45861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114E3D-0CD1-4119-96BE-DE7D85BE816B}"/>
              </a:ext>
            </a:extLst>
          </p:cNvPr>
          <p:cNvSpPr/>
          <p:nvPr/>
        </p:nvSpPr>
        <p:spPr>
          <a:xfrm rot="15561374" flipH="1">
            <a:off x="-2528588" y="-339150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AC71A00-532B-4CED-9EBE-648C8BD36171}"/>
              </a:ext>
            </a:extLst>
          </p:cNvPr>
          <p:cNvSpPr/>
          <p:nvPr/>
        </p:nvSpPr>
        <p:spPr>
          <a:xfrm rot="18031175" flipH="1">
            <a:off x="-3235007" y="3637664"/>
            <a:ext cx="5207383" cy="6440670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BC3222-0D21-4E5F-BE6D-828D2EA9846E}"/>
              </a:ext>
            </a:extLst>
          </p:cNvPr>
          <p:cNvSpPr/>
          <p:nvPr/>
        </p:nvSpPr>
        <p:spPr>
          <a:xfrm rot="19222550" flipH="1">
            <a:off x="10150815" y="5711662"/>
            <a:ext cx="3204263" cy="229267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293">
            <a:extLst>
              <a:ext uri="{FF2B5EF4-FFF2-40B4-BE49-F238E27FC236}">
                <a16:creationId xmlns:a16="http://schemas.microsoft.com/office/drawing/2014/main" id="{835B5002-5C8A-4BE1-9CB8-C0752CAA494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879802" y="3649611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F2E20F-645C-4966-991E-EC1F621CDD67}"/>
              </a:ext>
            </a:extLst>
          </p:cNvPr>
          <p:cNvSpPr/>
          <p:nvPr/>
        </p:nvSpPr>
        <p:spPr>
          <a:xfrm>
            <a:off x="8040470" y="1548080"/>
            <a:ext cx="26916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dirty="0">
                <a:solidFill>
                  <a:srgbClr val="49646F"/>
                </a:solidFill>
                <a:cs typeface="+mn-ea"/>
                <a:sym typeface="+mn-lt"/>
              </a:rPr>
              <a:t>PART</a:t>
            </a:r>
            <a:r>
              <a:rPr lang="en-US" altLang="zh-CN" sz="4800" dirty="0">
                <a:solidFill>
                  <a:srgbClr val="49646F"/>
                </a:solidFill>
                <a:cs typeface="+mn-ea"/>
                <a:sym typeface="+mn-lt"/>
              </a:rPr>
              <a:t> </a:t>
            </a:r>
            <a:r>
              <a:rPr lang="en-US" altLang="zh-CN" sz="8000" dirty="0">
                <a:solidFill>
                  <a:srgbClr val="49646F"/>
                </a:solidFill>
                <a:cs typeface="+mn-ea"/>
                <a:sym typeface="+mn-lt"/>
              </a:rPr>
              <a:t>01</a:t>
            </a:r>
            <a:endParaRPr lang="zh-CN" altLang="en-US" sz="1050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F3D6B-6218-419F-9EC1-97FBEBD66722}"/>
              </a:ext>
            </a:extLst>
          </p:cNvPr>
          <p:cNvSpPr/>
          <p:nvPr/>
        </p:nvSpPr>
        <p:spPr>
          <a:xfrm>
            <a:off x="4119925" y="3013501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网站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概述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E9EDA8-36E1-4FE2-A511-30F30224BD76}"/>
              </a:ext>
            </a:extLst>
          </p:cNvPr>
          <p:cNvSpPr/>
          <p:nvPr/>
        </p:nvSpPr>
        <p:spPr>
          <a:xfrm>
            <a:off x="4069819" y="3789468"/>
            <a:ext cx="5957509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32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本网站通过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ArcGISMaps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在线编辑完成，地图通过</a:t>
            </a:r>
            <a:r>
              <a:rPr lang="en-US" altLang="zh-CN" sz="1600" dirty="0" err="1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ArcGISOnline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绘制，可进行在线查看。</a:t>
            </a:r>
          </a:p>
        </p:txBody>
      </p:sp>
    </p:spTree>
    <p:extLst>
      <p:ext uri="{BB962C8B-B14F-4D97-AF65-F5344CB8AC3E}">
        <p14:creationId xmlns:p14="http://schemas.microsoft.com/office/powerpoint/2010/main" val="415205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69D1E34-73C5-4CB6-B930-B48062B27DD4}"/>
              </a:ext>
            </a:extLst>
          </p:cNvPr>
          <p:cNvSpPr/>
          <p:nvPr/>
        </p:nvSpPr>
        <p:spPr>
          <a:xfrm rot="13309666" flipH="1">
            <a:off x="-910726" y="-1275147"/>
            <a:ext cx="2401899" cy="2970751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F707010-351D-475C-A93C-273165901C92}"/>
              </a:ext>
            </a:extLst>
          </p:cNvPr>
          <p:cNvSpPr>
            <a:spLocks/>
          </p:cNvSpPr>
          <p:nvPr/>
        </p:nvSpPr>
        <p:spPr bwMode="auto">
          <a:xfrm flipV="1">
            <a:off x="-65635" y="-120498"/>
            <a:ext cx="1734526" cy="1516160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solidFill>
            <a:srgbClr val="4964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12CAE71-4B1D-42BB-B79A-8CF92C8C143D}"/>
              </a:ext>
            </a:extLst>
          </p:cNvPr>
          <p:cNvSpPr>
            <a:spLocks/>
          </p:cNvSpPr>
          <p:nvPr/>
        </p:nvSpPr>
        <p:spPr bwMode="auto">
          <a:xfrm flipV="1">
            <a:off x="-210015" y="-230499"/>
            <a:ext cx="1557551" cy="1361465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33120-60CD-4396-ADD6-2B8F0DC6C422}"/>
              </a:ext>
            </a:extLst>
          </p:cNvPr>
          <p:cNvSpPr/>
          <p:nvPr/>
        </p:nvSpPr>
        <p:spPr>
          <a:xfrm>
            <a:off x="1071925" y="4628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网站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概述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A851C4-2B28-4C7C-8C22-8D2E9FA390F6}"/>
              </a:ext>
            </a:extLst>
          </p:cNvPr>
          <p:cNvGrpSpPr/>
          <p:nvPr/>
        </p:nvGrpSpPr>
        <p:grpSpPr>
          <a:xfrm>
            <a:off x="9291955" y="5951619"/>
            <a:ext cx="3573342" cy="2460133"/>
            <a:chOff x="8246112" y="5761228"/>
            <a:chExt cx="4362512" cy="30034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84E4D83-EAE2-47B8-8982-35CE652ED7DC}"/>
                </a:ext>
              </a:extLst>
            </p:cNvPr>
            <p:cNvSpPr/>
            <p:nvPr/>
          </p:nvSpPr>
          <p:spPr>
            <a:xfrm rot="19222550" flipH="1">
              <a:off x="8246112" y="5761228"/>
              <a:ext cx="4197657" cy="30034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solidFill>
              <a:srgbClr val="49646F"/>
            </a:solidFill>
            <a:ln w="2444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8C300C-2572-405D-82D4-FDE74E5C268C}"/>
                </a:ext>
              </a:extLst>
            </p:cNvPr>
            <p:cNvSpPr/>
            <p:nvPr/>
          </p:nvSpPr>
          <p:spPr>
            <a:xfrm rot="19222550" flipH="1">
              <a:off x="9677762" y="5809473"/>
              <a:ext cx="2930862" cy="20970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noFill/>
            <a:ln w="24442" cap="flat">
              <a:solidFill>
                <a:srgbClr val="F3C89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40024AD-A887-4E5B-A433-79A32188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3000" y="1753542"/>
            <a:ext cx="4443000" cy="2253620"/>
          </a:xfrm>
          <a:prstGeom prst="rect">
            <a:avLst/>
          </a:prstGeom>
          <a:solidFill>
            <a:srgbClr val="FDF2F4"/>
          </a:solidFill>
          <a:ln w="12700" cap="flat" cmpd="sng" algn="ctr">
            <a:noFill/>
            <a:prstDash val="solid"/>
            <a:miter lim="800000"/>
          </a:ln>
          <a:effectLst>
            <a:outerShdw blurRad="1079500" dist="469900" dir="54000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CC2B90-6B27-462C-866B-15EBA5B0F12F}"/>
              </a:ext>
            </a:extLst>
          </p:cNvPr>
          <p:cNvGrpSpPr/>
          <p:nvPr/>
        </p:nvGrpSpPr>
        <p:grpSpPr>
          <a:xfrm>
            <a:off x="1662258" y="4331367"/>
            <a:ext cx="4433742" cy="1668378"/>
            <a:chOff x="1369407" y="2025454"/>
            <a:chExt cx="3131286" cy="1149431"/>
          </a:xfrm>
        </p:grpSpPr>
        <p:sp>
          <p:nvSpPr>
            <p:cNvPr id="16" name="Rectangle: Rounded Corners 34">
              <a:extLst>
                <a:ext uri="{FF2B5EF4-FFF2-40B4-BE49-F238E27FC236}">
                  <a16:creationId xmlns:a16="http://schemas.microsoft.com/office/drawing/2014/main" id="{04332CFC-7226-4C30-85DE-3D87745F43D0}"/>
                </a:ext>
              </a:extLst>
            </p:cNvPr>
            <p:cNvSpPr/>
            <p:nvPr/>
          </p:nvSpPr>
          <p:spPr>
            <a:xfrm>
              <a:off x="1369407" y="2025454"/>
              <a:ext cx="3126963" cy="1149431"/>
            </a:xfrm>
            <a:prstGeom prst="roundRect">
              <a:avLst>
                <a:gd name="adj" fmla="val 635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079500" dist="469900" dir="54000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48678A13-B5E5-41A8-A2B2-F960DA345EF0}"/>
                </a:ext>
              </a:extLst>
            </p:cNvPr>
            <p:cNvSpPr/>
            <p:nvPr/>
          </p:nvSpPr>
          <p:spPr>
            <a:xfrm>
              <a:off x="1431882" y="2380862"/>
              <a:ext cx="3068811" cy="542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332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本网站由三个部分组成：可视化的全球疫情地图，新冠疫情小知识介绍和图文介绍三个部分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16D34FCB-ED5C-4CB9-B95F-A44BE88E7756}"/>
                </a:ext>
              </a:extLst>
            </p:cNvPr>
            <p:cNvSpPr/>
            <p:nvPr/>
          </p:nvSpPr>
          <p:spPr>
            <a:xfrm>
              <a:off x="1431882" y="2066889"/>
              <a:ext cx="2832365" cy="2965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总览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64FF6A9-5CFE-46AD-A935-3D8BB86A0761}"/>
              </a:ext>
            </a:extLst>
          </p:cNvPr>
          <p:cNvGrpSpPr/>
          <p:nvPr/>
        </p:nvGrpSpPr>
        <p:grpSpPr>
          <a:xfrm>
            <a:off x="6466115" y="1722782"/>
            <a:ext cx="4907737" cy="882938"/>
            <a:chOff x="7392727" y="2751424"/>
            <a:chExt cx="4907737" cy="882938"/>
          </a:xfrm>
        </p:grpSpPr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D1E64841-EDB6-43CC-8054-5AED0A3A86D0}"/>
                </a:ext>
              </a:extLst>
            </p:cNvPr>
            <p:cNvSpPr txBox="1"/>
            <p:nvPr/>
          </p:nvSpPr>
          <p:spPr>
            <a:xfrm>
              <a:off x="7392727" y="3216171"/>
              <a:ext cx="49077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全球疫情实时数据。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74B35A4-400B-4D7C-9296-E32BBB30EEA4}"/>
                </a:ext>
              </a:extLst>
            </p:cNvPr>
            <p:cNvSpPr/>
            <p:nvPr/>
          </p:nvSpPr>
          <p:spPr>
            <a:xfrm>
              <a:off x="7427830" y="2751424"/>
              <a:ext cx="1332000" cy="396000"/>
            </a:xfrm>
            <a:prstGeom prst="roundRect">
              <a:avLst>
                <a:gd name="adj" fmla="val 50000"/>
              </a:avLst>
            </a:prstGeom>
            <a:solidFill>
              <a:srgbClr val="49646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地图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08F55D-AC23-427B-B66A-8C6E3B404DCB}"/>
              </a:ext>
            </a:extLst>
          </p:cNvPr>
          <p:cNvGrpSpPr/>
          <p:nvPr/>
        </p:nvGrpSpPr>
        <p:grpSpPr>
          <a:xfrm>
            <a:off x="6466115" y="3094531"/>
            <a:ext cx="4674494" cy="882938"/>
            <a:chOff x="7392728" y="2751424"/>
            <a:chExt cx="4674494" cy="882938"/>
          </a:xfrm>
        </p:grpSpPr>
        <p:sp>
          <p:nvSpPr>
            <p:cNvPr id="24" name="TextBox 34">
              <a:extLst>
                <a:ext uri="{FF2B5EF4-FFF2-40B4-BE49-F238E27FC236}">
                  <a16:creationId xmlns:a16="http://schemas.microsoft.com/office/drawing/2014/main" id="{1DB3BE97-F534-4488-A5CC-197833B07C9E}"/>
                </a:ext>
              </a:extLst>
            </p:cNvPr>
            <p:cNvSpPr txBox="1"/>
            <p:nvPr/>
          </p:nvSpPr>
          <p:spPr>
            <a:xfrm>
              <a:off x="7392728" y="3216171"/>
              <a:ext cx="4674494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有关于新型冠状病毒的小知识。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0841433-03CB-471A-A81D-63A1664B448C}"/>
                </a:ext>
              </a:extLst>
            </p:cNvPr>
            <p:cNvSpPr/>
            <p:nvPr/>
          </p:nvSpPr>
          <p:spPr>
            <a:xfrm>
              <a:off x="7427830" y="2751424"/>
              <a:ext cx="1332000" cy="396000"/>
            </a:xfrm>
            <a:prstGeom prst="roundRect">
              <a:avLst>
                <a:gd name="adj" fmla="val 50000"/>
              </a:avLst>
            </a:prstGeom>
            <a:solidFill>
              <a:srgbClr val="A04F4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小知识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F261A1-D420-49FA-AC92-270FBE86CAFB}"/>
              </a:ext>
            </a:extLst>
          </p:cNvPr>
          <p:cNvGrpSpPr/>
          <p:nvPr/>
        </p:nvGrpSpPr>
        <p:grpSpPr>
          <a:xfrm>
            <a:off x="6466115" y="4466280"/>
            <a:ext cx="4674494" cy="882938"/>
            <a:chOff x="7392728" y="2751424"/>
            <a:chExt cx="4674494" cy="882938"/>
          </a:xfrm>
        </p:grpSpPr>
        <p:sp>
          <p:nvSpPr>
            <p:cNvPr id="27" name="TextBox 34">
              <a:extLst>
                <a:ext uri="{FF2B5EF4-FFF2-40B4-BE49-F238E27FC236}">
                  <a16:creationId xmlns:a16="http://schemas.microsoft.com/office/drawing/2014/main" id="{8A64AA22-A643-43B6-9F62-460DA7504133}"/>
                </a:ext>
              </a:extLst>
            </p:cNvPr>
            <p:cNvSpPr txBox="1"/>
            <p:nvPr/>
          </p:nvSpPr>
          <p:spPr>
            <a:xfrm>
              <a:off x="7392728" y="3216171"/>
              <a:ext cx="4674494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如何预防新型冠状病毒感染的图文介绍。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043F6DA-F7F4-44DA-B7C8-AE18F3FC5DC6}"/>
                </a:ext>
              </a:extLst>
            </p:cNvPr>
            <p:cNvSpPr/>
            <p:nvPr/>
          </p:nvSpPr>
          <p:spPr>
            <a:xfrm>
              <a:off x="7427830" y="2751424"/>
              <a:ext cx="1332000" cy="396000"/>
            </a:xfrm>
            <a:prstGeom prst="roundRect">
              <a:avLst>
                <a:gd name="adj" fmla="val 50000"/>
              </a:avLst>
            </a:prstGeom>
            <a:solidFill>
              <a:srgbClr val="49646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kern="0" dirty="0">
                  <a:solidFill>
                    <a:prstClr val="white"/>
                  </a:solidFill>
                  <a:cs typeface="+mn-ea"/>
                  <a:sym typeface="+mn-lt"/>
                </a:rPr>
                <a:t>图文介绍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91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accel="80000" decel="2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accel="8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B792ABD-44E9-4A45-8F14-4CAA46733F9E}"/>
              </a:ext>
            </a:extLst>
          </p:cNvPr>
          <p:cNvSpPr/>
          <p:nvPr/>
        </p:nvSpPr>
        <p:spPr>
          <a:xfrm rot="1843284" flipH="1">
            <a:off x="122112" y="1753434"/>
            <a:ext cx="3780110" cy="2704695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F3C894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Freeform 293">
            <a:extLst>
              <a:ext uri="{FF2B5EF4-FFF2-40B4-BE49-F238E27FC236}">
                <a16:creationId xmlns:a16="http://schemas.microsoft.com/office/drawing/2014/main" id="{E893EDC8-CA05-4B7A-8E9A-FFEA37681389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133842" y="3529295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solidFill>
            <a:srgbClr val="A04F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48B7507-26B3-46EF-9CE3-CB68DBA637AF}"/>
              </a:ext>
            </a:extLst>
          </p:cNvPr>
          <p:cNvSpPr/>
          <p:nvPr/>
        </p:nvSpPr>
        <p:spPr>
          <a:xfrm rot="18031175" flipH="1">
            <a:off x="-2938736" y="1691235"/>
            <a:ext cx="5877470" cy="7269457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306BDBB-427C-43A9-B461-A7C5115826DF}"/>
              </a:ext>
            </a:extLst>
          </p:cNvPr>
          <p:cNvSpPr/>
          <p:nvPr/>
        </p:nvSpPr>
        <p:spPr>
          <a:xfrm rot="15561374" flipH="1">
            <a:off x="-1751166" y="45861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2A114E3D-0CD1-4119-96BE-DE7D85BE816B}"/>
              </a:ext>
            </a:extLst>
          </p:cNvPr>
          <p:cNvSpPr/>
          <p:nvPr/>
        </p:nvSpPr>
        <p:spPr>
          <a:xfrm rot="15561374" flipH="1">
            <a:off x="-2528588" y="-339150"/>
            <a:ext cx="5057176" cy="3594907"/>
          </a:xfrm>
          <a:custGeom>
            <a:avLst/>
            <a:gdLst>
              <a:gd name="connsiteX0" fmla="*/ 3849735 w 4044409"/>
              <a:gd name="connsiteY0" fmla="*/ 682717 h 2874979"/>
              <a:gd name="connsiteX1" fmla="*/ 3836066 w 4044409"/>
              <a:gd name="connsiteY1" fmla="*/ 669328 h 2874979"/>
              <a:gd name="connsiteX2" fmla="*/ 3818772 w 4044409"/>
              <a:gd name="connsiteY2" fmla="*/ 655660 h 2874979"/>
              <a:gd name="connsiteX3" fmla="*/ 3104400 w 4044409"/>
              <a:gd name="connsiteY3" fmla="*/ 471837 h 2874979"/>
              <a:gd name="connsiteX4" fmla="*/ 2289609 w 4044409"/>
              <a:gd name="connsiteY4" fmla="*/ 707264 h 2874979"/>
              <a:gd name="connsiteX5" fmla="*/ 1618194 w 4044409"/>
              <a:gd name="connsiteY5" fmla="*/ 390944 h 2874979"/>
              <a:gd name="connsiteX6" fmla="*/ 950684 w 4044409"/>
              <a:gd name="connsiteY6" fmla="*/ 9910 h 2874979"/>
              <a:gd name="connsiteX7" fmla="*/ 502702 w 4044409"/>
              <a:gd name="connsiteY7" fmla="*/ 51194 h 2874979"/>
              <a:gd name="connsiteX8" fmla="*/ 309116 w 4044409"/>
              <a:gd name="connsiteY8" fmla="*/ 156633 h 2874979"/>
              <a:gd name="connsiteX9" fmla="*/ 280664 w 4044409"/>
              <a:gd name="connsiteY9" fmla="*/ 250637 h 2874979"/>
              <a:gd name="connsiteX10" fmla="*/ 106046 w 4044409"/>
              <a:gd name="connsiteY10" fmla="*/ 1625819 h 2874979"/>
              <a:gd name="connsiteX11" fmla="*/ 637152 w 4044409"/>
              <a:gd name="connsiteY11" fmla="*/ 2132935 h 2874979"/>
              <a:gd name="connsiteX12" fmla="*/ 1394482 w 4044409"/>
              <a:gd name="connsiteY12" fmla="*/ 2284400 h 2874979"/>
              <a:gd name="connsiteX13" fmla="*/ 1951530 w 4044409"/>
              <a:gd name="connsiteY13" fmla="*/ 2781195 h 2874979"/>
              <a:gd name="connsiteX14" fmla="*/ 2633266 w 4044409"/>
              <a:gd name="connsiteY14" fmla="*/ 2735449 h 2874979"/>
              <a:gd name="connsiteX15" fmla="*/ 2925598 w 4044409"/>
              <a:gd name="connsiteY15" fmla="*/ 2104483 h 2874979"/>
              <a:gd name="connsiteX16" fmla="*/ 3093522 w 4044409"/>
              <a:gd name="connsiteY16" fmla="*/ 1821357 h 2874979"/>
              <a:gd name="connsiteX17" fmla="*/ 3389758 w 4044409"/>
              <a:gd name="connsiteY17" fmla="*/ 1705038 h 2874979"/>
              <a:gd name="connsiteX18" fmla="*/ 3987811 w 4044409"/>
              <a:gd name="connsiteY18" fmla="*/ 1367798 h 2874979"/>
              <a:gd name="connsiteX19" fmla="*/ 3849735 w 4044409"/>
              <a:gd name="connsiteY19" fmla="*/ 682717 h 287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44409" h="2874979">
                <a:moveTo>
                  <a:pt x="3849735" y="682717"/>
                </a:moveTo>
                <a:cubicBezTo>
                  <a:pt x="3845551" y="678254"/>
                  <a:pt x="3841088" y="673791"/>
                  <a:pt x="3836066" y="669328"/>
                </a:cubicBezTo>
                <a:cubicBezTo>
                  <a:pt x="3830488" y="664028"/>
                  <a:pt x="3824630" y="659565"/>
                  <a:pt x="3818772" y="655660"/>
                </a:cubicBezTo>
                <a:cubicBezTo>
                  <a:pt x="3615981" y="494711"/>
                  <a:pt x="3360469" y="437807"/>
                  <a:pt x="3104400" y="471837"/>
                </a:cubicBezTo>
                <a:cubicBezTo>
                  <a:pt x="2821273" y="509495"/>
                  <a:pt x="2570783" y="663749"/>
                  <a:pt x="2289609" y="707264"/>
                </a:cubicBezTo>
                <a:cubicBezTo>
                  <a:pt x="2000345" y="752174"/>
                  <a:pt x="1810664" y="578951"/>
                  <a:pt x="1618194" y="390944"/>
                </a:cubicBezTo>
                <a:cubicBezTo>
                  <a:pt x="1426560" y="203496"/>
                  <a:pt x="1223769" y="47567"/>
                  <a:pt x="950684" y="9910"/>
                </a:cubicBezTo>
                <a:cubicBezTo>
                  <a:pt x="801450" y="-10732"/>
                  <a:pt x="645242" y="-132"/>
                  <a:pt x="502702" y="51194"/>
                </a:cubicBezTo>
                <a:cubicBezTo>
                  <a:pt x="439661" y="73788"/>
                  <a:pt x="351236" y="101682"/>
                  <a:pt x="309116" y="156633"/>
                </a:cubicBezTo>
                <a:cubicBezTo>
                  <a:pt x="288195" y="183970"/>
                  <a:pt x="282895" y="216885"/>
                  <a:pt x="280664" y="250637"/>
                </a:cubicBezTo>
                <a:cubicBezTo>
                  <a:pt x="-11668" y="644781"/>
                  <a:pt x="-85588" y="1168076"/>
                  <a:pt x="106046" y="1625819"/>
                </a:cubicBezTo>
                <a:cubicBezTo>
                  <a:pt x="206186" y="1865151"/>
                  <a:pt x="375505" y="2069894"/>
                  <a:pt x="637152" y="2132935"/>
                </a:cubicBezTo>
                <a:cubicBezTo>
                  <a:pt x="889596" y="2193744"/>
                  <a:pt x="1170770" y="2127077"/>
                  <a:pt x="1394482" y="2284400"/>
                </a:cubicBezTo>
                <a:cubicBezTo>
                  <a:pt x="1599784" y="2428613"/>
                  <a:pt x="1731165" y="2653440"/>
                  <a:pt x="1951530" y="2781195"/>
                </a:cubicBezTo>
                <a:cubicBezTo>
                  <a:pt x="2172732" y="2909508"/>
                  <a:pt x="2438843" y="2917040"/>
                  <a:pt x="2633266" y="2735449"/>
                </a:cubicBezTo>
                <a:cubicBezTo>
                  <a:pt x="2812068" y="2568363"/>
                  <a:pt x="2854468" y="2326520"/>
                  <a:pt x="2925598" y="2104483"/>
                </a:cubicBezTo>
                <a:cubicBezTo>
                  <a:pt x="2959071" y="2000159"/>
                  <a:pt x="3003981" y="1890535"/>
                  <a:pt x="3093522" y="1821357"/>
                </a:cubicBezTo>
                <a:cubicBezTo>
                  <a:pt x="3178041" y="1756085"/>
                  <a:pt x="3288223" y="1730422"/>
                  <a:pt x="3389758" y="1705038"/>
                </a:cubicBezTo>
                <a:cubicBezTo>
                  <a:pt x="3614028" y="1648971"/>
                  <a:pt x="3870656" y="1591788"/>
                  <a:pt x="3987811" y="1367798"/>
                </a:cubicBezTo>
                <a:cubicBezTo>
                  <a:pt x="4107757" y="1139066"/>
                  <a:pt x="4025469" y="857056"/>
                  <a:pt x="3849735" y="682717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AC71A00-532B-4CED-9EBE-648C8BD36171}"/>
              </a:ext>
            </a:extLst>
          </p:cNvPr>
          <p:cNvSpPr/>
          <p:nvPr/>
        </p:nvSpPr>
        <p:spPr>
          <a:xfrm rot="18031175" flipH="1">
            <a:off x="-3235007" y="3637664"/>
            <a:ext cx="5207383" cy="6440670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noFill/>
          <a:ln w="2444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BC3222-0D21-4E5F-BE6D-828D2EA9846E}"/>
              </a:ext>
            </a:extLst>
          </p:cNvPr>
          <p:cNvSpPr/>
          <p:nvPr/>
        </p:nvSpPr>
        <p:spPr>
          <a:xfrm rot="19222550" flipH="1">
            <a:off x="10150815" y="5711662"/>
            <a:ext cx="3204263" cy="2292672"/>
          </a:xfrm>
          <a:custGeom>
            <a:avLst/>
            <a:gdLst>
              <a:gd name="connsiteX0" fmla="*/ 6749971 w 6815402"/>
              <a:gd name="connsiteY0" fmla="*/ 786590 h 4876466"/>
              <a:gd name="connsiteX1" fmla="*/ 6748018 w 6815402"/>
              <a:gd name="connsiteY1" fmla="*/ 782405 h 4876466"/>
              <a:gd name="connsiteX2" fmla="*/ 6746902 w 6815402"/>
              <a:gd name="connsiteY2" fmla="*/ 779058 h 4876466"/>
              <a:gd name="connsiteX3" fmla="*/ 5340753 w 6815402"/>
              <a:gd name="connsiteY3" fmla="*/ 22847 h 4876466"/>
              <a:gd name="connsiteX4" fmla="*/ 3376439 w 6815402"/>
              <a:gd name="connsiteY4" fmla="*/ 789100 h 4876466"/>
              <a:gd name="connsiteX5" fmla="*/ 2839474 w 6815402"/>
              <a:gd name="connsiteY5" fmla="*/ 604441 h 4876466"/>
              <a:gd name="connsiteX6" fmla="*/ 2428592 w 6815402"/>
              <a:gd name="connsiteY6" fmla="*/ 310994 h 4876466"/>
              <a:gd name="connsiteX7" fmla="*/ 1587301 w 6815402"/>
              <a:gd name="connsiteY7" fmla="*/ 209459 h 4876466"/>
              <a:gd name="connsiteX8" fmla="*/ 968327 w 6815402"/>
              <a:gd name="connsiteY8" fmla="*/ 927455 h 4876466"/>
              <a:gd name="connsiteX9" fmla="*/ 850613 w 6815402"/>
              <a:gd name="connsiteY9" fmla="*/ 1348657 h 4876466"/>
              <a:gd name="connsiteX10" fmla="*/ 865118 w 6815402"/>
              <a:gd name="connsiteY10" fmla="*/ 1927182 h 4876466"/>
              <a:gd name="connsiteX11" fmla="*/ 441126 w 6815402"/>
              <a:gd name="connsiteY11" fmla="*/ 2960103 h 4876466"/>
              <a:gd name="connsiteX12" fmla="*/ 9601 w 6815402"/>
              <a:gd name="connsiteY12" fmla="*/ 3785212 h 4876466"/>
              <a:gd name="connsiteX13" fmla="*/ 267902 w 6815402"/>
              <a:gd name="connsiteY13" fmla="*/ 4615063 h 4876466"/>
              <a:gd name="connsiteX14" fmla="*/ 993432 w 6815402"/>
              <a:gd name="connsiteY14" fmla="*/ 4866111 h 4876466"/>
              <a:gd name="connsiteX15" fmla="*/ 1735140 w 6815402"/>
              <a:gd name="connsiteY15" fmla="*/ 4339469 h 4876466"/>
              <a:gd name="connsiteX16" fmla="*/ 2458718 w 6815402"/>
              <a:gd name="connsiteY16" fmla="*/ 3563732 h 4876466"/>
              <a:gd name="connsiteX17" fmla="*/ 3529299 w 6815402"/>
              <a:gd name="connsiteY17" fmla="*/ 3364847 h 4876466"/>
              <a:gd name="connsiteX18" fmla="*/ 4506156 w 6815402"/>
              <a:gd name="connsiteY18" fmla="*/ 3185487 h 4876466"/>
              <a:gd name="connsiteX19" fmla="*/ 4941307 w 6815402"/>
              <a:gd name="connsiteY19" fmla="*/ 2434855 h 4876466"/>
              <a:gd name="connsiteX20" fmla="*/ 5349679 w 6815402"/>
              <a:gd name="connsiteY20" fmla="*/ 1522158 h 4876466"/>
              <a:gd name="connsiteX21" fmla="*/ 5795987 w 6815402"/>
              <a:gd name="connsiteY21" fmla="*/ 1314068 h 4876466"/>
              <a:gd name="connsiteX22" fmla="*/ 6122071 w 6815402"/>
              <a:gd name="connsiteY22" fmla="*/ 1349773 h 4876466"/>
              <a:gd name="connsiteX23" fmla="*/ 6307847 w 6815402"/>
              <a:gd name="connsiteY23" fmla="*/ 1476412 h 4876466"/>
              <a:gd name="connsiteX24" fmla="*/ 6805202 w 6815402"/>
              <a:gd name="connsiteY24" fmla="*/ 1200539 h 4876466"/>
              <a:gd name="connsiteX25" fmla="*/ 6749971 w 6815402"/>
              <a:gd name="connsiteY25" fmla="*/ 786590 h 487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15402" h="4876466">
                <a:moveTo>
                  <a:pt x="6749971" y="786590"/>
                </a:moveTo>
                <a:cubicBezTo>
                  <a:pt x="6749413" y="785195"/>
                  <a:pt x="6748576" y="783800"/>
                  <a:pt x="6748018" y="782405"/>
                </a:cubicBezTo>
                <a:cubicBezTo>
                  <a:pt x="6747739" y="781290"/>
                  <a:pt x="6747460" y="780174"/>
                  <a:pt x="6746902" y="779058"/>
                </a:cubicBezTo>
                <a:cubicBezTo>
                  <a:pt x="6515101" y="236796"/>
                  <a:pt x="5922348" y="-92076"/>
                  <a:pt x="5340753" y="22847"/>
                </a:cubicBezTo>
                <a:cubicBezTo>
                  <a:pt x="4643675" y="160645"/>
                  <a:pt x="4114521" y="803047"/>
                  <a:pt x="3376439" y="789100"/>
                </a:cubicBezTo>
                <a:cubicBezTo>
                  <a:pt x="3178111" y="785474"/>
                  <a:pt x="3001261" y="716854"/>
                  <a:pt x="2839474" y="604441"/>
                </a:cubicBezTo>
                <a:cubicBezTo>
                  <a:pt x="2701119" y="508206"/>
                  <a:pt x="2575316" y="395234"/>
                  <a:pt x="2428592" y="310994"/>
                </a:cubicBezTo>
                <a:cubicBezTo>
                  <a:pt x="2178380" y="167339"/>
                  <a:pt x="1861501" y="80030"/>
                  <a:pt x="1587301" y="209459"/>
                </a:cubicBezTo>
                <a:cubicBezTo>
                  <a:pt x="1311984" y="339446"/>
                  <a:pt x="1093572" y="659671"/>
                  <a:pt x="968327" y="927455"/>
                </a:cubicBezTo>
                <a:cubicBezTo>
                  <a:pt x="906123" y="1060510"/>
                  <a:pt x="863166" y="1201934"/>
                  <a:pt x="850613" y="1348657"/>
                </a:cubicBezTo>
                <a:cubicBezTo>
                  <a:pt x="834156" y="1541405"/>
                  <a:pt x="872092" y="1734154"/>
                  <a:pt x="865118" y="1927182"/>
                </a:cubicBezTo>
                <a:cubicBezTo>
                  <a:pt x="850892" y="2320210"/>
                  <a:pt x="686037" y="2659961"/>
                  <a:pt x="441126" y="2960103"/>
                </a:cubicBezTo>
                <a:cubicBezTo>
                  <a:pt x="237776" y="3209476"/>
                  <a:pt x="52558" y="3456619"/>
                  <a:pt x="9601" y="3785212"/>
                </a:cubicBezTo>
                <a:cubicBezTo>
                  <a:pt x="-29730" y="4085632"/>
                  <a:pt x="50885" y="4397210"/>
                  <a:pt x="267902" y="4615063"/>
                </a:cubicBezTo>
                <a:cubicBezTo>
                  <a:pt x="455631" y="4803628"/>
                  <a:pt x="727321" y="4911578"/>
                  <a:pt x="993432" y="4866111"/>
                </a:cubicBezTo>
                <a:cubicBezTo>
                  <a:pt x="1305011" y="4813111"/>
                  <a:pt x="1546854" y="4578243"/>
                  <a:pt x="1735140" y="4339469"/>
                </a:cubicBezTo>
                <a:cubicBezTo>
                  <a:pt x="1956342" y="4058853"/>
                  <a:pt x="2145744" y="3753133"/>
                  <a:pt x="2458718" y="3563732"/>
                </a:cubicBezTo>
                <a:cubicBezTo>
                  <a:pt x="2792333" y="3361778"/>
                  <a:pt x="3149380" y="3339463"/>
                  <a:pt x="3529299" y="3364847"/>
                </a:cubicBezTo>
                <a:cubicBezTo>
                  <a:pt x="3871562" y="3387720"/>
                  <a:pt x="4215219" y="3393578"/>
                  <a:pt x="4506156" y="3185487"/>
                </a:cubicBezTo>
                <a:cubicBezTo>
                  <a:pt x="4761389" y="3003059"/>
                  <a:pt x="4883566" y="2736112"/>
                  <a:pt x="4941307" y="2434855"/>
                </a:cubicBezTo>
                <a:cubicBezTo>
                  <a:pt x="5007695" y="2088689"/>
                  <a:pt x="5061531" y="1758980"/>
                  <a:pt x="5349679" y="1522158"/>
                </a:cubicBezTo>
                <a:cubicBezTo>
                  <a:pt x="5477156" y="1417277"/>
                  <a:pt x="5633085" y="1342241"/>
                  <a:pt x="5795987" y="1314068"/>
                </a:cubicBezTo>
                <a:cubicBezTo>
                  <a:pt x="5903380" y="1295379"/>
                  <a:pt x="6022488" y="1302910"/>
                  <a:pt x="6122071" y="1349773"/>
                </a:cubicBezTo>
                <a:cubicBezTo>
                  <a:pt x="6191528" y="1382409"/>
                  <a:pt x="6240900" y="1441823"/>
                  <a:pt x="6307847" y="1476412"/>
                </a:cubicBezTo>
                <a:cubicBezTo>
                  <a:pt x="6526538" y="1589104"/>
                  <a:pt x="6762244" y="1420624"/>
                  <a:pt x="6805202" y="1200539"/>
                </a:cubicBezTo>
                <a:cubicBezTo>
                  <a:pt x="6832817" y="1060789"/>
                  <a:pt x="6801017" y="916855"/>
                  <a:pt x="6749971" y="786590"/>
                </a:cubicBezTo>
                <a:close/>
              </a:path>
            </a:pathLst>
          </a:custGeom>
          <a:solidFill>
            <a:srgbClr val="49646F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Freeform 293">
            <a:extLst>
              <a:ext uri="{FF2B5EF4-FFF2-40B4-BE49-F238E27FC236}">
                <a16:creationId xmlns:a16="http://schemas.microsoft.com/office/drawing/2014/main" id="{835B5002-5C8A-4BE1-9CB8-C0752CAA494E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8879802" y="3649611"/>
            <a:ext cx="3761682" cy="4522661"/>
          </a:xfrm>
          <a:custGeom>
            <a:avLst/>
            <a:gdLst>
              <a:gd name="T0" fmla="*/ 121 w 1693"/>
              <a:gd name="T1" fmla="*/ 2036 h 2036"/>
              <a:gd name="T2" fmla="*/ 1656 w 1693"/>
              <a:gd name="T3" fmla="*/ 2036 h 2036"/>
              <a:gd name="T4" fmla="*/ 1693 w 1693"/>
              <a:gd name="T5" fmla="*/ 1810 h 2036"/>
              <a:gd name="T6" fmla="*/ 1693 w 1693"/>
              <a:gd name="T7" fmla="*/ 1710 h 2036"/>
              <a:gd name="T8" fmla="*/ 1652 w 1693"/>
              <a:gd name="T9" fmla="*/ 1491 h 2036"/>
              <a:gd name="T10" fmla="*/ 1087 w 1693"/>
              <a:gd name="T11" fmla="*/ 1295 h 2036"/>
              <a:gd name="T12" fmla="*/ 594 w 1693"/>
              <a:gd name="T13" fmla="*/ 433 h 2036"/>
              <a:gd name="T14" fmla="*/ 306 w 1693"/>
              <a:gd name="T15" fmla="*/ 0 h 2036"/>
              <a:gd name="T16" fmla="*/ 0 w 1693"/>
              <a:gd name="T17" fmla="*/ 0 h 2036"/>
              <a:gd name="T18" fmla="*/ 121 w 1693"/>
              <a:gd name="T19" fmla="*/ 2036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3" h="2036">
                <a:moveTo>
                  <a:pt x="121" y="2036"/>
                </a:moveTo>
                <a:cubicBezTo>
                  <a:pt x="1656" y="2036"/>
                  <a:pt x="1656" y="2036"/>
                  <a:pt x="1656" y="2036"/>
                </a:cubicBezTo>
                <a:cubicBezTo>
                  <a:pt x="1678" y="1964"/>
                  <a:pt x="1689" y="1886"/>
                  <a:pt x="1693" y="1810"/>
                </a:cubicBezTo>
                <a:cubicBezTo>
                  <a:pt x="1693" y="1710"/>
                  <a:pt x="1693" y="1710"/>
                  <a:pt x="1693" y="1710"/>
                </a:cubicBezTo>
                <a:cubicBezTo>
                  <a:pt x="1689" y="1623"/>
                  <a:pt x="1674" y="1546"/>
                  <a:pt x="1652" y="1491"/>
                </a:cubicBezTo>
                <a:cubicBezTo>
                  <a:pt x="1565" y="1274"/>
                  <a:pt x="1290" y="1288"/>
                  <a:pt x="1087" y="1295"/>
                </a:cubicBezTo>
                <a:cubicBezTo>
                  <a:pt x="884" y="1303"/>
                  <a:pt x="616" y="1020"/>
                  <a:pt x="594" y="433"/>
                </a:cubicBezTo>
                <a:cubicBezTo>
                  <a:pt x="584" y="151"/>
                  <a:pt x="446" y="40"/>
                  <a:pt x="306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57"/>
                  <a:pt x="43" y="1465"/>
                  <a:pt x="121" y="2036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F2E20F-645C-4966-991E-EC1F621CDD67}"/>
              </a:ext>
            </a:extLst>
          </p:cNvPr>
          <p:cNvSpPr/>
          <p:nvPr/>
        </p:nvSpPr>
        <p:spPr>
          <a:xfrm>
            <a:off x="8040470" y="1548080"/>
            <a:ext cx="26916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PART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solidFill>
                  <a:srgbClr val="49646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2F3D6B-6218-419F-9EC1-97FBEBD66722}"/>
              </a:ext>
            </a:extLst>
          </p:cNvPr>
          <p:cNvSpPr/>
          <p:nvPr/>
        </p:nvSpPr>
        <p:spPr>
          <a:xfrm>
            <a:off x="4119925" y="3013501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716224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69D1E34-73C5-4CB6-B930-B48062B27DD4}"/>
              </a:ext>
            </a:extLst>
          </p:cNvPr>
          <p:cNvSpPr/>
          <p:nvPr/>
        </p:nvSpPr>
        <p:spPr>
          <a:xfrm rot="13309666" flipH="1">
            <a:off x="-910726" y="-1275147"/>
            <a:ext cx="2401899" cy="2970751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F707010-351D-475C-A93C-273165901C92}"/>
              </a:ext>
            </a:extLst>
          </p:cNvPr>
          <p:cNvSpPr>
            <a:spLocks/>
          </p:cNvSpPr>
          <p:nvPr/>
        </p:nvSpPr>
        <p:spPr bwMode="auto">
          <a:xfrm flipV="1">
            <a:off x="-65635" y="-120498"/>
            <a:ext cx="1734526" cy="1516160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solidFill>
            <a:srgbClr val="4964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12CAE71-4B1D-42BB-B79A-8CF92C8C143D}"/>
              </a:ext>
            </a:extLst>
          </p:cNvPr>
          <p:cNvSpPr>
            <a:spLocks/>
          </p:cNvSpPr>
          <p:nvPr/>
        </p:nvSpPr>
        <p:spPr bwMode="auto">
          <a:xfrm flipV="1">
            <a:off x="-210015" y="-230499"/>
            <a:ext cx="1557551" cy="1361465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33120-60CD-4396-ADD6-2B8F0DC6C422}"/>
              </a:ext>
            </a:extLst>
          </p:cNvPr>
          <p:cNvSpPr/>
          <p:nvPr/>
        </p:nvSpPr>
        <p:spPr>
          <a:xfrm>
            <a:off x="1071925" y="4628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A851C4-2B28-4C7C-8C22-8D2E9FA390F6}"/>
              </a:ext>
            </a:extLst>
          </p:cNvPr>
          <p:cNvGrpSpPr/>
          <p:nvPr/>
        </p:nvGrpSpPr>
        <p:grpSpPr>
          <a:xfrm>
            <a:off x="9291955" y="5951619"/>
            <a:ext cx="3573342" cy="2460133"/>
            <a:chOff x="8246112" y="5761228"/>
            <a:chExt cx="4362512" cy="30034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84E4D83-EAE2-47B8-8982-35CE652ED7DC}"/>
                </a:ext>
              </a:extLst>
            </p:cNvPr>
            <p:cNvSpPr/>
            <p:nvPr/>
          </p:nvSpPr>
          <p:spPr>
            <a:xfrm rot="19222550" flipH="1">
              <a:off x="8246112" y="5761228"/>
              <a:ext cx="4197657" cy="30034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solidFill>
              <a:srgbClr val="49646F"/>
            </a:solidFill>
            <a:ln w="2444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8C300C-2572-405D-82D4-FDE74E5C268C}"/>
                </a:ext>
              </a:extLst>
            </p:cNvPr>
            <p:cNvSpPr/>
            <p:nvPr/>
          </p:nvSpPr>
          <p:spPr>
            <a:xfrm rot="19222550" flipH="1">
              <a:off x="9677762" y="5809473"/>
              <a:ext cx="2930862" cy="20970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noFill/>
            <a:ln w="24442" cap="flat">
              <a:solidFill>
                <a:srgbClr val="F3C89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992130-E8A5-4C3F-B893-3C27BBCB3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0" t="3958" r="6497" b="3488"/>
          <a:stretch/>
        </p:blipFill>
        <p:spPr>
          <a:xfrm>
            <a:off x="877077" y="1080221"/>
            <a:ext cx="7308981" cy="469755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75F9D5-B949-42B4-A004-95A99D72D19E}"/>
              </a:ext>
            </a:extLst>
          </p:cNvPr>
          <p:cNvGrpSpPr/>
          <p:nvPr/>
        </p:nvGrpSpPr>
        <p:grpSpPr>
          <a:xfrm>
            <a:off x="8314344" y="2021206"/>
            <a:ext cx="3434040" cy="3370752"/>
            <a:chOff x="7380638" y="2836479"/>
            <a:chExt cx="3434040" cy="337075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FA005A-B3F5-42B5-BC56-34B265045AAC}"/>
                </a:ext>
              </a:extLst>
            </p:cNvPr>
            <p:cNvSpPr txBox="1"/>
            <p:nvPr/>
          </p:nvSpPr>
          <p:spPr>
            <a:xfrm>
              <a:off x="7765356" y="3203716"/>
              <a:ext cx="3049322" cy="300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过把全球疫情数据在地图上进行可视化的显示。打开地图的中心点是湖北，每个标记的红点都可以进行交互，点击后即可出现当地现存确诊、累计确诊和死亡人数等多种疫情相关数据，红点的大小由当地确诊人数进行控制。疫情数据可进行每日实时更新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1166FB-56F7-4BD0-B2CB-0193D771FF78}"/>
                </a:ext>
              </a:extLst>
            </p:cNvPr>
            <p:cNvSpPr/>
            <p:nvPr/>
          </p:nvSpPr>
          <p:spPr>
            <a:xfrm>
              <a:off x="7380638" y="283647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可视化疫情地图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69D1E34-73C5-4CB6-B930-B48062B27DD4}"/>
              </a:ext>
            </a:extLst>
          </p:cNvPr>
          <p:cNvSpPr/>
          <p:nvPr/>
        </p:nvSpPr>
        <p:spPr>
          <a:xfrm rot="13309666" flipH="1">
            <a:off x="-910726" y="-1275147"/>
            <a:ext cx="2401899" cy="2970751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F707010-351D-475C-A93C-273165901C92}"/>
              </a:ext>
            </a:extLst>
          </p:cNvPr>
          <p:cNvSpPr>
            <a:spLocks/>
          </p:cNvSpPr>
          <p:nvPr/>
        </p:nvSpPr>
        <p:spPr bwMode="auto">
          <a:xfrm flipV="1">
            <a:off x="-65635" y="-120498"/>
            <a:ext cx="1734526" cy="1516160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solidFill>
            <a:srgbClr val="4964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12CAE71-4B1D-42BB-B79A-8CF92C8C143D}"/>
              </a:ext>
            </a:extLst>
          </p:cNvPr>
          <p:cNvSpPr>
            <a:spLocks/>
          </p:cNvSpPr>
          <p:nvPr/>
        </p:nvSpPr>
        <p:spPr bwMode="auto">
          <a:xfrm flipV="1">
            <a:off x="-210015" y="-230499"/>
            <a:ext cx="1557551" cy="1361465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33120-60CD-4396-ADD6-2B8F0DC6C422}"/>
              </a:ext>
            </a:extLst>
          </p:cNvPr>
          <p:cNvSpPr/>
          <p:nvPr/>
        </p:nvSpPr>
        <p:spPr>
          <a:xfrm>
            <a:off x="1071925" y="4628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A851C4-2B28-4C7C-8C22-8D2E9FA390F6}"/>
              </a:ext>
            </a:extLst>
          </p:cNvPr>
          <p:cNvGrpSpPr/>
          <p:nvPr/>
        </p:nvGrpSpPr>
        <p:grpSpPr>
          <a:xfrm>
            <a:off x="9291955" y="5951619"/>
            <a:ext cx="3573342" cy="2460133"/>
            <a:chOff x="8246112" y="5761228"/>
            <a:chExt cx="4362512" cy="30034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84E4D83-EAE2-47B8-8982-35CE652ED7DC}"/>
                </a:ext>
              </a:extLst>
            </p:cNvPr>
            <p:cNvSpPr/>
            <p:nvPr/>
          </p:nvSpPr>
          <p:spPr>
            <a:xfrm rot="19222550" flipH="1">
              <a:off x="8246112" y="5761228"/>
              <a:ext cx="4197657" cy="30034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solidFill>
              <a:srgbClr val="49646F"/>
            </a:solidFill>
            <a:ln w="2444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8C300C-2572-405D-82D4-FDE74E5C268C}"/>
                </a:ext>
              </a:extLst>
            </p:cNvPr>
            <p:cNvSpPr/>
            <p:nvPr/>
          </p:nvSpPr>
          <p:spPr>
            <a:xfrm rot="19222550" flipH="1">
              <a:off x="9677762" y="5809473"/>
              <a:ext cx="2930862" cy="20970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noFill/>
            <a:ln w="24442" cap="flat">
              <a:solidFill>
                <a:srgbClr val="F3C89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75F9D5-B949-42B4-A004-95A99D72D19E}"/>
              </a:ext>
            </a:extLst>
          </p:cNvPr>
          <p:cNvGrpSpPr/>
          <p:nvPr/>
        </p:nvGrpSpPr>
        <p:grpSpPr>
          <a:xfrm>
            <a:off x="8314344" y="2021206"/>
            <a:ext cx="3434040" cy="3370752"/>
            <a:chOff x="7380638" y="2836479"/>
            <a:chExt cx="3434040" cy="337075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FA005A-B3F5-42B5-BC56-34B265045AAC}"/>
                </a:ext>
              </a:extLst>
            </p:cNvPr>
            <p:cNvSpPr txBox="1"/>
            <p:nvPr/>
          </p:nvSpPr>
          <p:spPr>
            <a:xfrm>
              <a:off x="7765356" y="3203716"/>
              <a:ext cx="3049322" cy="3003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通过把全球疫情数据在地图上进行可视化的显示。打开地图的中心点是湖北，每个标记的红点都可以进行交互，点击后即可出现当地现存确诊、累计确诊和死亡人数等多种疫情相关数据，红点的大小由当地确诊人数进行控制。疫情数据可进行每日实时更新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1166FB-56F7-4BD0-B2CB-0193D771FF78}"/>
                </a:ext>
              </a:extLst>
            </p:cNvPr>
            <p:cNvSpPr/>
            <p:nvPr/>
          </p:nvSpPr>
          <p:spPr>
            <a:xfrm>
              <a:off x="7380638" y="283647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可视化疫情地图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2F3B5F3-B34F-4F22-B491-620E375F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8" y="1395662"/>
            <a:ext cx="5887012" cy="50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69D1E34-73C5-4CB6-B930-B48062B27DD4}"/>
              </a:ext>
            </a:extLst>
          </p:cNvPr>
          <p:cNvSpPr/>
          <p:nvPr/>
        </p:nvSpPr>
        <p:spPr>
          <a:xfrm rot="13309666" flipH="1">
            <a:off x="-910726" y="-1275147"/>
            <a:ext cx="2401899" cy="2970751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F707010-351D-475C-A93C-273165901C92}"/>
              </a:ext>
            </a:extLst>
          </p:cNvPr>
          <p:cNvSpPr>
            <a:spLocks/>
          </p:cNvSpPr>
          <p:nvPr/>
        </p:nvSpPr>
        <p:spPr bwMode="auto">
          <a:xfrm flipV="1">
            <a:off x="-65635" y="-120498"/>
            <a:ext cx="1734526" cy="1516160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solidFill>
            <a:srgbClr val="4964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12CAE71-4B1D-42BB-B79A-8CF92C8C143D}"/>
              </a:ext>
            </a:extLst>
          </p:cNvPr>
          <p:cNvSpPr>
            <a:spLocks/>
          </p:cNvSpPr>
          <p:nvPr/>
        </p:nvSpPr>
        <p:spPr bwMode="auto">
          <a:xfrm flipV="1">
            <a:off x="-210015" y="-230499"/>
            <a:ext cx="1557551" cy="1361465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33120-60CD-4396-ADD6-2B8F0DC6C422}"/>
              </a:ext>
            </a:extLst>
          </p:cNvPr>
          <p:cNvSpPr/>
          <p:nvPr/>
        </p:nvSpPr>
        <p:spPr>
          <a:xfrm>
            <a:off x="1071925" y="4628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A851C4-2B28-4C7C-8C22-8D2E9FA390F6}"/>
              </a:ext>
            </a:extLst>
          </p:cNvPr>
          <p:cNvGrpSpPr/>
          <p:nvPr/>
        </p:nvGrpSpPr>
        <p:grpSpPr>
          <a:xfrm>
            <a:off x="9291955" y="5951619"/>
            <a:ext cx="3573342" cy="2460133"/>
            <a:chOff x="8246112" y="5761228"/>
            <a:chExt cx="4362512" cy="30034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84E4D83-EAE2-47B8-8982-35CE652ED7DC}"/>
                </a:ext>
              </a:extLst>
            </p:cNvPr>
            <p:cNvSpPr/>
            <p:nvPr/>
          </p:nvSpPr>
          <p:spPr>
            <a:xfrm rot="19222550" flipH="1">
              <a:off x="8246112" y="5761228"/>
              <a:ext cx="4197657" cy="30034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solidFill>
              <a:srgbClr val="49646F"/>
            </a:solidFill>
            <a:ln w="2444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8C300C-2572-405D-82D4-FDE74E5C268C}"/>
                </a:ext>
              </a:extLst>
            </p:cNvPr>
            <p:cNvSpPr/>
            <p:nvPr/>
          </p:nvSpPr>
          <p:spPr>
            <a:xfrm rot="19222550" flipH="1">
              <a:off x="9677762" y="5809473"/>
              <a:ext cx="2930862" cy="20970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noFill/>
            <a:ln w="24442" cap="flat">
              <a:solidFill>
                <a:srgbClr val="F3C89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75F9D5-B949-42B4-A004-95A99D72D19E}"/>
              </a:ext>
            </a:extLst>
          </p:cNvPr>
          <p:cNvGrpSpPr/>
          <p:nvPr/>
        </p:nvGrpSpPr>
        <p:grpSpPr>
          <a:xfrm>
            <a:off x="8570827" y="2021206"/>
            <a:ext cx="3177557" cy="2262756"/>
            <a:chOff x="7637121" y="2836479"/>
            <a:chExt cx="3177557" cy="226275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FA005A-B3F5-42B5-BC56-34B265045AAC}"/>
                </a:ext>
              </a:extLst>
            </p:cNvPr>
            <p:cNvSpPr txBox="1"/>
            <p:nvPr/>
          </p:nvSpPr>
          <p:spPr>
            <a:xfrm>
              <a:off x="7765356" y="3203716"/>
              <a:ext cx="3049322" cy="189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有关于什么是新型冠状病毒肺炎有一个视频进行介绍，而有关于新冠疫情的病因、症状、就医和治疗四个部分由四个按钮，点击后跳转到相关网页进行介绍。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1166FB-56F7-4BD0-B2CB-0193D771FF78}"/>
                </a:ext>
              </a:extLst>
            </p:cNvPr>
            <p:cNvSpPr/>
            <p:nvPr/>
          </p:nvSpPr>
          <p:spPr>
            <a:xfrm>
              <a:off x="7637121" y="2836479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疫情小知识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486768-EC1C-49C6-A3D2-CB4F52DDA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8" t="705" r="3637" b="-164"/>
          <a:stretch/>
        </p:blipFill>
        <p:spPr>
          <a:xfrm>
            <a:off x="309034" y="1814291"/>
            <a:ext cx="7744923" cy="4151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D462F2-1F55-49EB-9C07-316DAFE4C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03" t="1366" r="20822"/>
          <a:stretch/>
        </p:blipFill>
        <p:spPr>
          <a:xfrm>
            <a:off x="7048740" y="3429000"/>
            <a:ext cx="1057470" cy="26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69D1E34-73C5-4CB6-B930-B48062B27DD4}"/>
              </a:ext>
            </a:extLst>
          </p:cNvPr>
          <p:cNvSpPr/>
          <p:nvPr/>
        </p:nvSpPr>
        <p:spPr>
          <a:xfrm rot="13309666" flipH="1">
            <a:off x="-910726" y="-1275147"/>
            <a:ext cx="2401899" cy="2970751"/>
          </a:xfrm>
          <a:custGeom>
            <a:avLst/>
            <a:gdLst>
              <a:gd name="connsiteX0" fmla="*/ 2291801 w 2659024"/>
              <a:gd name="connsiteY0" fmla="*/ 2285896 h 3739830"/>
              <a:gd name="connsiteX1" fmla="*/ 2038521 w 2659024"/>
              <a:gd name="connsiteY1" fmla="*/ 1784080 h 3739830"/>
              <a:gd name="connsiteX2" fmla="*/ 2231828 w 2659024"/>
              <a:gd name="connsiteY2" fmla="*/ 1284775 h 3739830"/>
              <a:gd name="connsiteX3" fmla="*/ 2388036 w 2659024"/>
              <a:gd name="connsiteY3" fmla="*/ 764270 h 3739830"/>
              <a:gd name="connsiteX4" fmla="*/ 2233502 w 2659024"/>
              <a:gd name="connsiteY4" fmla="*/ 269148 h 3739830"/>
              <a:gd name="connsiteX5" fmla="*/ 2050236 w 2659024"/>
              <a:gd name="connsiteY5" fmla="*/ 82536 h 3739830"/>
              <a:gd name="connsiteX6" fmla="*/ 1947585 w 2659024"/>
              <a:gd name="connsiteY6" fmla="*/ 80863 h 3739830"/>
              <a:gd name="connsiteX7" fmla="*/ 1938659 w 2659024"/>
              <a:gd name="connsiteY7" fmla="*/ 83094 h 3739830"/>
              <a:gd name="connsiteX8" fmla="*/ 1899328 w 2659024"/>
              <a:gd name="connsiteY8" fmla="*/ 63290 h 3739830"/>
              <a:gd name="connsiteX9" fmla="*/ 827352 w 2659024"/>
              <a:gd name="connsiteY9" fmla="*/ 150319 h 3739830"/>
              <a:gd name="connsiteX10" fmla="*/ 386622 w 2659024"/>
              <a:gd name="connsiteY10" fmla="*/ 500112 h 3739830"/>
              <a:gd name="connsiteX11" fmla="*/ 270582 w 2659024"/>
              <a:gd name="connsiteY11" fmla="*/ 1054648 h 3739830"/>
              <a:gd name="connsiteX12" fmla="*/ 337529 w 2659024"/>
              <a:gd name="connsiteY12" fmla="*/ 1627594 h 3739830"/>
              <a:gd name="connsiteX13" fmla="*/ 59981 w 2659024"/>
              <a:gd name="connsiteY13" fmla="*/ 2164557 h 3739830"/>
              <a:gd name="connsiteX14" fmla="*/ 66117 w 2659024"/>
              <a:gd name="connsiteY14" fmla="*/ 2707656 h 3739830"/>
              <a:gd name="connsiteX15" fmla="*/ 477558 w 2659024"/>
              <a:gd name="connsiteY15" fmla="*/ 2965677 h 3739830"/>
              <a:gd name="connsiteX16" fmla="*/ 1027911 w 2659024"/>
              <a:gd name="connsiteY16" fmla="*/ 2985203 h 3739830"/>
              <a:gd name="connsiteX17" fmla="*/ 1425126 w 2659024"/>
              <a:gd name="connsiteY17" fmla="*/ 3214772 h 3739830"/>
              <a:gd name="connsiteX18" fmla="*/ 2143961 w 2659024"/>
              <a:gd name="connsiteY18" fmla="*/ 3732766 h 3739830"/>
              <a:gd name="connsiteX19" fmla="*/ 2615374 w 2659024"/>
              <a:gd name="connsiteY19" fmla="*/ 2799428 h 3739830"/>
              <a:gd name="connsiteX20" fmla="*/ 2291801 w 2659024"/>
              <a:gd name="connsiteY20" fmla="*/ 2285896 h 37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59024" h="3739830">
                <a:moveTo>
                  <a:pt x="2291801" y="2285896"/>
                </a:moveTo>
                <a:cubicBezTo>
                  <a:pt x="2174087" y="2139173"/>
                  <a:pt x="2045494" y="1980176"/>
                  <a:pt x="2038521" y="1784080"/>
                </a:cubicBezTo>
                <a:cubicBezTo>
                  <a:pt x="2042147" y="1599421"/>
                  <a:pt x="2147308" y="1442377"/>
                  <a:pt x="2231828" y="1284775"/>
                </a:cubicBezTo>
                <a:cubicBezTo>
                  <a:pt x="2318858" y="1121873"/>
                  <a:pt x="2388873" y="951998"/>
                  <a:pt x="2388036" y="764270"/>
                </a:cubicBezTo>
                <a:cubicBezTo>
                  <a:pt x="2387199" y="590489"/>
                  <a:pt x="2333084" y="411967"/>
                  <a:pt x="2233502" y="269148"/>
                </a:cubicBezTo>
                <a:cubicBezTo>
                  <a:pt x="2188313" y="204434"/>
                  <a:pt x="2125551" y="114057"/>
                  <a:pt x="2050236" y="82536"/>
                </a:cubicBezTo>
                <a:cubicBezTo>
                  <a:pt x="2013695" y="67195"/>
                  <a:pt x="1984127" y="75284"/>
                  <a:pt x="1947585" y="80863"/>
                </a:cubicBezTo>
                <a:cubicBezTo>
                  <a:pt x="1944796" y="81421"/>
                  <a:pt x="1941728" y="81979"/>
                  <a:pt x="1938659" y="83094"/>
                </a:cubicBezTo>
                <a:cubicBezTo>
                  <a:pt x="1935312" y="77237"/>
                  <a:pt x="1914670" y="68032"/>
                  <a:pt x="1899328" y="63290"/>
                </a:cubicBezTo>
                <a:cubicBezTo>
                  <a:pt x="1547860" y="-47729"/>
                  <a:pt x="1157620" y="-8956"/>
                  <a:pt x="827352" y="150319"/>
                </a:cubicBezTo>
                <a:cubicBezTo>
                  <a:pt x="659149" y="231491"/>
                  <a:pt x="499873" y="350042"/>
                  <a:pt x="386622" y="500112"/>
                </a:cubicBezTo>
                <a:cubicBezTo>
                  <a:pt x="261656" y="665524"/>
                  <a:pt x="233204" y="853531"/>
                  <a:pt x="270582" y="1054648"/>
                </a:cubicBezTo>
                <a:cubicBezTo>
                  <a:pt x="306287" y="1245723"/>
                  <a:pt x="398338" y="1431777"/>
                  <a:pt x="337529" y="1627594"/>
                </a:cubicBezTo>
                <a:cubicBezTo>
                  <a:pt x="277277" y="1820343"/>
                  <a:pt x="134737" y="1977108"/>
                  <a:pt x="59981" y="2164557"/>
                </a:cubicBezTo>
                <a:cubicBezTo>
                  <a:pt x="-8639" y="2336943"/>
                  <a:pt x="-32907" y="2541407"/>
                  <a:pt x="66117" y="2707656"/>
                </a:cubicBezTo>
                <a:cubicBezTo>
                  <a:pt x="153426" y="2854379"/>
                  <a:pt x="313818" y="2936109"/>
                  <a:pt x="477558" y="2965677"/>
                </a:cubicBezTo>
                <a:cubicBezTo>
                  <a:pt x="660823" y="2998871"/>
                  <a:pt x="843530" y="2972929"/>
                  <a:pt x="1027911" y="2985203"/>
                </a:cubicBezTo>
                <a:cubicBezTo>
                  <a:pt x="1204203" y="2996918"/>
                  <a:pt x="1326101" y="3071396"/>
                  <a:pt x="1425126" y="3214772"/>
                </a:cubicBezTo>
                <a:cubicBezTo>
                  <a:pt x="1603928" y="3473908"/>
                  <a:pt x="1772967" y="3791344"/>
                  <a:pt x="2143961" y="3732766"/>
                </a:cubicBezTo>
                <a:cubicBezTo>
                  <a:pt x="2582180" y="3663868"/>
                  <a:pt x="2745919" y="3181299"/>
                  <a:pt x="2615374" y="2799428"/>
                </a:cubicBezTo>
                <a:cubicBezTo>
                  <a:pt x="2548428" y="2603332"/>
                  <a:pt x="2419835" y="2445451"/>
                  <a:pt x="2291801" y="2285896"/>
                </a:cubicBezTo>
                <a:close/>
              </a:path>
            </a:pathLst>
          </a:custGeom>
          <a:solidFill>
            <a:srgbClr val="A04F4C"/>
          </a:solidFill>
          <a:ln w="244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F707010-351D-475C-A93C-273165901C92}"/>
              </a:ext>
            </a:extLst>
          </p:cNvPr>
          <p:cNvSpPr>
            <a:spLocks/>
          </p:cNvSpPr>
          <p:nvPr/>
        </p:nvSpPr>
        <p:spPr bwMode="auto">
          <a:xfrm flipV="1">
            <a:off x="-65635" y="-120498"/>
            <a:ext cx="1734526" cy="1516160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solidFill>
            <a:srgbClr val="49646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812CAE71-4B1D-42BB-B79A-8CF92C8C143D}"/>
              </a:ext>
            </a:extLst>
          </p:cNvPr>
          <p:cNvSpPr>
            <a:spLocks/>
          </p:cNvSpPr>
          <p:nvPr/>
        </p:nvSpPr>
        <p:spPr bwMode="auto">
          <a:xfrm flipV="1">
            <a:off x="-210015" y="-230499"/>
            <a:ext cx="1557551" cy="1361465"/>
          </a:xfrm>
          <a:custGeom>
            <a:avLst/>
            <a:gdLst>
              <a:gd name="connsiteX0" fmla="*/ 0 w 2347495"/>
              <a:gd name="connsiteY0" fmla="*/ 0 h 3381055"/>
              <a:gd name="connsiteX1" fmla="*/ 43616 w 2347495"/>
              <a:gd name="connsiteY1" fmla="*/ 0 h 3381055"/>
              <a:gd name="connsiteX2" fmla="*/ 521999 w 2347495"/>
              <a:gd name="connsiteY2" fmla="*/ 719056 h 3381055"/>
              <a:gd name="connsiteX3" fmla="*/ 1340898 w 2347495"/>
              <a:gd name="connsiteY3" fmla="*/ 2150524 h 3381055"/>
              <a:gd name="connsiteX4" fmla="*/ 2279392 w 2347495"/>
              <a:gd name="connsiteY4" fmla="*/ 2476008 h 3381055"/>
              <a:gd name="connsiteX5" fmla="*/ 2347495 w 2347495"/>
              <a:gd name="connsiteY5" fmla="*/ 2839688 h 3381055"/>
              <a:gd name="connsiteX6" fmla="*/ 2347495 w 2347495"/>
              <a:gd name="connsiteY6" fmla="*/ 3005751 h 3381055"/>
              <a:gd name="connsiteX7" fmla="*/ 2286036 w 2347495"/>
              <a:gd name="connsiteY7" fmla="*/ 3381055 h 3381055"/>
              <a:gd name="connsiteX8" fmla="*/ 185136 w 2347495"/>
              <a:gd name="connsiteY8" fmla="*/ 3381055 h 3381055"/>
              <a:gd name="connsiteX9" fmla="*/ 0 w 2347495"/>
              <a:gd name="connsiteY9" fmla="*/ 3381055 h 338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47495" h="3381055">
                <a:moveTo>
                  <a:pt x="0" y="0"/>
                </a:moveTo>
                <a:lnTo>
                  <a:pt x="43616" y="0"/>
                </a:lnTo>
                <a:cubicBezTo>
                  <a:pt x="276163" y="66426"/>
                  <a:pt x="505388" y="250756"/>
                  <a:pt x="521999" y="719056"/>
                </a:cubicBezTo>
                <a:cubicBezTo>
                  <a:pt x="558542" y="1693849"/>
                  <a:pt x="1003704" y="2163809"/>
                  <a:pt x="1340898" y="2150524"/>
                </a:cubicBezTo>
                <a:cubicBezTo>
                  <a:pt x="1678091" y="2138899"/>
                  <a:pt x="2134880" y="2115650"/>
                  <a:pt x="2279392" y="2476008"/>
                </a:cubicBezTo>
                <a:cubicBezTo>
                  <a:pt x="2315935" y="2567343"/>
                  <a:pt x="2340851" y="2695212"/>
                  <a:pt x="2347495" y="2839688"/>
                </a:cubicBezTo>
                <a:cubicBezTo>
                  <a:pt x="2347495" y="2839688"/>
                  <a:pt x="2347495" y="2839688"/>
                  <a:pt x="2347495" y="3005751"/>
                </a:cubicBezTo>
                <a:cubicBezTo>
                  <a:pt x="2340851" y="3131960"/>
                  <a:pt x="2322579" y="3261489"/>
                  <a:pt x="2286036" y="3381055"/>
                </a:cubicBezTo>
                <a:cubicBezTo>
                  <a:pt x="2286036" y="3381055"/>
                  <a:pt x="2286036" y="3381055"/>
                  <a:pt x="185136" y="3381055"/>
                </a:cubicBezTo>
                <a:lnTo>
                  <a:pt x="0" y="3381055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933120-60CD-4396-ADD6-2B8F0DC6C422}"/>
              </a:ext>
            </a:extLst>
          </p:cNvPr>
          <p:cNvSpPr/>
          <p:nvPr/>
        </p:nvSpPr>
        <p:spPr>
          <a:xfrm>
            <a:off x="1071925" y="46280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功能介绍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A851C4-2B28-4C7C-8C22-8D2E9FA390F6}"/>
              </a:ext>
            </a:extLst>
          </p:cNvPr>
          <p:cNvGrpSpPr/>
          <p:nvPr/>
        </p:nvGrpSpPr>
        <p:grpSpPr>
          <a:xfrm>
            <a:off x="9291955" y="5951619"/>
            <a:ext cx="3573342" cy="2460133"/>
            <a:chOff x="8246112" y="5761228"/>
            <a:chExt cx="4362512" cy="3003452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884E4D83-EAE2-47B8-8982-35CE652ED7DC}"/>
                </a:ext>
              </a:extLst>
            </p:cNvPr>
            <p:cNvSpPr/>
            <p:nvPr/>
          </p:nvSpPr>
          <p:spPr>
            <a:xfrm rot="19222550" flipH="1">
              <a:off x="8246112" y="5761228"/>
              <a:ext cx="4197657" cy="30034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solidFill>
              <a:srgbClr val="49646F"/>
            </a:solidFill>
            <a:ln w="2444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E8C300C-2572-405D-82D4-FDE74E5C268C}"/>
                </a:ext>
              </a:extLst>
            </p:cNvPr>
            <p:cNvSpPr/>
            <p:nvPr/>
          </p:nvSpPr>
          <p:spPr>
            <a:xfrm rot="19222550" flipH="1">
              <a:off x="9677762" y="5809473"/>
              <a:ext cx="2930862" cy="2097052"/>
            </a:xfrm>
            <a:custGeom>
              <a:avLst/>
              <a:gdLst>
                <a:gd name="connsiteX0" fmla="*/ 6749971 w 6815402"/>
                <a:gd name="connsiteY0" fmla="*/ 786590 h 4876466"/>
                <a:gd name="connsiteX1" fmla="*/ 6748018 w 6815402"/>
                <a:gd name="connsiteY1" fmla="*/ 782405 h 4876466"/>
                <a:gd name="connsiteX2" fmla="*/ 6746902 w 6815402"/>
                <a:gd name="connsiteY2" fmla="*/ 779058 h 4876466"/>
                <a:gd name="connsiteX3" fmla="*/ 5340753 w 6815402"/>
                <a:gd name="connsiteY3" fmla="*/ 22847 h 4876466"/>
                <a:gd name="connsiteX4" fmla="*/ 3376439 w 6815402"/>
                <a:gd name="connsiteY4" fmla="*/ 789100 h 4876466"/>
                <a:gd name="connsiteX5" fmla="*/ 2839474 w 6815402"/>
                <a:gd name="connsiteY5" fmla="*/ 604441 h 4876466"/>
                <a:gd name="connsiteX6" fmla="*/ 2428592 w 6815402"/>
                <a:gd name="connsiteY6" fmla="*/ 310994 h 4876466"/>
                <a:gd name="connsiteX7" fmla="*/ 1587301 w 6815402"/>
                <a:gd name="connsiteY7" fmla="*/ 209459 h 4876466"/>
                <a:gd name="connsiteX8" fmla="*/ 968327 w 6815402"/>
                <a:gd name="connsiteY8" fmla="*/ 927455 h 4876466"/>
                <a:gd name="connsiteX9" fmla="*/ 850613 w 6815402"/>
                <a:gd name="connsiteY9" fmla="*/ 1348657 h 4876466"/>
                <a:gd name="connsiteX10" fmla="*/ 865118 w 6815402"/>
                <a:gd name="connsiteY10" fmla="*/ 1927182 h 4876466"/>
                <a:gd name="connsiteX11" fmla="*/ 441126 w 6815402"/>
                <a:gd name="connsiteY11" fmla="*/ 2960103 h 4876466"/>
                <a:gd name="connsiteX12" fmla="*/ 9601 w 6815402"/>
                <a:gd name="connsiteY12" fmla="*/ 3785212 h 4876466"/>
                <a:gd name="connsiteX13" fmla="*/ 267902 w 6815402"/>
                <a:gd name="connsiteY13" fmla="*/ 4615063 h 4876466"/>
                <a:gd name="connsiteX14" fmla="*/ 993432 w 6815402"/>
                <a:gd name="connsiteY14" fmla="*/ 4866111 h 4876466"/>
                <a:gd name="connsiteX15" fmla="*/ 1735140 w 6815402"/>
                <a:gd name="connsiteY15" fmla="*/ 4339469 h 4876466"/>
                <a:gd name="connsiteX16" fmla="*/ 2458718 w 6815402"/>
                <a:gd name="connsiteY16" fmla="*/ 3563732 h 4876466"/>
                <a:gd name="connsiteX17" fmla="*/ 3529299 w 6815402"/>
                <a:gd name="connsiteY17" fmla="*/ 3364847 h 4876466"/>
                <a:gd name="connsiteX18" fmla="*/ 4506156 w 6815402"/>
                <a:gd name="connsiteY18" fmla="*/ 3185487 h 4876466"/>
                <a:gd name="connsiteX19" fmla="*/ 4941307 w 6815402"/>
                <a:gd name="connsiteY19" fmla="*/ 2434855 h 4876466"/>
                <a:gd name="connsiteX20" fmla="*/ 5349679 w 6815402"/>
                <a:gd name="connsiteY20" fmla="*/ 1522158 h 4876466"/>
                <a:gd name="connsiteX21" fmla="*/ 5795987 w 6815402"/>
                <a:gd name="connsiteY21" fmla="*/ 1314068 h 4876466"/>
                <a:gd name="connsiteX22" fmla="*/ 6122071 w 6815402"/>
                <a:gd name="connsiteY22" fmla="*/ 1349773 h 4876466"/>
                <a:gd name="connsiteX23" fmla="*/ 6307847 w 6815402"/>
                <a:gd name="connsiteY23" fmla="*/ 1476412 h 4876466"/>
                <a:gd name="connsiteX24" fmla="*/ 6805202 w 6815402"/>
                <a:gd name="connsiteY24" fmla="*/ 1200539 h 4876466"/>
                <a:gd name="connsiteX25" fmla="*/ 6749971 w 6815402"/>
                <a:gd name="connsiteY25" fmla="*/ 786590 h 487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15402" h="4876466">
                  <a:moveTo>
                    <a:pt x="6749971" y="786590"/>
                  </a:moveTo>
                  <a:cubicBezTo>
                    <a:pt x="6749413" y="785195"/>
                    <a:pt x="6748576" y="783800"/>
                    <a:pt x="6748018" y="782405"/>
                  </a:cubicBezTo>
                  <a:cubicBezTo>
                    <a:pt x="6747739" y="781290"/>
                    <a:pt x="6747460" y="780174"/>
                    <a:pt x="6746902" y="779058"/>
                  </a:cubicBezTo>
                  <a:cubicBezTo>
                    <a:pt x="6515101" y="236796"/>
                    <a:pt x="5922348" y="-92076"/>
                    <a:pt x="5340753" y="22847"/>
                  </a:cubicBezTo>
                  <a:cubicBezTo>
                    <a:pt x="4643675" y="160645"/>
                    <a:pt x="4114521" y="803047"/>
                    <a:pt x="3376439" y="789100"/>
                  </a:cubicBezTo>
                  <a:cubicBezTo>
                    <a:pt x="3178111" y="785474"/>
                    <a:pt x="3001261" y="716854"/>
                    <a:pt x="2839474" y="604441"/>
                  </a:cubicBezTo>
                  <a:cubicBezTo>
                    <a:pt x="2701119" y="508206"/>
                    <a:pt x="2575316" y="395234"/>
                    <a:pt x="2428592" y="310994"/>
                  </a:cubicBezTo>
                  <a:cubicBezTo>
                    <a:pt x="2178380" y="167339"/>
                    <a:pt x="1861501" y="80030"/>
                    <a:pt x="1587301" y="209459"/>
                  </a:cubicBezTo>
                  <a:cubicBezTo>
                    <a:pt x="1311984" y="339446"/>
                    <a:pt x="1093572" y="659671"/>
                    <a:pt x="968327" y="927455"/>
                  </a:cubicBezTo>
                  <a:cubicBezTo>
                    <a:pt x="906123" y="1060510"/>
                    <a:pt x="863166" y="1201934"/>
                    <a:pt x="850613" y="1348657"/>
                  </a:cubicBezTo>
                  <a:cubicBezTo>
                    <a:pt x="834156" y="1541405"/>
                    <a:pt x="872092" y="1734154"/>
                    <a:pt x="865118" y="1927182"/>
                  </a:cubicBezTo>
                  <a:cubicBezTo>
                    <a:pt x="850892" y="2320210"/>
                    <a:pt x="686037" y="2659961"/>
                    <a:pt x="441126" y="2960103"/>
                  </a:cubicBezTo>
                  <a:cubicBezTo>
                    <a:pt x="237776" y="3209476"/>
                    <a:pt x="52558" y="3456619"/>
                    <a:pt x="9601" y="3785212"/>
                  </a:cubicBezTo>
                  <a:cubicBezTo>
                    <a:pt x="-29730" y="4085632"/>
                    <a:pt x="50885" y="4397210"/>
                    <a:pt x="267902" y="4615063"/>
                  </a:cubicBezTo>
                  <a:cubicBezTo>
                    <a:pt x="455631" y="4803628"/>
                    <a:pt x="727321" y="4911578"/>
                    <a:pt x="993432" y="4866111"/>
                  </a:cubicBezTo>
                  <a:cubicBezTo>
                    <a:pt x="1305011" y="4813111"/>
                    <a:pt x="1546854" y="4578243"/>
                    <a:pt x="1735140" y="4339469"/>
                  </a:cubicBezTo>
                  <a:cubicBezTo>
                    <a:pt x="1956342" y="4058853"/>
                    <a:pt x="2145744" y="3753133"/>
                    <a:pt x="2458718" y="3563732"/>
                  </a:cubicBezTo>
                  <a:cubicBezTo>
                    <a:pt x="2792333" y="3361778"/>
                    <a:pt x="3149380" y="3339463"/>
                    <a:pt x="3529299" y="3364847"/>
                  </a:cubicBezTo>
                  <a:cubicBezTo>
                    <a:pt x="3871562" y="3387720"/>
                    <a:pt x="4215219" y="3393578"/>
                    <a:pt x="4506156" y="3185487"/>
                  </a:cubicBezTo>
                  <a:cubicBezTo>
                    <a:pt x="4761389" y="3003059"/>
                    <a:pt x="4883566" y="2736112"/>
                    <a:pt x="4941307" y="2434855"/>
                  </a:cubicBezTo>
                  <a:cubicBezTo>
                    <a:pt x="5007695" y="2088689"/>
                    <a:pt x="5061531" y="1758980"/>
                    <a:pt x="5349679" y="1522158"/>
                  </a:cubicBezTo>
                  <a:cubicBezTo>
                    <a:pt x="5477156" y="1417277"/>
                    <a:pt x="5633085" y="1342241"/>
                    <a:pt x="5795987" y="1314068"/>
                  </a:cubicBezTo>
                  <a:cubicBezTo>
                    <a:pt x="5903380" y="1295379"/>
                    <a:pt x="6022488" y="1302910"/>
                    <a:pt x="6122071" y="1349773"/>
                  </a:cubicBezTo>
                  <a:cubicBezTo>
                    <a:pt x="6191528" y="1382409"/>
                    <a:pt x="6240900" y="1441823"/>
                    <a:pt x="6307847" y="1476412"/>
                  </a:cubicBezTo>
                  <a:cubicBezTo>
                    <a:pt x="6526538" y="1589104"/>
                    <a:pt x="6762244" y="1420624"/>
                    <a:pt x="6805202" y="1200539"/>
                  </a:cubicBezTo>
                  <a:cubicBezTo>
                    <a:pt x="6832817" y="1060789"/>
                    <a:pt x="6801017" y="916855"/>
                    <a:pt x="6749971" y="786590"/>
                  </a:cubicBezTo>
                  <a:close/>
                </a:path>
              </a:pathLst>
            </a:custGeom>
            <a:noFill/>
            <a:ln w="24442" cap="flat">
              <a:solidFill>
                <a:srgbClr val="F3C894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775F9D5-B949-42B4-A004-95A99D72D19E}"/>
              </a:ext>
            </a:extLst>
          </p:cNvPr>
          <p:cNvGrpSpPr/>
          <p:nvPr/>
        </p:nvGrpSpPr>
        <p:grpSpPr>
          <a:xfrm>
            <a:off x="7329407" y="2274240"/>
            <a:ext cx="3049322" cy="1154760"/>
            <a:chOff x="7765356" y="2836479"/>
            <a:chExt cx="3049322" cy="115476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0FA005A-B3F5-42B5-BC56-34B265045AAC}"/>
                </a:ext>
              </a:extLst>
            </p:cNvPr>
            <p:cNvSpPr txBox="1"/>
            <p:nvPr/>
          </p:nvSpPr>
          <p:spPr>
            <a:xfrm>
              <a:off x="7765356" y="3203716"/>
              <a:ext cx="3049322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最后通过一个长图来介绍如何预防新型冠状病毒感染。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D1166FB-56F7-4BD0-B2CB-0193D771FF78}"/>
                </a:ext>
              </a:extLst>
            </p:cNvPr>
            <p:cNvSpPr/>
            <p:nvPr/>
          </p:nvSpPr>
          <p:spPr>
            <a:xfrm>
              <a:off x="7765362" y="283647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图文介绍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0321B5-93ED-4F74-8B39-4092E464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71" y="1170944"/>
            <a:ext cx="4318595" cy="52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hdfd3cz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374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思源宋体 CN</vt:lpstr>
      <vt:lpstr>微软雅黑</vt:lpstr>
      <vt:lpstr>Arial</vt:lpstr>
      <vt:lpstr>Calibri</vt:lpstr>
      <vt:lpstr>第一PPT，www.1ppt.com​​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年中工作总结</dc:title>
  <dc:creator>第一PPT</dc:creator>
  <cp:keywords>www.1ppt.com</cp:keywords>
  <dc:description>www.1ppt.com</dc:description>
  <cp:lastModifiedBy>1063448261@qq.com</cp:lastModifiedBy>
  <cp:revision>90</cp:revision>
  <dcterms:created xsi:type="dcterms:W3CDTF">2021-04-24T10:04:34Z</dcterms:created>
  <dcterms:modified xsi:type="dcterms:W3CDTF">2021-07-02T14:13:44Z</dcterms:modified>
</cp:coreProperties>
</file>