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EC968-466F-4857-AFB0-CAF6611FD7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97EDA0A-9CC5-4BEC-AF48-22EAFD45C4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C289F04-2DAD-4D0C-B8E4-6A4E417F63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7EEC5B4-31D5-4657-B241-8441DE3F68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2A23177-0A31-4FA8-8243-991DB34911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DC999B9-C0A0-42EC-85E1-9DDE7A1642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DED02A-CC30-45EF-9B7A-68DA59600B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6692A3-D3FA-4FB0-8649-322894E7A7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8A76F6-F2A3-4663-92AF-B6668A907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35E467-2BC8-4504-BE88-4D8A3875B5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B019B6-D6DE-43A2-BC74-298504455B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C6072C-D103-4250-9306-7676DCA96A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E8C00B4-ABC0-4835-8CCD-6A3F03E743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C732A8C-7E28-4D50-AE14-40DDD60A6D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20777C2-9316-4782-9CE3-F8B4C9494F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4DF761-EF7F-4399-B6CE-9584510D71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B68A5DA-9B90-4C79-9FE9-841393DC80F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497536-FD6C-4AE4-B4C8-C896E9E2A0A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D275A49-E657-45A0-802A-39DBD91019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72B033-4652-4D43-9B2F-C1798BA35A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008537-C85B-4B7B-BF1F-C03A9568E0E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012D10-16A3-46D3-92F1-91D7CE41CCB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8281C8-47C8-47D1-B952-EBAFDEC624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5EFEF71-67F6-44FF-A57D-DEF684AE64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60AAC5-7FF6-47D4-8BDF-4D82CB2E01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ICT311 Project Management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CRM System Implementation Project Report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Submitted to: MR. RAM DUBEY (Sir)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Group Members: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SUJAN KAMAT (987329)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Mohit Thapa (983613)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Kiran Lopchan (986215)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Date: 10/02/2025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Table of Contents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1. Introduction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2. Project Objectives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3. Project Scope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4. Project Outputs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5. Stakeholder Register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6. Risk Treatment Log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7. References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Project Title: CRM System Implementation for WorkingMouse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Project Sponsor: WorkingMouse Executive Team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Project Managers: Sujan Kamat, Mohit Thapa, Kiran Lopchan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Overview: Implementation of an advanced CRM system to enhance client interactions, sales, and support services.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Project Objectives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Implement a state-of-the-art CRM system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Ensure seamless integration with existing systems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Provide training to employees for adoption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Increase customer satisfaction by 20% in 12 months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Complete the project within $300,000 AUD and 8 months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Project Scope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In Scope: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Purchasing CRM software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Customization &amp; configuration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System integration &amp; data migration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Training &amp; documentation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Testing &amp; quality assurance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Deployment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Out of Scope: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Post-implementation maintenance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Custom add-ons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Hiring additional staff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Project Outputs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Project Charter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Scope Statement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Stakeholder and Risk Register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Work Breakdown Structure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Gantt Chart (Timeline)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Budget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Final Report &amp; Documentation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Stakeholder Register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Executive Team: Sponsor (High Influence, High Interest)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IT Department: Technical Support (High Influence, High Interest)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Sales Team: End Users (Medium Influence, High Interest)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Customer Support: End Users (Medium Influence, High Interest)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CRM Vendor: External Partners (High Influence, Medium Interest)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Risk Treatment Log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R1: Data Migration Issues (Medium Likelihood, High Impact) - Conduct pre-migration testing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R2: Employee Resistance (High Likelihood, Medium Impact) - Provide early training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R3: Integration Failure (Medium Likelihood, High Impact) - Involve IT experts in planning &amp; testing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References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Kerzner, H. (2022). Innovation Project Management.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Project Management Institute (2021). PMBOK Guide – 7th Edition.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Laudon, K. C., &amp; Laudon, J. P. (2004). Management Information Systems.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Nguyen, B. et al. (2022). Impact of CRM Strategy on Relationship Commitment.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LibreOffice/24.8.4.2$Linux_X86_64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