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5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38461-61EB-476E-A557-7709C25E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B34335-8F99-4636-A3FA-F464777A6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C759C4-F425-44BB-8CAA-4D2B9EA1D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2CC236-AFA6-4A23-AD2F-7E7DD07D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E3EDF-6ED0-4074-BD15-C429B4E5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23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ACA654-2135-4AC3-B020-271ADB391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9256AC-9D31-4011-ADFB-FE89B22C7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36DCB7-F8C7-4C28-90DF-43615505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D853C-3B80-4F65-B233-DBDF4B753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C36E3F-C0B5-4584-A71B-27905DF4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7A503D-8259-4C55-9D2F-110167FC2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44ACC-7CE1-4B65-A77F-1BF94524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CA6FC0-7501-42BF-BBAB-5BA577CF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47828D-A978-4792-8C20-4C9E6CCB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6A2D08-C97E-42C4-ADD3-C6C572F1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264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16579-69FB-45E5-9BE4-D9360833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3DBEC-2735-4767-A8D6-778E275FF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5D103D-E051-4CA6-92CC-1E5186A4F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4FFA84-C4A7-488B-B425-2BA93E2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7146B-3A06-4958-9952-DB2414FE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69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2E21BF-6803-4F7B-9C6E-1C1434BD4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74D6FF-310D-4E91-82A3-5E4DBE794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13426A-0A8F-4EB2-9825-016C0CC85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0DEAAD-0517-446D-B175-773CE7E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948E7-89BD-40F9-9C94-AD70CB84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2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88D2B-A1C8-4831-9ACE-15C0D404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B0665-04EF-4F35-BB9B-D4B181F6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14FEC2-FFF3-4B47-8B8E-00A4A628D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38F4B-A6D8-4158-AB7F-070DE8F1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88F0B-6FBB-4AB2-B7D6-A220843B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FE5B30-0667-42CF-964A-AF4BDF4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51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B939C-8838-4BA6-B21E-CFD50EB3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DDD3C5-5AF5-4E84-80DE-26E5ECE0B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247816-25B4-49C9-B11C-2FB22F21F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6F80F1-9704-4022-AB07-16536C542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5FA3CF-C596-418F-B1A4-E8B7FB1B4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B17370-E727-4F57-AFE4-3E0D1D94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FC1B394-2DFE-4F48-A060-434C4F76B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53959A-AE27-44A2-A08E-911A3BC5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2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FF8C8-5EEF-4275-AD82-69F104A3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9D64AE-67C7-4EDE-A01A-D035495D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13C5B7-40E9-4587-8AB1-5DA2223F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0C0F57-DD0C-4F32-90DB-8DD764F7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7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BB7CDF-96EC-42AD-B6F0-086BB386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A4486E-D859-4F84-9280-4A756F8D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3DBA50-099B-4C2F-B3D6-ACB9663B0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5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5742B-015F-4C1A-A349-DB060630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F3576-3099-49FA-BDCA-7A871DA22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4BD6B5-AD7A-427A-A6C4-800241D89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79FD46-B2ED-45AB-8E53-BDF3BFC3C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3B84D-A7E4-486E-85AC-21DAD9E4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F21A26-6A34-4892-B0EB-D745F09D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5109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5D42-1378-4D40-8921-4CF58B6B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8566E7-42CE-43EE-9568-03F021AEE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ABDE31-735A-49D3-8413-DA19FDD31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5C4DDC-719E-4DF9-8DC4-20ABBCF6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B885A-BEC0-4A77-A199-68C3A11A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185B06-02B1-4A24-ABFF-5062E123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6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ACCC0DA-BA82-4328-A36E-41DAA8FF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3CBAC2-4405-49B5-A511-FC0EF0B68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94DA8-F529-4B75-B18D-8BA9C0374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E23B8-2022-42AC-8DE6-97339040AAED}" type="datetimeFigureOut">
              <a:rPr lang="zh-CN" altLang="en-US" smtClean="0"/>
              <a:t>2018/10/14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227C4E-3A84-4C59-873B-718FFB448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691D1-AF36-4AE1-B8E5-AC9288614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8E312-4885-4F5E-AB08-B8D7377ADC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20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文本框 53">
            <a:extLst>
              <a:ext uri="{FF2B5EF4-FFF2-40B4-BE49-F238E27FC236}">
                <a16:creationId xmlns:a16="http://schemas.microsoft.com/office/drawing/2014/main" id="{A0B76405-BEC0-4B46-A9B0-D73E1D367EE9}"/>
              </a:ext>
            </a:extLst>
          </p:cNvPr>
          <p:cNvSpPr txBox="1"/>
          <p:nvPr/>
        </p:nvSpPr>
        <p:spPr>
          <a:xfrm>
            <a:off x="875008" y="715462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0.9230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3D6412A-2C37-4F3B-94EC-4883238386B9}"/>
              </a:ext>
            </a:extLst>
          </p:cNvPr>
          <p:cNvCxnSpPr>
            <a:cxnSpLocks/>
          </p:cNvCxnSpPr>
          <p:nvPr/>
        </p:nvCxnSpPr>
        <p:spPr>
          <a:xfrm flipV="1">
            <a:off x="1701259" y="909069"/>
            <a:ext cx="5040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EC194135-4B56-4B92-9119-74FF464964F9}"/>
              </a:ext>
            </a:extLst>
          </p:cNvPr>
          <p:cNvSpPr txBox="1"/>
          <p:nvPr/>
        </p:nvSpPr>
        <p:spPr>
          <a:xfrm>
            <a:off x="875008" y="1068555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0.8980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3AD72814-A5DB-4485-8F08-6633D8DCCF7C}"/>
              </a:ext>
            </a:extLst>
          </p:cNvPr>
          <p:cNvCxnSpPr>
            <a:cxnSpLocks/>
          </p:cNvCxnSpPr>
          <p:nvPr/>
        </p:nvCxnSpPr>
        <p:spPr>
          <a:xfrm>
            <a:off x="1714358" y="1262162"/>
            <a:ext cx="6480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45B201C-516B-4F5A-AF09-D1E8105DA9A7}"/>
              </a:ext>
            </a:extLst>
          </p:cNvPr>
          <p:cNvSpPr txBox="1"/>
          <p:nvPr/>
        </p:nvSpPr>
        <p:spPr>
          <a:xfrm>
            <a:off x="875008" y="1446447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0.8790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BB45B782-2148-4C12-8C52-D269AC600B57}"/>
              </a:ext>
            </a:extLst>
          </p:cNvPr>
          <p:cNvCxnSpPr>
            <a:cxnSpLocks/>
          </p:cNvCxnSpPr>
          <p:nvPr/>
        </p:nvCxnSpPr>
        <p:spPr>
          <a:xfrm flipV="1">
            <a:off x="1715517" y="1640054"/>
            <a:ext cx="2916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FEB15F4-5D8D-44F1-98D4-E4A602195C93}"/>
              </a:ext>
            </a:extLst>
          </p:cNvPr>
          <p:cNvSpPr txBox="1"/>
          <p:nvPr/>
        </p:nvSpPr>
        <p:spPr>
          <a:xfrm>
            <a:off x="875008" y="1799540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0.8370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BF9C19F1-04A3-4E2E-8774-5E7D42E3850E}"/>
              </a:ext>
            </a:extLst>
          </p:cNvPr>
          <p:cNvCxnSpPr>
            <a:cxnSpLocks/>
          </p:cNvCxnSpPr>
          <p:nvPr/>
        </p:nvCxnSpPr>
        <p:spPr>
          <a:xfrm flipV="1">
            <a:off x="1731292" y="1993147"/>
            <a:ext cx="3600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7A3700D2-E07A-496F-BC4D-CC1B5D569D71}"/>
              </a:ext>
            </a:extLst>
          </p:cNvPr>
          <p:cNvSpPr txBox="1"/>
          <p:nvPr/>
        </p:nvSpPr>
        <p:spPr>
          <a:xfrm>
            <a:off x="874697" y="2151163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0.7820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1687812-B24D-41A7-A152-37114C86F40C}"/>
              </a:ext>
            </a:extLst>
          </p:cNvPr>
          <p:cNvCxnSpPr>
            <a:cxnSpLocks/>
          </p:cNvCxnSpPr>
          <p:nvPr/>
        </p:nvCxnSpPr>
        <p:spPr>
          <a:xfrm flipV="1">
            <a:off x="1729289" y="2341488"/>
            <a:ext cx="4032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A0595A24-2F31-415A-A948-80234D17C8F8}"/>
              </a:ext>
            </a:extLst>
          </p:cNvPr>
          <p:cNvSpPr txBox="1"/>
          <p:nvPr/>
        </p:nvSpPr>
        <p:spPr>
          <a:xfrm>
            <a:off x="874697" y="2504256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0.7360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BB01147-622B-4C57-AB1E-EC5E81C4902A}"/>
              </a:ext>
            </a:extLst>
          </p:cNvPr>
          <p:cNvCxnSpPr>
            <a:cxnSpLocks/>
          </p:cNvCxnSpPr>
          <p:nvPr/>
        </p:nvCxnSpPr>
        <p:spPr>
          <a:xfrm flipH="1" flipV="1">
            <a:off x="1678487" y="2698547"/>
            <a:ext cx="4464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C32524D2-C414-48F1-B25E-364A226F5DD2}"/>
              </a:ext>
            </a:extLst>
          </p:cNvPr>
          <p:cNvSpPr txBox="1"/>
          <p:nvPr/>
        </p:nvSpPr>
        <p:spPr>
          <a:xfrm>
            <a:off x="874697" y="2882148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0.6690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573CD7E9-3579-4F95-9E5A-1C68A2C1CB9A}"/>
              </a:ext>
            </a:extLst>
          </p:cNvPr>
          <p:cNvCxnSpPr>
            <a:cxnSpLocks/>
          </p:cNvCxnSpPr>
          <p:nvPr/>
        </p:nvCxnSpPr>
        <p:spPr>
          <a:xfrm flipV="1">
            <a:off x="1739448" y="3056505"/>
            <a:ext cx="2160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BCA51B3E-ED83-47F0-BFCF-BE7D3EE3964F}"/>
              </a:ext>
            </a:extLst>
          </p:cNvPr>
          <p:cNvSpPr txBox="1"/>
          <p:nvPr/>
        </p:nvSpPr>
        <p:spPr>
          <a:xfrm>
            <a:off x="874697" y="3235241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0.3440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940626F2-3411-44DF-8411-4715D46C8BF2}"/>
              </a:ext>
            </a:extLst>
          </p:cNvPr>
          <p:cNvCxnSpPr>
            <a:cxnSpLocks/>
          </p:cNvCxnSpPr>
          <p:nvPr/>
        </p:nvCxnSpPr>
        <p:spPr>
          <a:xfrm flipV="1">
            <a:off x="1739448" y="3419223"/>
            <a:ext cx="1440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C0487CC4-E972-4D44-BD78-CC72042355A5}"/>
              </a:ext>
            </a:extLst>
          </p:cNvPr>
          <p:cNvSpPr txBox="1"/>
          <p:nvPr/>
        </p:nvSpPr>
        <p:spPr>
          <a:xfrm>
            <a:off x="873005" y="3580076"/>
            <a:ext cx="91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 Math" panose="02040503050406030204" pitchFamily="18" charset="0"/>
              </a:rPr>
              <a:t>0.2480</a:t>
            </a:r>
            <a:endParaRPr lang="zh-CN" altLang="en-US" dirty="0">
              <a:latin typeface="Cambria Math" panose="02040503050406030204" pitchFamily="18" charset="0"/>
            </a:endParaRPr>
          </a:p>
        </p:txBody>
      </p: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AF6EB5BF-7D36-43C6-AFBF-92C8EAC831E2}"/>
              </a:ext>
            </a:extLst>
          </p:cNvPr>
          <p:cNvCxnSpPr>
            <a:cxnSpLocks/>
          </p:cNvCxnSpPr>
          <p:nvPr/>
        </p:nvCxnSpPr>
        <p:spPr>
          <a:xfrm flipV="1">
            <a:off x="1737756" y="3773683"/>
            <a:ext cx="720000" cy="0"/>
          </a:xfrm>
          <a:prstGeom prst="line">
            <a:avLst/>
          </a:prstGeom>
          <a:ln w="31750" cap="flat" cmpd="sng" algn="ctr">
            <a:gradFill>
              <a:gsLst>
                <a:gs pos="56000">
                  <a:srgbClr val="EA323B"/>
                </a:gs>
                <a:gs pos="0">
                  <a:srgbClr val="D46376"/>
                </a:gs>
                <a:gs pos="100000">
                  <a:srgbClr val="FF0000"/>
                </a:gs>
              </a:gsLst>
              <a:lin ang="5400000" scaled="1"/>
            </a:gradFill>
            <a:prstDash val="dash"/>
            <a:round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1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38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AD0552-745C-4FB7-9C38-8C37B212FB39}"/>
              </a:ext>
            </a:extLst>
          </p:cNvPr>
          <p:cNvCxnSpPr>
            <a:cxnSpLocks/>
          </p:cNvCxnSpPr>
          <p:nvPr/>
        </p:nvCxnSpPr>
        <p:spPr>
          <a:xfrm>
            <a:off x="2488852" y="544836"/>
            <a:ext cx="0" cy="324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6885AD5-5F38-4E92-A7B3-4A57CE469690}"/>
              </a:ext>
            </a:extLst>
          </p:cNvPr>
          <p:cNvCxnSpPr>
            <a:cxnSpLocks/>
          </p:cNvCxnSpPr>
          <p:nvPr/>
        </p:nvCxnSpPr>
        <p:spPr>
          <a:xfrm>
            <a:off x="3931979" y="555346"/>
            <a:ext cx="0" cy="25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1EA8BBA-482B-4433-95C9-F0A4BD93B95F}"/>
              </a:ext>
            </a:extLst>
          </p:cNvPr>
          <p:cNvCxnSpPr>
            <a:cxnSpLocks/>
          </p:cNvCxnSpPr>
          <p:nvPr/>
        </p:nvCxnSpPr>
        <p:spPr>
          <a:xfrm>
            <a:off x="4651937" y="555346"/>
            <a:ext cx="0" cy="108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DFB00D-EB7C-4EFF-91DA-3D3C9374B539}"/>
              </a:ext>
            </a:extLst>
          </p:cNvPr>
          <p:cNvCxnSpPr>
            <a:cxnSpLocks/>
          </p:cNvCxnSpPr>
          <p:nvPr/>
        </p:nvCxnSpPr>
        <p:spPr>
          <a:xfrm>
            <a:off x="3208810" y="544836"/>
            <a:ext cx="0" cy="288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BA78FD8-DFAA-4C64-B14E-CAF0D3A80A88}"/>
              </a:ext>
            </a:extLst>
          </p:cNvPr>
          <p:cNvCxnSpPr>
            <a:cxnSpLocks/>
          </p:cNvCxnSpPr>
          <p:nvPr/>
        </p:nvCxnSpPr>
        <p:spPr>
          <a:xfrm>
            <a:off x="5371753" y="551113"/>
            <a:ext cx="0" cy="144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36DD6C3-4C30-41BA-8C3A-3E09C1E71B24}"/>
              </a:ext>
            </a:extLst>
          </p:cNvPr>
          <p:cNvCxnSpPr>
            <a:cxnSpLocks/>
          </p:cNvCxnSpPr>
          <p:nvPr/>
        </p:nvCxnSpPr>
        <p:spPr>
          <a:xfrm>
            <a:off x="6091711" y="551113"/>
            <a:ext cx="0" cy="144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78F3493-4477-4A4C-A0CF-9086CB709B50}"/>
              </a:ext>
            </a:extLst>
          </p:cNvPr>
          <p:cNvCxnSpPr>
            <a:cxnSpLocks/>
          </p:cNvCxnSpPr>
          <p:nvPr/>
        </p:nvCxnSpPr>
        <p:spPr>
          <a:xfrm>
            <a:off x="6814880" y="561623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15C50D-1B04-4F28-8E95-FF8B37335754}"/>
              </a:ext>
            </a:extLst>
          </p:cNvPr>
          <p:cNvCxnSpPr>
            <a:cxnSpLocks/>
          </p:cNvCxnSpPr>
          <p:nvPr/>
        </p:nvCxnSpPr>
        <p:spPr>
          <a:xfrm>
            <a:off x="7534838" y="561623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55C0933-4F40-48EE-8814-80CD497C6DA3}"/>
              </a:ext>
            </a:extLst>
          </p:cNvPr>
          <p:cNvCxnSpPr>
            <a:cxnSpLocks/>
          </p:cNvCxnSpPr>
          <p:nvPr/>
        </p:nvCxnSpPr>
        <p:spPr>
          <a:xfrm>
            <a:off x="8250419" y="549069"/>
            <a:ext cx="0" cy="7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F468F60-F31A-44CC-BC9D-191BBBEFF8EC}"/>
              </a:ext>
            </a:extLst>
          </p:cNvPr>
          <p:cNvCxnSpPr>
            <a:cxnSpLocks/>
          </p:cNvCxnSpPr>
          <p:nvPr/>
        </p:nvCxnSpPr>
        <p:spPr>
          <a:xfrm>
            <a:off x="8970377" y="549069"/>
            <a:ext cx="0" cy="7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C91C2C5-CA68-4ADD-9488-49BCE1D7D193}"/>
              </a:ext>
            </a:extLst>
          </p:cNvPr>
          <p:cNvSpPr txBox="1"/>
          <p:nvPr/>
        </p:nvSpPr>
        <p:spPr>
          <a:xfrm>
            <a:off x="2246155" y="173211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x1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01BACB7-8FD2-4C31-B709-169EE3025E5F}"/>
              </a:ext>
            </a:extLst>
          </p:cNvPr>
          <p:cNvSpPr txBox="1"/>
          <p:nvPr/>
        </p:nvSpPr>
        <p:spPr>
          <a:xfrm>
            <a:off x="2963614" y="173211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x2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B3D9501-A680-406B-AB50-118A778D0DAC}"/>
              </a:ext>
            </a:extLst>
          </p:cNvPr>
          <p:cNvSpPr txBox="1"/>
          <p:nvPr/>
        </p:nvSpPr>
        <p:spPr>
          <a:xfrm>
            <a:off x="3681693" y="166862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x3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DBD542E4-D624-4EF0-A3E0-145BC4289148}"/>
              </a:ext>
            </a:extLst>
          </p:cNvPr>
          <p:cNvSpPr txBox="1"/>
          <p:nvPr/>
        </p:nvSpPr>
        <p:spPr>
          <a:xfrm>
            <a:off x="4399152" y="166862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x4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5EC81E8-5857-4F0B-87C0-8DE4EB6A4DF8}"/>
              </a:ext>
            </a:extLst>
          </p:cNvPr>
          <p:cNvSpPr txBox="1"/>
          <p:nvPr/>
        </p:nvSpPr>
        <p:spPr>
          <a:xfrm>
            <a:off x="5120706" y="182666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x5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FD6E764-E2B6-4F98-816E-B5E18D94CE57}"/>
              </a:ext>
            </a:extLst>
          </p:cNvPr>
          <p:cNvSpPr txBox="1"/>
          <p:nvPr/>
        </p:nvSpPr>
        <p:spPr>
          <a:xfrm>
            <a:off x="5838165" y="182666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x6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95F746-6476-46AF-8BFC-D3EE2EB5069F}"/>
              </a:ext>
            </a:extLst>
          </p:cNvPr>
          <p:cNvSpPr txBox="1"/>
          <p:nvPr/>
        </p:nvSpPr>
        <p:spPr>
          <a:xfrm>
            <a:off x="6556244" y="176317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x7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2AB07871-FA64-45C0-B091-F1FA3D6F2049}"/>
              </a:ext>
            </a:extLst>
          </p:cNvPr>
          <p:cNvSpPr txBox="1"/>
          <p:nvPr/>
        </p:nvSpPr>
        <p:spPr>
          <a:xfrm>
            <a:off x="7273703" y="176317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x8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1EF00A2-892B-4D6B-A10B-25C8F469394F}"/>
              </a:ext>
            </a:extLst>
          </p:cNvPr>
          <p:cNvSpPr txBox="1"/>
          <p:nvPr/>
        </p:nvSpPr>
        <p:spPr>
          <a:xfrm>
            <a:off x="8018939" y="172085"/>
            <a:ext cx="586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x9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A1A0250-33A3-4D30-8A9A-BFB1E86EDBE8}"/>
              </a:ext>
            </a:extLst>
          </p:cNvPr>
          <p:cNvSpPr txBox="1"/>
          <p:nvPr/>
        </p:nvSpPr>
        <p:spPr>
          <a:xfrm>
            <a:off x="8736397" y="172086"/>
            <a:ext cx="821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x10</a:t>
            </a:r>
            <a:endParaRPr lang="zh-CN" altLang="en-US" sz="2400" dirty="0">
              <a:latin typeface="Cambria Math" panose="020405030504060302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C663E89-9AE3-491E-8C56-6C986F50EA30}"/>
              </a:ext>
            </a:extLst>
          </p:cNvPr>
          <p:cNvCxnSpPr>
            <a:cxnSpLocks/>
          </p:cNvCxnSpPr>
          <p:nvPr/>
        </p:nvCxnSpPr>
        <p:spPr>
          <a:xfrm rot="5400000">
            <a:off x="7170168" y="544836"/>
            <a:ext cx="0" cy="7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BA078F4-519C-4E72-986F-489B3B50E1BD}"/>
              </a:ext>
            </a:extLst>
          </p:cNvPr>
          <p:cNvCxnSpPr>
            <a:cxnSpLocks/>
          </p:cNvCxnSpPr>
          <p:nvPr/>
        </p:nvCxnSpPr>
        <p:spPr>
          <a:xfrm rot="5400000">
            <a:off x="8606144" y="891039"/>
            <a:ext cx="0" cy="7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FA03BC3-AE9B-4E00-BD4D-59EADA5AE0F7}"/>
              </a:ext>
            </a:extLst>
          </p:cNvPr>
          <p:cNvCxnSpPr>
            <a:cxnSpLocks/>
          </p:cNvCxnSpPr>
          <p:nvPr/>
        </p:nvCxnSpPr>
        <p:spPr>
          <a:xfrm flipH="1">
            <a:off x="4651753" y="1635346"/>
            <a:ext cx="3960000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EFE3990-9684-4D6C-A5C8-205848C2565E}"/>
              </a:ext>
            </a:extLst>
          </p:cNvPr>
          <p:cNvCxnSpPr>
            <a:cxnSpLocks/>
          </p:cNvCxnSpPr>
          <p:nvPr/>
        </p:nvCxnSpPr>
        <p:spPr>
          <a:xfrm>
            <a:off x="8599054" y="1243596"/>
            <a:ext cx="0" cy="396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35157BB-FFBD-4244-95C3-19C5A984A033}"/>
              </a:ext>
            </a:extLst>
          </p:cNvPr>
          <p:cNvCxnSpPr>
            <a:cxnSpLocks/>
          </p:cNvCxnSpPr>
          <p:nvPr/>
        </p:nvCxnSpPr>
        <p:spPr>
          <a:xfrm rot="5400000">
            <a:off x="5731711" y="1621488"/>
            <a:ext cx="0" cy="7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5F4A5FA-AB95-460B-8EF2-29E57B0079A5}"/>
              </a:ext>
            </a:extLst>
          </p:cNvPr>
          <p:cNvCxnSpPr>
            <a:cxnSpLocks/>
          </p:cNvCxnSpPr>
          <p:nvPr/>
        </p:nvCxnSpPr>
        <p:spPr>
          <a:xfrm>
            <a:off x="6630730" y="1631113"/>
            <a:ext cx="0" cy="72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D34E859-A43A-4A66-A638-664730BFC27A}"/>
              </a:ext>
            </a:extLst>
          </p:cNvPr>
          <p:cNvCxnSpPr>
            <a:cxnSpLocks/>
          </p:cNvCxnSpPr>
          <p:nvPr/>
        </p:nvCxnSpPr>
        <p:spPr>
          <a:xfrm>
            <a:off x="5741730" y="1981488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0969E08-57D1-442D-89B3-271F1C4C7D81}"/>
              </a:ext>
            </a:extLst>
          </p:cNvPr>
          <p:cNvCxnSpPr>
            <a:cxnSpLocks/>
          </p:cNvCxnSpPr>
          <p:nvPr/>
        </p:nvCxnSpPr>
        <p:spPr>
          <a:xfrm rot="5400000">
            <a:off x="6180730" y="1885138"/>
            <a:ext cx="0" cy="90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64F51B0-01F0-4403-AF7F-1D3ECCFC61A5}"/>
              </a:ext>
            </a:extLst>
          </p:cNvPr>
          <p:cNvCxnSpPr>
            <a:cxnSpLocks/>
          </p:cNvCxnSpPr>
          <p:nvPr/>
        </p:nvCxnSpPr>
        <p:spPr>
          <a:xfrm>
            <a:off x="7171211" y="913246"/>
            <a:ext cx="0" cy="180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065D754-F658-492B-ACFA-51557038D9E8}"/>
              </a:ext>
            </a:extLst>
          </p:cNvPr>
          <p:cNvCxnSpPr>
            <a:cxnSpLocks/>
          </p:cNvCxnSpPr>
          <p:nvPr/>
        </p:nvCxnSpPr>
        <p:spPr>
          <a:xfrm>
            <a:off x="6198930" y="2351113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528C383-4335-49B1-9398-DA5BB53643F2}"/>
              </a:ext>
            </a:extLst>
          </p:cNvPr>
          <p:cNvCxnSpPr>
            <a:cxnSpLocks/>
          </p:cNvCxnSpPr>
          <p:nvPr/>
        </p:nvCxnSpPr>
        <p:spPr>
          <a:xfrm rot="5400000">
            <a:off x="6684930" y="2212547"/>
            <a:ext cx="0" cy="972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4BE3915-4784-4F12-BD67-69FCC11BFBE0}"/>
              </a:ext>
            </a:extLst>
          </p:cNvPr>
          <p:cNvCxnSpPr>
            <a:cxnSpLocks/>
          </p:cNvCxnSpPr>
          <p:nvPr/>
        </p:nvCxnSpPr>
        <p:spPr>
          <a:xfrm>
            <a:off x="6688610" y="2708996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CCAFB33-DFC1-4C6E-A3C4-31B74EBF986C}"/>
              </a:ext>
            </a:extLst>
          </p:cNvPr>
          <p:cNvCxnSpPr>
            <a:cxnSpLocks/>
          </p:cNvCxnSpPr>
          <p:nvPr/>
        </p:nvCxnSpPr>
        <p:spPr>
          <a:xfrm flipH="1">
            <a:off x="3931979" y="3053342"/>
            <a:ext cx="2772000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035F1FB2-522B-4C28-8CB4-76095DCDBC0B}"/>
              </a:ext>
            </a:extLst>
          </p:cNvPr>
          <p:cNvCxnSpPr>
            <a:cxnSpLocks/>
          </p:cNvCxnSpPr>
          <p:nvPr/>
        </p:nvCxnSpPr>
        <p:spPr>
          <a:xfrm>
            <a:off x="5297230" y="3068996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6655AA0F-29B3-4EE2-B4B4-AA6C12996CD2}"/>
              </a:ext>
            </a:extLst>
          </p:cNvPr>
          <p:cNvCxnSpPr>
            <a:cxnSpLocks/>
          </p:cNvCxnSpPr>
          <p:nvPr/>
        </p:nvCxnSpPr>
        <p:spPr>
          <a:xfrm flipH="1">
            <a:off x="3202460" y="3418486"/>
            <a:ext cx="2088000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DFCB7ED4-C1E2-4845-98F4-C8D58334B892}"/>
              </a:ext>
            </a:extLst>
          </p:cNvPr>
          <p:cNvCxnSpPr>
            <a:cxnSpLocks/>
          </p:cNvCxnSpPr>
          <p:nvPr/>
        </p:nvCxnSpPr>
        <p:spPr>
          <a:xfrm>
            <a:off x="4274880" y="3429000"/>
            <a:ext cx="0" cy="360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95237E8F-9380-4787-8128-D729937D121B}"/>
              </a:ext>
            </a:extLst>
          </p:cNvPr>
          <p:cNvCxnSpPr>
            <a:cxnSpLocks/>
          </p:cNvCxnSpPr>
          <p:nvPr/>
        </p:nvCxnSpPr>
        <p:spPr>
          <a:xfrm flipH="1">
            <a:off x="2476152" y="3774322"/>
            <a:ext cx="1800000" cy="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6DEBCA1-32D8-44FA-94F2-075273062108}"/>
              </a:ext>
            </a:extLst>
          </p:cNvPr>
          <p:cNvCxnSpPr>
            <a:cxnSpLocks/>
          </p:cNvCxnSpPr>
          <p:nvPr/>
        </p:nvCxnSpPr>
        <p:spPr>
          <a:xfrm>
            <a:off x="3347040" y="3774322"/>
            <a:ext cx="0" cy="432000"/>
          </a:xfrm>
          <a:prstGeom prst="line">
            <a:avLst/>
          </a:prstGeom>
          <a:ln w="317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1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赵 亚宁</dc:creator>
  <cp:lastModifiedBy>赵 亚宁</cp:lastModifiedBy>
  <cp:revision>1</cp:revision>
  <dcterms:created xsi:type="dcterms:W3CDTF">2018-10-14T10:58:49Z</dcterms:created>
  <dcterms:modified xsi:type="dcterms:W3CDTF">2018-10-14T11:20:37Z</dcterms:modified>
</cp:coreProperties>
</file>