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6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5:5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1018 993 24575,'-197'15'0,"-5"0"0,145-15 0,-81-2 0,114-3 0,-1-1 0,1 0 0,0-2 0,0-1 0,1-1 0,0 0 0,-42-28 0,55 31 0,-1 0 0,1-1 0,0 0 0,1-1 0,-1 0 0,2-1 0,0 0 0,-10-15 0,4 2 0,2-1 0,-19-49 0,23 54 0,1-1 0,1 1 0,0-2 0,1 1 0,2-1 0,-3-35 0,8-283 0,-2 329 0,1-1 0,0 0 0,0 1 0,1-1 0,0 1 0,1-1 0,0 1 0,1 0 0,0 0 0,8-14 0,-8 19 0,-1 0 0,1 0 0,0 0 0,0 0 0,1 1 0,-1 0 0,1-1 0,0 2 0,0-1 0,0 1 0,1-1 0,-1 1 0,1 1 0,0-1 0,-1 1 0,1 0 0,0 0 0,0 1 0,7-1 0,40-2 0,100 6 0,-45 2 0,2-6 0,119 4 0,-207 2 0,1 0 0,-1 2 0,0 0 0,25 11 0,-9-3 0,-31-12 0,0 1 0,-1 1 0,1-1 0,-1 1 0,0 0 0,0 0 0,-1 1 0,7 7 0,38 47 0,-31-36 0,-11-12 0,0 0 0,-1 0 0,0 1 0,-1-1 0,0 2 0,-1-1 0,4 14 0,16 28 0,-19-44 0,-1 0 0,0 0 0,-1 1 0,4 11 0,2 18 0,-2-14 0,-2 1 0,-1 0 0,3 48 0,-9 293 0,1-364 0,0 0 0,0 1 0,0-1 0,0 1 0,-1-1 0,0 0 0,0 0 0,0 1 0,0-1 0,-1 0 0,1 0 0,-1 0 0,0 0 0,0 0 0,-1-1 0,1 1 0,-1-1 0,0 1 0,0-1 0,0 0 0,0 0 0,-1 0 0,1-1 0,-1 1 0,1-1 0,-1 0 0,0 0 0,0 0 0,0 0 0,0-1 0,-1 1 0,1-1 0,-7 1 0,-5-1 0,1-1 0,-1 0 0,0-1 0,1-1 0,-1 0 0,0-1 0,1 0 0,0-2 0,0 0 0,0 0 0,1-2 0,-1 1 0,2-2 0,-19-12 0,29 18-91,0 0 0,1-1 0,-1 0 0,0 1 0,1-1 0,0 0 0,-1 0 0,1 0 0,0-1 0,1 1 0,-1 0 0,1-1 0,-1 1 0,0-6 0,-3-11-6735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8:44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2628 708 24575,'-134'11'0,"38"0"0,-315-7 0,47-1 0,264 6 0,-108 23 0,41-4 0,66-12 0,27-4 0,-111 5 0,-376-19 0,554 2 0,0 0 0,0 0 0,0-1 0,0 0 0,0 0 0,0-1 0,1 0 0,-1 0 0,0-1 0,1 1 0,0-1 0,-1-1 0,1 1 0,1-1 0,-1 0 0,0-1 0,1 1 0,0-1 0,0 0 0,1 0 0,-1-1 0,1 1 0,0-1 0,0 0 0,1 0 0,0-1 0,0 1 0,0-1 0,1 1 0,0-1 0,0 0 0,-1-10 0,-25-181 0,17 126 0,3 20 0,-3-79 0,11 111 0,-1 6 0,1 0 0,1 1 0,0-1 0,4-19 0,-4 29 0,0 1 0,0 0 0,0 0 0,0 0 0,0 0 0,1 0 0,-1 1 0,1-1 0,0 0 0,0 1 0,0-1 0,0 1 0,0 0 0,1 0 0,-1 0 0,1 0 0,-1 0 0,1 0 0,0 0 0,0 1 0,0 0 0,0-1 0,0 1 0,5-1 0,20-2 0,1 1 0,-1 1 0,1 2 0,36 3 0,-1 0 0,-41-3 0,56 2 0,0-3 0,110-15 0,29-14 0,-167 25 0,82 2 0,6 1 0,-50-12 0,-59 9 0,49-4 0,505 7 0,-282 4 0,-186-4 0,125 5 0,-230-1 0,0 0 0,0 0 0,-1 1 0,1 0 0,-1 1 0,0 0 0,0 1 0,0 0 0,-1 1 0,0 0 0,15 11 0,2 7 0,0 1 0,26 35 0,-42-49 0,0 1 0,0 1 0,-1 1 0,0 0 0,-1 0 0,-1 1 0,0 0 0,-1 0 0,-1 1 0,0 0 0,-1 0 0,-1 0 0,0 0 0,-1 0 0,-1 1 0,-2 31 0,1 42 0,-3 74 0,2-152 0,-1 0 0,0-1 0,0 1 0,-1 0 0,-8 17 0,10-26 0,0 1 0,-1-1 0,0 0 0,0 0 0,0 0 0,0 0 0,-1 0 0,1 0 0,-1 0 0,0-1 0,0 1 0,1-1 0,-1 0 0,-1 0 0,1 0 0,0 0 0,0-1 0,-1 1 0,1-1 0,-1 0 0,-5 1 0,-8 0 0,0-2 0,-1 0 0,1-1 0,0 0 0,0-2 0,-27-6 0,-32-4 0,48 10-273,0-1 0,0-1 0,1-1 0,-30-11 0,39 8-6553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6:0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24575,'0'708'-1365,"0"-685"-5461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6:01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24575,'0'-5'0,"0"4"0,0 6 0,0 7 0,0-8 0,0-9 0,0-9 0,0-6 0,0-6 0,0-2 0,5 3 0,2 1 0,-1 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6:07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2006 736 24575,'-1666'0'0,"1641"-1"0,1-2 0,1-1 0,-1-1 0,-45-15 0,59 15 0,1 0 0,1-1 0,-1 1 0,1-2 0,0 1 0,0-1 0,1 0 0,0-1 0,-11-14 0,13 14 0,0-1 0,1 1 0,-1-1 0,2 0 0,-1 0 0,1 0 0,1-1 0,-2-11 0,-10-29 0,6 28 0,1 0 0,2-1 0,0 1 0,1-1 0,2 0 0,0-1 0,2 1 0,0 0 0,1 0 0,2 0 0,0 0 0,2 0 0,0 0 0,9-22 0,-12 41 0,0 0 0,0 0 0,0 0 0,0 1 0,1-1 0,-1 1 0,1-1 0,0 1 0,0 0 0,0 0 0,1 0 0,-1 1 0,1-1 0,-1 1 0,1 0 0,0 0 0,0 0 0,0 0 0,0 1 0,0-1 0,0 1 0,1 0 0,5 0 0,11-1 0,-1 0 0,1 2 0,37 4 0,-9-1 0,362-1 0,-226-3 0,-160 0 0,0-2 0,34-7 0,-29 4 0,40-3 0,83-5 0,50-1 0,275 16 0,-471-1 0,0 0 0,0 1 0,0 0 0,0 0 0,0 1 0,0-1 0,0 2 0,0-1 0,-1 1 0,1 0 0,-1 0 0,0 1 0,0-1 0,0 2 0,0-1 0,5 6 0,1 3 0,0 1 0,0 1 0,-1 0 0,-1 1 0,8 17 0,-2-7 0,-10-16 0,0 0 0,-1 0 0,0 0 0,0 1 0,-1 0 0,4 14 0,16 87 0,8 50 0,-22-54 0,-10-97 0,0 0 0,0 0 0,-2 0 0,1 0 0,-1 0 0,-1 0 0,-6 17 0,7-25-59,1 0 0,-1 0-1,-1 0 1,1-1-1,0 1 1,-1-1 0,1 1-1,-1-1 1,0 0 0,0 0-1,0 0 1,0 0 0,0-1-1,0 1 1,-1-1 0,1 0-1,0 0 1,-1 0-1,1 0 1,-1-1 0,1 1-1,-6-1 1,-13 2-6767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6:1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24575,'7'1'0,"-1"1"0,0-1 0,0 1 0,0 0 0,0 1 0,0-1 0,-1 1 0,11 7 0,8 4 0,342 158 0,-355-167 0,-1 0 0,0 1 0,0 0 0,0 1 0,0 0 0,-1 0 0,11 13 0,-18-18 0,0 0 0,0 1 0,0-1 0,0 0 0,-1 1 0,1-1 0,-1 1 0,1-1 0,-1 1 0,0 0 0,0-1 0,-1 1 0,1 0 0,0 0 0,-1 0 0,0 0 0,1 0 0,-1 0 0,0-1 0,-1 1 0,1 0 0,0 0 0,-1 0 0,0 0 0,1 0 0,-1-1 0,0 1 0,-1 0 0,1-1 0,0 1 0,-1-1 0,0 1 0,1-1 0,-1 0 0,-2 3 0,-9 7 0,-1-1 0,0-1 0,-1 0 0,0 0 0,-31 13 0,24-12 0,-120 46 0,86-34 0,38-17 0,2 1 0,-1 0 0,1 1 0,-16 12 0,24-15 0,0-1 0,-1 1 0,1-1 0,-1 0 0,1-1 0,-1 0 0,0-1 0,0 1 0,-13 0 0,47-3 0,0 1 0,0 1 0,43 9 0,-22-4 0,15 3 0,3 0 0,123 5 0,-172-15-341,-1 1 0,1 1-1,23 5 1,-14 0-6485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6:1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24575,'0'5'0,"0"6"0,0 6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6:25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1248 822 24575,'-399'0'0,"363"2"0,1 2 0,-1 1 0,-42 12 0,41-8 0,-1-1 0,-68 4 0,48-11 0,-194-4 0,245 2 0,1-1 0,-1 0 0,1 0 0,0-1 0,0 1 0,0-1 0,0-1 0,0 1 0,0-1 0,1 0 0,0 0 0,0 0 0,0-1 0,0 0 0,1 0 0,0 0 0,-7-11 0,2 2 0,1-1 0,0 0 0,1 0 0,0 0 0,2-1 0,-5-17 0,5 1 0,1 0 0,2 0 0,1 0 0,3-35 0,0 7 0,-2 53 0,0 0 0,0 0 0,1 0 0,0 0 0,1 0 0,-1 0 0,1 0 0,1 0 0,-1 1 0,1-1 0,0 1 0,1 0 0,-1 0 0,1 0 0,1 0 0,-1 1 0,6-6 0,41-52 0,-1 1 0,-34 46 0,2 0 0,0 2 0,1 0 0,0 1 0,1 1 0,0 0 0,1 2 0,37-14 0,-32 15 0,1 0 0,0 1 0,0 2 0,0 1 0,0 1 0,38-1 0,607 5 0,-251 2 0,-255 13 0,-4-1 0,-7-16 0,115 4 0,-226 4 0,-1 2 0,66 20 0,-73-16 0,1-3 0,0 0 0,1-3 0,42 2 0,1-10 0,-55 0 0,1 1 0,-1 2 0,1 0 0,-1 2 0,31 6 0,-44-5 0,26 7 0,0 1 0,39 19 0,-63-22 0,0 1 0,-1 1 0,0 1 0,0 0 0,-1 1 0,20 24 0,-6-6 0,-21-23 0,1 0 0,-2 0 0,1 1 0,-1 0 0,0 0 0,-1 1 0,0-1 0,-1 1 0,0 0 0,3 17 0,-2 2 0,-1 0 0,0 44 0,-3-60 0,-1 1 0,0-1 0,0 1 0,-7 23 0,7-32 0,-1 0 0,0-1 0,0 1 0,0-1 0,-1 1 0,0-1 0,1 0 0,-2 0 0,1 0 0,0-1 0,-1 1 0,1-1 0,-1 0 0,0 0 0,0 0 0,-8 4 0,-11 2 0,0 0 0,-1-2 0,-1-1 0,1 0 0,-48 3 0,41-6 0,-206 18 0,71-8 0,-123-6 0,42-3 0,151 9 0,61-7 0,-49 2 0,-321-7 86,192-2-1537,189 1-5375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6:2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 24575,'84'-2'0,"91"3"0,-158 1 0,1 0 0,0 1 0,-1 1 0,0 1 0,0 0 0,0 1 0,23 13 0,-35-16 0,0 0 0,0 0 0,0 1 0,-1 0 0,0 0 0,0 0 0,0 0 0,0 1 0,0-1 0,-1 1 0,0 0 0,0 0 0,-1 1 0,1-1 0,-1 0 0,0 1 0,0 0 0,-1-1 0,0 1 0,0 0 0,0 0 0,-1 8 0,0-2 0,0-1 0,-1 1 0,-1-1 0,0 1 0,0-1 0,-1 1 0,-1-1 0,0 0 0,-1-1 0,-7 15 0,10-20 0,-1-1 0,0 1 0,-1 0 0,1-1 0,-1 0 0,1 0 0,-1 0 0,0 0 0,-1 0 0,-7 4 0,5-5 0,0 1 0,-1-2 0,1 1 0,-1-1 0,0 0 0,-13 1 0,3 0 0,0 1 0,-27 8 0,89 5 0,7-5 0,-24-6 0,1 1 0,-1 1 0,30 14 0,-52-19 0,0 0 0,0 1 0,-1-1 0,1 1 0,-1 0 0,0 0 0,0 0 0,-1 1 0,1-1 0,-1 1 0,0 0 0,0 0 0,-1 0 0,1 1 0,-1-1 0,0 0 0,0 1 0,-1-1 0,1 10 0,2 10 0,-2 0 0,0 1 0,-3 26 0,1-36 0,0-8 0,-1-1 0,1 1 0,-1-1 0,-1 1 0,1-1 0,-1 0 0,-1 0 0,1 1 0,-7 11 0,6-15 0,0 1 0,-1-1 0,1 0 0,-1 0 0,1 0 0,-1-1 0,0 1 0,0-1 0,-1 0 0,1 0 0,-1 0 0,0-1 0,1 0 0,-9 3 0,-15 4 0,0-2 0,0-1 0,-1-2 0,-39 3 0,-118-8 0,74-2 0,57 3-1365,30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5:46:2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24575,'0'5'0,"0"7"0,0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CFEE-4AFD-1F80-0EAA-01F0FD238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A501-C55F-0F9A-4ECE-BF9748CA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72F-C71E-2131-5AE6-45790653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603D-3F92-2BAE-E70F-BE44ADA4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79EB-91EE-5D8F-3205-980CF816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70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6579-6567-AEFC-47EE-39FCDC6A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2BC73-C102-3550-6622-DA205CDB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D09A-33F6-8BF2-A054-1C029074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4D0C-7D90-1381-A93F-F2E75B90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9E96-F30C-8F3B-D206-4BFBAB48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0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06EC1-A743-DCB9-89DA-A1A2E0CB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182ED-C5AD-ECE1-34D3-33093D4FC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1CC89-1785-49FB-A196-DD732A35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5EF6-B6B6-C684-6590-9C5F62A4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491D-BCA0-1AE6-6834-92A557F1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4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E885-4C77-CF9A-40AE-787FE3B9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6F53-7287-D26B-28FB-BECB50B6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99F6-4822-0994-6840-0B42563E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C004-B4CD-F6A1-DD7A-B34A1757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970C-931B-E31D-0F45-7EF822B2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78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4735-E5A8-D68D-0C3A-580E1908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CB0F-0569-9F0A-153E-0509CEA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5132-C9D9-8AD3-6770-B75FE521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D1E4-099B-A9C8-F614-052E9F4D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55D4-0C30-63F5-4239-4E702663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04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CF4F-92E4-6447-177A-D43C8374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2FA4-6A55-1BB9-14B4-890EBE5DA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7637-2B35-9C98-6B8D-451721BA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7BC9-D3AC-742B-1511-E25F046E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8BF1-5299-8E79-D64D-888B6AD7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DF226-2CD2-6378-6DE3-EDA6F87C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00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4341-0C50-1C9C-1C96-B6E9B8F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8E52-702E-4AA4-A069-02F5379B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CB102-EF59-97ED-835B-C33BDD7D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B8744-DB3A-EE2B-0798-690E12B93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7AA47-1055-AA95-4ED7-012C32F42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D4386-CBDA-9042-89D4-8DCD77B7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5178-95D6-F3BA-D9F7-B435CFB8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7B5F4-AF3F-342B-9AF1-5B041D98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8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D5FB-4358-AFFD-D6B4-78966EF4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0382F-84E6-B96E-E1AE-204C007A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6A9BC-FEA6-1462-B9CB-41959EB0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DC24C-BC2E-0ABD-2339-E4898EB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CC014-7493-7D63-7974-C0D3F31F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E7337-BEB1-503A-076C-0B49168A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9F1AE-5ED4-F6DA-AE8B-56C17059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F2D2-EB62-2159-2CCC-67E9FC42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A35F-4198-B9CF-A04C-151EF7B0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3E4CE-57B3-4518-F169-0D166B42A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343F-CE7C-501F-0B0E-EE1D5635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85DDF-48A5-950B-EF30-5A961EE9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58DC5-3A8B-D0AC-B298-FF529612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9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3471-176A-4137-DC1F-E258CA36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8D2BC-E0BC-420F-F3D1-D12C6286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43AC9-86F5-F954-394A-3D3AB2B3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84F20-46B1-B574-B050-B2583D1E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B2536-5E05-F897-E311-AABC067A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7B648-8B97-9DDB-BEB9-883D975D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7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FC014-9893-F51B-A2C2-7F3C4DC2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07004-B80B-B0D9-0CDB-F774761F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103E-B028-647A-EDB2-CB749F147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8A63-2E05-47FC-84CB-9291A8BFE50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DE30-AFEF-FA7C-B439-44D24330F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3DC0-DB3E-4F5B-DC78-F4869CA24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A885-433F-462B-8A2D-AEFF4DE5E1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82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FC76-44ED-CCC7-31B3-617382FFC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ubuntu22.04LTS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05877-3667-7CA5-239B-5018B1621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With VirtualBox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83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F87E-0977-F288-3C75-C22611E5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55313-EDFB-8B96-6E30-330DE4362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451" y="1825625"/>
            <a:ext cx="6283097" cy="4351338"/>
          </a:xfrm>
        </p:spPr>
      </p:pic>
    </p:spTree>
    <p:extLst>
      <p:ext uri="{BB962C8B-B14F-4D97-AF65-F5344CB8AC3E}">
        <p14:creationId xmlns:p14="http://schemas.microsoft.com/office/powerpoint/2010/main" val="25609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BDF6-38F3-DEB9-93AC-4AE5F75C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/>
              <a:t>Oracle VM VirtualBox Manager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C2893-08F8-DEF4-742B-EAB88A26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333909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8ECE-87E3-4A6E-C5D6-90AA34BE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ubuntu 22.04 LTS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6EB4B-D6C6-D879-8B12-855F66254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171" y="1866264"/>
            <a:ext cx="10009658" cy="4890135"/>
          </a:xfrm>
        </p:spPr>
      </p:pic>
    </p:spTree>
    <p:extLst>
      <p:ext uri="{BB962C8B-B14F-4D97-AF65-F5344CB8AC3E}">
        <p14:creationId xmlns:p14="http://schemas.microsoft.com/office/powerpoint/2010/main" val="357505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5D4C-4B73-D915-55B8-66E2AE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創建新的</a:t>
            </a:r>
            <a:r>
              <a:rPr lang="en-US" altLang="zh-TW" dirty="0"/>
              <a:t>VM</a:t>
            </a:r>
            <a:endParaRPr lang="zh-TW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EBF7E3-517A-CF99-B212-82D631AB3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769" y="1735812"/>
            <a:ext cx="5033671" cy="5122188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736D5C4-9F86-26BB-16EB-8C8D32E4F742}"/>
              </a:ext>
            </a:extLst>
          </p:cNvPr>
          <p:cNvGrpSpPr/>
          <p:nvPr/>
        </p:nvGrpSpPr>
        <p:grpSpPr>
          <a:xfrm>
            <a:off x="3483720" y="1493240"/>
            <a:ext cx="448920" cy="711720"/>
            <a:chOff x="3483720" y="1493240"/>
            <a:chExt cx="44892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FFCA7F-B5CC-6CD7-622F-CB39F42F876D}"/>
                    </a:ext>
                  </a:extLst>
                </p14:cNvPr>
                <p14:cNvContentPartPr/>
                <p14:nvPr/>
              </p14:nvContentPartPr>
              <p14:xfrm>
                <a:off x="3483720" y="1816520"/>
                <a:ext cx="448920" cy="38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FFCA7F-B5CC-6CD7-622F-CB39F42F87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4720" y="1807520"/>
                  <a:ext cx="466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B9CB28-0253-8B96-9A3B-51D75DC366E8}"/>
                    </a:ext>
                  </a:extLst>
                </p14:cNvPr>
                <p14:cNvContentPartPr/>
                <p14:nvPr/>
              </p14:nvContentPartPr>
              <p14:xfrm>
                <a:off x="3677400" y="1493240"/>
                <a:ext cx="360" cy="26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B9CB28-0253-8B96-9A3B-51D75DC366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68400" y="1484600"/>
                  <a:ext cx="18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F72067-37E4-880E-5CDD-E1804EFA0BE7}"/>
                    </a:ext>
                  </a:extLst>
                </p14:cNvPr>
                <p14:cNvContentPartPr/>
                <p14:nvPr/>
              </p14:nvContentPartPr>
              <p14:xfrm>
                <a:off x="3799080" y="1704920"/>
                <a:ext cx="6840" cy="5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F72067-37E4-880E-5CDD-E1804EFA0B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90440" y="1695920"/>
                  <a:ext cx="2448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AEF933-186C-F66F-799D-7C2B89721D23}"/>
              </a:ext>
            </a:extLst>
          </p:cNvPr>
          <p:cNvGrpSpPr/>
          <p:nvPr/>
        </p:nvGrpSpPr>
        <p:grpSpPr>
          <a:xfrm>
            <a:off x="4570920" y="2885000"/>
            <a:ext cx="1464120" cy="398160"/>
            <a:chOff x="4570920" y="2885000"/>
            <a:chExt cx="146412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4DF3F3-ED1D-C0D2-C404-44DB980A75AC}"/>
                    </a:ext>
                  </a:extLst>
                </p14:cNvPr>
                <p14:cNvContentPartPr/>
                <p14:nvPr/>
              </p14:nvContentPartPr>
              <p14:xfrm>
                <a:off x="4570920" y="2996240"/>
                <a:ext cx="805680" cy="28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4DF3F3-ED1D-C0D2-C404-44DB980A75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2280" y="2987600"/>
                  <a:ext cx="823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8F715E-9DB8-77C1-F5DB-251D3F05C1D2}"/>
                    </a:ext>
                  </a:extLst>
                </p14:cNvPr>
                <p14:cNvContentPartPr/>
                <p14:nvPr/>
              </p14:nvContentPartPr>
              <p14:xfrm>
                <a:off x="5648760" y="2885000"/>
                <a:ext cx="222840" cy="25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8F715E-9DB8-77C1-F5DB-251D3F05C1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39760" y="2876000"/>
                  <a:ext cx="240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FE1D5D-6EF4-01C5-FE32-5C638DC1138B}"/>
                    </a:ext>
                  </a:extLst>
                </p14:cNvPr>
                <p14:cNvContentPartPr/>
                <p14:nvPr/>
              </p14:nvContentPartPr>
              <p14:xfrm>
                <a:off x="6034680" y="3149240"/>
                <a:ext cx="360" cy="1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FE1D5D-6EF4-01C5-FE32-5C638DC113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25680" y="3140600"/>
                  <a:ext cx="18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ABF243-16CE-8ADD-7103-F8C47694C5FA}"/>
              </a:ext>
            </a:extLst>
          </p:cNvPr>
          <p:cNvGrpSpPr/>
          <p:nvPr/>
        </p:nvGrpSpPr>
        <p:grpSpPr>
          <a:xfrm>
            <a:off x="4519080" y="4083080"/>
            <a:ext cx="1759680" cy="377640"/>
            <a:chOff x="4519080" y="4083080"/>
            <a:chExt cx="17596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F1CB03-699B-43A7-917C-744A01C0D9F5}"/>
                    </a:ext>
                  </a:extLst>
                </p14:cNvPr>
                <p14:cNvContentPartPr/>
                <p14:nvPr/>
              </p14:nvContentPartPr>
              <p14:xfrm>
                <a:off x="4519080" y="4143920"/>
                <a:ext cx="1262520" cy="31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F1CB03-699B-43A7-917C-744A01C0D9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10440" y="4135280"/>
                  <a:ext cx="12801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8B19F0-B76E-F87B-EBB5-5C06A7549D9E}"/>
                    </a:ext>
                  </a:extLst>
                </p14:cNvPr>
                <p14:cNvContentPartPr/>
                <p14:nvPr/>
              </p14:nvContentPartPr>
              <p14:xfrm>
                <a:off x="5883480" y="4083080"/>
                <a:ext cx="234000" cy="31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8B19F0-B76E-F87B-EBB5-5C06A7549D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74480" y="4074440"/>
                  <a:ext cx="251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9F850C-B49A-A40C-EBFB-1EB5AE6C1FD7}"/>
                    </a:ext>
                  </a:extLst>
                </p14:cNvPr>
                <p14:cNvContentPartPr/>
                <p14:nvPr/>
              </p14:nvContentPartPr>
              <p14:xfrm>
                <a:off x="6278400" y="4408880"/>
                <a:ext cx="360" cy="1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9F850C-B49A-A40C-EBFB-1EB5AE6C1F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69760" y="4399880"/>
                  <a:ext cx="18000" cy="28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1F487C9-461B-CF25-F5E3-75E52C29D39F}"/>
              </a:ext>
            </a:extLst>
          </p:cNvPr>
          <p:cNvSpPr txBox="1"/>
          <p:nvPr/>
        </p:nvSpPr>
        <p:spPr>
          <a:xfrm>
            <a:off x="609600" y="2204960"/>
            <a:ext cx="2304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選擇創建新的機器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輸入名字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點選</a:t>
            </a:r>
            <a:r>
              <a:rPr lang="en-US" altLang="zh-TW" dirty="0"/>
              <a:t>Skip Unattended Installation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58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0F7E-792F-65E3-3389-DD50F451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ISO</a:t>
            </a:r>
            <a:r>
              <a:rPr lang="zh-TW" altLang="en-US" dirty="0"/>
              <a:t>檔案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26B2B-5A99-4C3D-C5DD-D03D76389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403" y="1776505"/>
            <a:ext cx="5036317" cy="499989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963B96-0122-4E77-886E-86C373ADE21A}"/>
                  </a:ext>
                </a:extLst>
              </p14:cNvPr>
              <p14:cNvContentPartPr/>
              <p14:nvPr/>
            </p14:nvContentPartPr>
            <p14:xfrm>
              <a:off x="4550360" y="2986000"/>
              <a:ext cx="1079640" cy="30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963B96-0122-4E77-886E-86C373ADE2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1360" y="2977000"/>
                <a:ext cx="1097280" cy="3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06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C4D-C371-C242-913A-1488646F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選擇硬體配置</a:t>
            </a:r>
            <a:br>
              <a:rPr lang="en-US" altLang="zh-TW" dirty="0"/>
            </a:br>
            <a:r>
              <a:rPr lang="en-US" altLang="zh-TW" dirty="0"/>
              <a:t>(RAM&amp;CPU)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E24E9-4636-7095-7ADF-6A96CAD50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76" y="454483"/>
            <a:ext cx="5750503" cy="5949033"/>
          </a:xfrm>
        </p:spPr>
      </p:pic>
    </p:spTree>
    <p:extLst>
      <p:ext uri="{BB962C8B-B14F-4D97-AF65-F5344CB8AC3E}">
        <p14:creationId xmlns:p14="http://schemas.microsoft.com/office/powerpoint/2010/main" val="356441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02B2-758D-A855-AE04-08EA87E3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選擇儲存空間大小</a:t>
            </a:r>
            <a:r>
              <a:rPr lang="en-US" altLang="zh-TW" dirty="0"/>
              <a:t>(</a:t>
            </a:r>
            <a:r>
              <a:rPr lang="zh-TW" altLang="en-US" dirty="0"/>
              <a:t>完成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458BE-7948-1693-09B0-CE98E7044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482" y="1690688"/>
            <a:ext cx="4932157" cy="5018687"/>
          </a:xfrm>
        </p:spPr>
      </p:pic>
    </p:spTree>
    <p:extLst>
      <p:ext uri="{BB962C8B-B14F-4D97-AF65-F5344CB8AC3E}">
        <p14:creationId xmlns:p14="http://schemas.microsoft.com/office/powerpoint/2010/main" val="34103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B939-210C-E658-0477-5AF0FCBC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VM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BE649-7425-DC03-E3B7-D0772604A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150" y="1690688"/>
            <a:ext cx="4997370" cy="5169081"/>
          </a:xfrm>
        </p:spPr>
      </p:pic>
    </p:spTree>
    <p:extLst>
      <p:ext uri="{BB962C8B-B14F-4D97-AF65-F5344CB8AC3E}">
        <p14:creationId xmlns:p14="http://schemas.microsoft.com/office/powerpoint/2010/main" val="274523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4B62-C677-58FA-44F7-DF527692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Try Ubuntu</a:t>
            </a:r>
            <a:endParaRPr lang="zh-TW" alt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64FEAA-80BD-4B63-1600-6B5862C78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73" y="1825625"/>
            <a:ext cx="6562253" cy="4351338"/>
          </a:xfrm>
        </p:spPr>
      </p:pic>
    </p:spTree>
    <p:extLst>
      <p:ext uri="{BB962C8B-B14F-4D97-AF65-F5344CB8AC3E}">
        <p14:creationId xmlns:p14="http://schemas.microsoft.com/office/powerpoint/2010/main" val="341447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安裝ubuntu22.04LTS</vt:lpstr>
      <vt:lpstr>下載 Oracle VM VirtualBox Manager</vt:lpstr>
      <vt:lpstr>下載ubuntu 22.04 LTS</vt:lpstr>
      <vt:lpstr>創建新的VM</vt:lpstr>
      <vt:lpstr>選擇ISO檔案</vt:lpstr>
      <vt:lpstr>選擇硬體配置 (RAM&amp;CPU)</vt:lpstr>
      <vt:lpstr>選擇儲存空間大小(完成)</vt:lpstr>
      <vt:lpstr>啟動VM</vt:lpstr>
      <vt:lpstr>選擇Try Ubuntu</vt:lpstr>
      <vt:lpstr>完成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安裝ubuntu22.04LTS</dc:title>
  <dc:creator>Narciso Brian</dc:creator>
  <cp:lastModifiedBy>Narciso Brian</cp:lastModifiedBy>
  <cp:revision>1</cp:revision>
  <dcterms:created xsi:type="dcterms:W3CDTF">2023-09-18T05:32:34Z</dcterms:created>
  <dcterms:modified xsi:type="dcterms:W3CDTF">2023-09-18T06:01:59Z</dcterms:modified>
</cp:coreProperties>
</file>