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86EB-EB81-2797-EB8F-C096708D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2E008-34F4-5DAE-224F-8C7577F5A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10166-8EC4-024E-D801-FB87BF4B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E0C-41CD-4B0F-90FE-1A485AD73FF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2C0D1-8DC1-DC35-1568-6A44A2BA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27117-4062-B45C-DB0C-3E53337A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8177-8275-447A-8438-745E68066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23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2BFC-7D19-3BC7-EC71-6CC081DA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977B7-3A68-E7A6-05A1-5E3231FFB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E8193-F647-B62D-FD1B-2F774D82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E0C-41CD-4B0F-90FE-1A485AD73FF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30716-1D82-A894-D9C9-EB40F413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B5C74-F50A-EAAF-01AC-1669A609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8177-8275-447A-8438-745E68066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59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BF89D-A21A-3087-0DB6-CFF02A80F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8BE3A-69FB-7D0C-5239-2C1671287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B222-AEF6-46AE-EE6D-25D196F9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E0C-41CD-4B0F-90FE-1A485AD73FF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01D66-CC09-C68F-033B-30ED18F1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3878-7ED2-7924-059D-DC3F6968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8177-8275-447A-8438-745E68066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43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0EF9-2DA1-6BF5-364C-4A2853B4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28CA-CC0A-6398-7659-C0240EA42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2A05-8E23-D2F4-641E-E97E5936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E0C-41CD-4B0F-90FE-1A485AD73FF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E56F-7F4C-C24D-23CA-287920CD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74FBD-2255-8FAC-7FA7-28D91000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8177-8275-447A-8438-745E68066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33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9881-BB7D-0B2E-F94A-C4A84508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F3A7F-2F51-AFFF-545D-128BC92FE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919E7-2291-4F94-2FB7-A16835FF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E0C-41CD-4B0F-90FE-1A485AD73FF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39317-02C1-EBBC-5535-E770F1A4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B10FA-D9BE-CB29-C85F-B00B1C94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8177-8275-447A-8438-745E68066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84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D7B2-AC83-6823-F5DA-68382008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DE12A-5F05-7948-98D4-4E717F822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A814E-F0CD-9545-EFF3-FCB0A6E85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DECD-12B0-D767-F548-C06EE11E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E0C-41CD-4B0F-90FE-1A485AD73FF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DD523-3B83-DBB4-AD77-3A77ACDB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D73C-C725-D51B-B273-CE33A173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8177-8275-447A-8438-745E68066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5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1B3F-EFDA-752A-E7B3-10B24A0D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11DAD-0F07-7B53-0C11-271403FB4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A5C7A-807A-BDBB-C4C2-90C46805A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0F3DB-C43D-8044-5505-D6F7FADC3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466CB-CF62-2320-4763-A1871A29E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5C3AE-8D99-E338-8E91-3A644054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E0C-41CD-4B0F-90FE-1A485AD73FF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C89E8-B3EE-3B8E-4B27-E42F5A3E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B75B2-8224-07B4-EE79-B9577C13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8177-8275-447A-8438-745E68066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29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72DC-BEBD-8EDE-0902-FF35A66F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DE161-A36A-CB33-D105-174F86BD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E0C-41CD-4B0F-90FE-1A485AD73FF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E5698-4B10-E846-50CB-78E982C0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DB478-7906-AF5E-D488-A9CCDD8A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8177-8275-447A-8438-745E68066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19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0EB88-A840-FDAA-C152-B8D651C5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E0C-41CD-4B0F-90FE-1A485AD73FF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01DC7-F833-F708-E518-DA776229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E7419-B7C4-38BD-27CA-CDABF2C2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8177-8275-447A-8438-745E68066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33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6E4D-2F60-189C-55F5-A61CFA27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17EC-852C-B0DD-D061-2FA32EBE5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5DAC4-20CC-E180-31C3-B1C6F05C3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307C6-8F72-19E6-0891-10D5B7CE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E0C-41CD-4B0F-90FE-1A485AD73FF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36B4E-BD40-8C54-0D2A-D8C63102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5391B-2B78-812C-1DD6-24B6CF60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8177-8275-447A-8438-745E68066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78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4421-6E4D-4187-EAA2-C8E2986A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21691-203E-79D2-1161-0953FB71F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796B3-EDE8-B008-9603-EF1B77729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41543-2873-1584-1351-2D612ECE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E0C-41CD-4B0F-90FE-1A485AD73FF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9193A-DA81-337A-2938-75587247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6D318-C2B3-7FDA-6703-58FEF2C6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8177-8275-447A-8438-745E68066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50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28494-714B-7BAC-10F9-03982CA9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BC7A-6750-FF3C-2B39-33D87C42B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5DD1D-BE7D-BBA3-5102-5EED4B73E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BE0C-41CD-4B0F-90FE-1A485AD73FF2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60555-89BF-D1DD-DC28-4BD6510C4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F7D42-5B1C-3D06-C060-8140DDB30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88177-8275-447A-8438-745E68066D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46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D42C-51D5-D723-3208-5D15CABD0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FF7CA-EF98-B833-EEF8-085E3039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 descr="A computer screen with a purple screen&#10;&#10;Description automatically generated">
            <a:extLst>
              <a:ext uri="{FF2B5EF4-FFF2-40B4-BE49-F238E27FC236}">
                <a16:creationId xmlns:a16="http://schemas.microsoft.com/office/drawing/2014/main" id="{EC46E799-CC97-1B55-7E69-538847EF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Narciso Brian</dc:creator>
  <cp:lastModifiedBy>Narciso Brian</cp:lastModifiedBy>
  <cp:revision>1</cp:revision>
  <dcterms:created xsi:type="dcterms:W3CDTF">2023-09-20T04:08:41Z</dcterms:created>
  <dcterms:modified xsi:type="dcterms:W3CDTF">2023-09-20T04:09:02Z</dcterms:modified>
</cp:coreProperties>
</file>