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저자 및 날짜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84225">
              <a:lnSpc>
                <a:spcPct val="100000"/>
              </a:lnSpc>
              <a:spcBef>
                <a:spcPts val="0"/>
              </a:spcBef>
              <a:buSzTx/>
              <a:buNone/>
              <a:defRPr b="1" sz="3420"/>
            </a:lvl1pPr>
          </a:lstStyle>
          <a:p>
            <a:pPr/>
            <a:r>
              <a:t>저자 및 날짜</a:t>
            </a:r>
          </a:p>
        </p:txBody>
      </p:sp>
      <p:sp>
        <p:nvSpPr>
          <p:cNvPr id="12" name="프레젠테이션 제목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프레젠테이션 제목</a:t>
            </a:r>
          </a:p>
        </p:txBody>
      </p:sp>
      <p:sp>
        <p:nvSpPr>
          <p:cNvPr id="13" name="본문 첫 번째 줄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프레젠테이션 부제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내역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본문 첫 번째 줄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내역서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중요한 사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본문 첫 번째 줄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사실 정보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792479">
              <a:lnSpc>
                <a:spcPct val="100000"/>
              </a:lnSpc>
              <a:spcBef>
                <a:spcPts val="0"/>
              </a:spcBef>
              <a:buSzTx/>
              <a:buNone/>
              <a:defRPr b="1" sz="5280"/>
            </a:lvl1pPr>
          </a:lstStyle>
          <a:p>
            <a:pPr/>
            <a:r>
              <a:t>사실 정보</a:t>
            </a:r>
          </a:p>
        </p:txBody>
      </p:sp>
      <p:sp>
        <p:nvSpPr>
          <p:cNvPr id="108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인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속성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속성</a:t>
            </a:r>
          </a:p>
        </p:txBody>
      </p:sp>
      <p:sp>
        <p:nvSpPr>
          <p:cNvPr id="116" name="본문 첫 번째 줄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“멋진 인용구”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사진 - 3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이미지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이미지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이미지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이미지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빈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666699290_02_crop_3159x1892.jpg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프레젠테이션 제목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프레젠테이션 제목</a:t>
            </a:r>
          </a:p>
        </p:txBody>
      </p:sp>
      <p:sp>
        <p:nvSpPr>
          <p:cNvPr id="23" name="저자 및 날짜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84225">
              <a:lnSpc>
                <a:spcPct val="100000"/>
              </a:lnSpc>
              <a:spcBef>
                <a:spcPts val="0"/>
              </a:spcBef>
              <a:buSzTx/>
              <a:buNone/>
              <a:defRPr b="1" sz="3420"/>
            </a:lvl1pPr>
          </a:lstStyle>
          <a:p>
            <a:pPr/>
            <a:r>
              <a:t>저자 및 날짜</a:t>
            </a:r>
          </a:p>
        </p:txBody>
      </p:sp>
      <p:sp>
        <p:nvSpPr>
          <p:cNvPr id="24" name="본문 첫 번째 줄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프레젠테이션 부제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및 사진 대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910457886_1434x1669.jpg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슬라이드 제목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슬라이드 제목</a:t>
            </a:r>
          </a:p>
        </p:txBody>
      </p:sp>
      <p:sp>
        <p:nvSpPr>
          <p:cNvPr id="34" name="본문 첫 번째 줄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슬라이드 부제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슬라이드 번호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및 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슬라이드 제목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슬라이드 제목</a:t>
            </a:r>
          </a:p>
        </p:txBody>
      </p:sp>
      <p:sp>
        <p:nvSpPr>
          <p:cNvPr id="43" name="슬라이드 부제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92479">
              <a:lnSpc>
                <a:spcPct val="100000"/>
              </a:lnSpc>
              <a:spcBef>
                <a:spcPts val="0"/>
              </a:spcBef>
              <a:buSzTx/>
              <a:buNone/>
              <a:defRPr b="1" sz="5280"/>
            </a:lvl1pPr>
          </a:lstStyle>
          <a:p>
            <a:pPr/>
            <a:r>
              <a:t>슬라이드 부제</a:t>
            </a:r>
          </a:p>
        </p:txBody>
      </p:sp>
      <p:sp>
        <p:nvSpPr>
          <p:cNvPr id="44" name="본문 첫 번째 줄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슬라이드 구분점 텍스트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본문 첫 번째 줄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슬라이드 구분점 텍스트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, 구분점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슬라이드 부제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92479">
              <a:lnSpc>
                <a:spcPct val="100000"/>
              </a:lnSpc>
              <a:spcBef>
                <a:spcPts val="0"/>
              </a:spcBef>
              <a:buSzTx/>
              <a:buNone/>
              <a:defRPr b="1" sz="5280"/>
            </a:lvl1pPr>
          </a:lstStyle>
          <a:p>
            <a:pPr/>
            <a:r>
              <a:t>슬라이드 부제</a:t>
            </a:r>
          </a:p>
        </p:txBody>
      </p:sp>
      <p:sp>
        <p:nvSpPr>
          <p:cNvPr id="61" name="본문 첫 번째 줄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슬라이드 구분점 텍스트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660384004_1290x1720.jpg"/>
          <p:cNvSpPr/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슬라이드 제목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슬라이드 제목</a:t>
            </a:r>
          </a:p>
        </p:txBody>
      </p:sp>
      <p:sp>
        <p:nvSpPr>
          <p:cNvPr id="64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섹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섹션 제목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섹션 제목</a:t>
            </a:r>
          </a:p>
        </p:txBody>
      </p:sp>
      <p:sp>
        <p:nvSpPr>
          <p:cNvPr id="72" name="슬라이드 번호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전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슬라이드 제목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슬라이드 제목</a:t>
            </a:r>
          </a:p>
        </p:txBody>
      </p:sp>
      <p:sp>
        <p:nvSpPr>
          <p:cNvPr id="80" name="슬라이드 부제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92479">
              <a:lnSpc>
                <a:spcPct val="100000"/>
              </a:lnSpc>
              <a:spcBef>
                <a:spcPts val="0"/>
              </a:spcBef>
              <a:buSzTx/>
              <a:buNone/>
              <a:defRPr b="1" sz="5280"/>
            </a:lvl1pPr>
          </a:lstStyle>
          <a:p>
            <a:pPr/>
            <a:r>
              <a:t>슬라이드 부제</a:t>
            </a:r>
          </a:p>
        </p:txBody>
      </p:sp>
      <p:sp>
        <p:nvSpPr>
          <p:cNvPr id="81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의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의제 제목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의제 제목</a:t>
            </a:r>
          </a:p>
        </p:txBody>
      </p:sp>
      <p:sp>
        <p:nvSpPr>
          <p:cNvPr id="89" name="의제 부제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92479">
              <a:lnSpc>
                <a:spcPct val="100000"/>
              </a:lnSpc>
              <a:spcBef>
                <a:spcPts val="0"/>
              </a:spcBef>
              <a:buSzTx/>
              <a:buNone/>
              <a:defRPr b="1" sz="5280"/>
            </a:lvl1pPr>
          </a:lstStyle>
          <a:p>
            <a:pPr/>
            <a:r>
              <a:t>의제 부제</a:t>
            </a:r>
          </a:p>
        </p:txBody>
      </p:sp>
      <p:sp>
        <p:nvSpPr>
          <p:cNvPr id="90" name="본문 첫 번째 줄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의제 주제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제목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슬라이드 제목</a:t>
            </a:r>
          </a:p>
        </p:txBody>
      </p:sp>
      <p:sp>
        <p:nvSpPr>
          <p:cNvPr id="3" name="본문 첫 번째 줄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슬라이드 구분점 텍스트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슬라이드 번호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저자 및 날짜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2" name="프레젠테이션 제목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3" name="프레젠테이션 부제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