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217DF-B703-41EE-91D7-33585DE6E8A1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B6F0D-DD7F-433C-9004-1B75FF53A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95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7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7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5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8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8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B6F0D-DD7F-433C-9004-1B75FF53A3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2F2AA92-1D60-4E6B-BA1E-631FA17FE92D}" type="datetimeFigureOut">
              <a:rPr lang="zh-CN" altLang="en-US" smtClean="0"/>
              <a:t>12/3/12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C786A9-8C26-4ECC-A9BE-485CD12E39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41791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Guanyu</a:t>
            </a:r>
            <a:r>
              <a:rPr lang="en-US" altLang="zh-CN" dirty="0" smtClean="0"/>
              <a:t> Wang</a:t>
            </a:r>
          </a:p>
          <a:p>
            <a:r>
              <a:rPr lang="en-US" altLang="zh-CN" dirty="0" err="1" smtClean="0"/>
              <a:t>Yuchen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Tian</a:t>
            </a:r>
            <a:endParaRPr lang="en-US" altLang="zh-CN" dirty="0" smtClean="0"/>
          </a:p>
          <a:p>
            <a:r>
              <a:rPr lang="en-US" altLang="zh-CN" dirty="0" smtClean="0"/>
              <a:t>Yu Su</a:t>
            </a:r>
          </a:p>
          <a:p>
            <a:r>
              <a:rPr lang="en-US" altLang="zh-CN" dirty="0" err="1" smtClean="0"/>
              <a:t>Huanchen</a:t>
            </a:r>
            <a:r>
              <a:rPr lang="en-US" altLang="zh-CN" dirty="0"/>
              <a:t> </a:t>
            </a:r>
            <a:r>
              <a:rPr lang="en-US" altLang="zh-CN" dirty="0" smtClean="0"/>
              <a:t>Zhang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0" dirty="0"/>
              <a:t>Institute for Software </a:t>
            </a:r>
            <a:r>
              <a:rPr lang="en-US" altLang="zh-CN" b="0" dirty="0" smtClean="0"/>
              <a:t>Research</a:t>
            </a:r>
          </a:p>
          <a:p>
            <a:r>
              <a:rPr lang="en-US" altLang="zh-CN" b="0" dirty="0" smtClean="0"/>
              <a:t>Carnegie Mellon UNIVERSITY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The Implementation and Application of Multiclass</a:t>
            </a:r>
            <a:br>
              <a:rPr lang="en-US" altLang="zh-CN" b="1" dirty="0"/>
            </a:br>
            <a:r>
              <a:rPr lang="en-US" altLang="zh-CN" b="1" dirty="0"/>
              <a:t>Belief Propagation on </a:t>
            </a:r>
            <a:r>
              <a:rPr lang="en-US" altLang="zh-CN" b="1" dirty="0" err="1"/>
              <a:t>Hadoop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370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Introduction &amp; Goal</a:t>
            </a:r>
          </a:p>
          <a:p>
            <a:r>
              <a:rPr lang="en-US" altLang="zh-CN" b="1" dirty="0" smtClean="0"/>
              <a:t>Proposed Method</a:t>
            </a:r>
          </a:p>
          <a:p>
            <a:r>
              <a:rPr lang="en-US" altLang="zh-CN" b="1" dirty="0" smtClean="0"/>
              <a:t>Experiment</a:t>
            </a:r>
          </a:p>
          <a:p>
            <a:r>
              <a:rPr lang="en-US" altLang="zh-CN" b="1" dirty="0" smtClean="0"/>
              <a:t>Conclusion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1998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Belief </a:t>
            </a:r>
            <a:r>
              <a:rPr lang="en-US" altLang="zh-CN" b="1" dirty="0"/>
              <a:t>propagation</a:t>
            </a:r>
            <a:r>
              <a:rPr lang="en-US" altLang="zh-CN" dirty="0"/>
              <a:t>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also </a:t>
            </a:r>
            <a:r>
              <a:rPr lang="en-US" altLang="zh-CN" sz="2400" dirty="0"/>
              <a:t>known as </a:t>
            </a:r>
            <a:r>
              <a:rPr lang="en-US" altLang="zh-CN" sz="2400" b="1" dirty="0"/>
              <a:t>sum-product message passing</a:t>
            </a:r>
            <a:r>
              <a:rPr lang="en-US" altLang="zh-CN" sz="2400" dirty="0"/>
              <a:t> is a </a:t>
            </a:r>
            <a:r>
              <a:rPr lang="en-US" altLang="zh-CN" sz="2400" dirty="0" smtClean="0"/>
              <a:t>message passing</a:t>
            </a:r>
            <a:r>
              <a:rPr lang="en-US" altLang="zh-CN" sz="2400" dirty="0"/>
              <a:t> algorithm for performing </a:t>
            </a:r>
            <a:r>
              <a:rPr lang="en-US" altLang="zh-CN" sz="2400" dirty="0" smtClean="0"/>
              <a:t>inference on</a:t>
            </a:r>
            <a:r>
              <a:rPr lang="en-US" altLang="zh-CN" sz="2400" dirty="0"/>
              <a:t> graphical models, such </a:t>
            </a:r>
            <a:r>
              <a:rPr lang="en-US" altLang="zh-CN" sz="2400" dirty="0" smtClean="0"/>
              <a:t>as Bayesian networks</a:t>
            </a:r>
            <a:r>
              <a:rPr lang="en-US" altLang="zh-CN" sz="2400" dirty="0"/>
              <a:t> and Markov random </a:t>
            </a:r>
            <a:r>
              <a:rPr lang="en-US" altLang="zh-CN" sz="2400" dirty="0" smtClean="0"/>
              <a:t>fields.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Fast Belief propagation</a:t>
            </a:r>
            <a:r>
              <a:rPr lang="en-US" altLang="zh-CN" sz="2000" dirty="0"/>
              <a:t> , </a:t>
            </a:r>
            <a:r>
              <a:rPr lang="en-US" altLang="zh-CN" sz="2400" dirty="0" smtClean="0"/>
              <a:t>which was first proposed by </a:t>
            </a:r>
            <a:r>
              <a:rPr lang="en-US" altLang="zh-CN" sz="2400" dirty="0" err="1" smtClean="0"/>
              <a:t>Koutra</a:t>
            </a:r>
            <a:r>
              <a:rPr lang="en-US" altLang="zh-CN" sz="2400" dirty="0" smtClean="0"/>
              <a:t>, et al.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Based on the “about-half” assumption and </a:t>
            </a:r>
            <a:r>
              <a:rPr lang="en-US" altLang="zh-CN" sz="2400" dirty="0" err="1" smtClean="0"/>
              <a:t>Maclaurin</a:t>
            </a:r>
            <a:r>
              <a:rPr lang="en-US" altLang="zh-CN" sz="2400" dirty="0" smtClean="0"/>
              <a:t> expansion of logarithm, </a:t>
            </a:r>
            <a:r>
              <a:rPr lang="en-US" altLang="zh-CN" sz="2400" dirty="0" err="1" smtClean="0"/>
              <a:t>FastBP</a:t>
            </a:r>
            <a:r>
              <a:rPr lang="en-US" altLang="zh-CN" sz="2400" dirty="0" smtClean="0"/>
              <a:t> can quickly approximate the BP without repeated message passing process. But the </a:t>
            </a:r>
            <a:r>
              <a:rPr lang="en-US" altLang="zh-CN" sz="2400" dirty="0" err="1" smtClean="0"/>
              <a:t>FastBP</a:t>
            </a:r>
            <a:r>
              <a:rPr lang="en-US" altLang="zh-CN" sz="2400" dirty="0" smtClean="0"/>
              <a:t> Method can only used on two-class case.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18273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Implement Multiclass BP on 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r>
              <a:rPr lang="en-US" altLang="zh-CN" dirty="0" smtClean="0"/>
              <a:t>Apply BP, </a:t>
            </a:r>
            <a:r>
              <a:rPr lang="en-US" altLang="zh-CN" dirty="0" err="1" smtClean="0"/>
              <a:t>FastBP</a:t>
            </a:r>
            <a:r>
              <a:rPr lang="en-US" altLang="zh-CN" dirty="0" smtClean="0"/>
              <a:t> on Large Graph (different datasets)</a:t>
            </a:r>
          </a:p>
          <a:p>
            <a:pPr lvl="1"/>
            <a:r>
              <a:rPr lang="en-US" altLang="zh-CN" dirty="0" err="1" smtClean="0"/>
              <a:t>Tencent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> network dataset</a:t>
            </a:r>
          </a:p>
          <a:p>
            <a:pPr lvl="1"/>
            <a:r>
              <a:rPr lang="en-US" altLang="zh-CN" dirty="0" smtClean="0"/>
              <a:t>Amazon Co-purchase network dataset</a:t>
            </a:r>
          </a:p>
          <a:p>
            <a:pPr lvl="1"/>
            <a:r>
              <a:rPr lang="en-US" altLang="zh-CN" dirty="0" smtClean="0"/>
              <a:t>Flicker Sharing dataset</a:t>
            </a:r>
          </a:p>
          <a:p>
            <a:pPr lvl="1"/>
            <a:r>
              <a:rPr lang="en-US" altLang="zh-CN" dirty="0" smtClean="0"/>
              <a:t>DBLP dataset</a:t>
            </a:r>
          </a:p>
          <a:p>
            <a:r>
              <a:rPr lang="en-US" altLang="zh-CN" dirty="0" smtClean="0"/>
              <a:t>Research on extending </a:t>
            </a:r>
            <a:r>
              <a:rPr lang="en-US" altLang="zh-CN" dirty="0" err="1" smtClean="0"/>
              <a:t>FastBP</a:t>
            </a:r>
            <a:r>
              <a:rPr lang="en-US" altLang="zh-CN" dirty="0" smtClean="0"/>
              <a:t> to Multi-class Problem</a:t>
            </a:r>
          </a:p>
          <a:p>
            <a:r>
              <a:rPr lang="en-US" altLang="zh-CN" dirty="0" smtClean="0"/>
              <a:t>Study the convergence of BP</a:t>
            </a:r>
          </a:p>
          <a:p>
            <a:pPr lvl="1"/>
            <a:r>
              <a:rPr lang="en-US" altLang="zh-CN" dirty="0" smtClean="0"/>
              <a:t>How to detect convergence</a:t>
            </a:r>
          </a:p>
          <a:p>
            <a:pPr lvl="1"/>
            <a:r>
              <a:rPr lang="en-US" altLang="zh-CN" dirty="0" smtClean="0"/>
              <a:t>How to help BP converge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254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Implement convergence detection on PEGASUS BP</a:t>
            </a:r>
          </a:p>
          <a:p>
            <a:pPr lvl="1"/>
            <a:r>
              <a:rPr lang="en-US" altLang="zh-CN" dirty="0" smtClean="0"/>
              <a:t>Compare the each message between different iterations and set a threshold to detect whether the messages converge.</a:t>
            </a:r>
          </a:p>
          <a:p>
            <a:r>
              <a:rPr lang="en-US" altLang="zh-CN" dirty="0" smtClean="0"/>
              <a:t>Implement message smoothing to help BP converge</a:t>
            </a:r>
          </a:p>
          <a:p>
            <a:pPr lvl="1"/>
            <a:r>
              <a:rPr lang="en-US" altLang="zh-CN" dirty="0" smtClean="0"/>
              <a:t>Take the weighted average of the message updates and message of previous iteration to smooth the message updating process.</a:t>
            </a:r>
          </a:p>
          <a:p>
            <a:r>
              <a:rPr lang="en-US" altLang="zh-CN" dirty="0" smtClean="0"/>
              <a:t>Use one-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-all method to extend </a:t>
            </a:r>
            <a:r>
              <a:rPr lang="en-US" altLang="zh-CN" dirty="0" err="1" smtClean="0"/>
              <a:t>FastBP</a:t>
            </a:r>
            <a:r>
              <a:rPr lang="en-US" altLang="zh-CN" dirty="0" smtClean="0"/>
              <a:t> to multi-class</a:t>
            </a:r>
          </a:p>
          <a:p>
            <a:r>
              <a:rPr lang="en-US" altLang="zh-CN" dirty="0"/>
              <a:t>Use </a:t>
            </a:r>
            <a:r>
              <a:rPr lang="en-US" altLang="zh-CN" dirty="0" smtClean="0"/>
              <a:t>ECOC method </a:t>
            </a:r>
            <a:r>
              <a:rPr lang="en-US" altLang="zh-CN" dirty="0"/>
              <a:t>to extend </a:t>
            </a:r>
            <a:r>
              <a:rPr lang="en-US" altLang="zh-CN" dirty="0" err="1"/>
              <a:t>FastBP</a:t>
            </a:r>
            <a:r>
              <a:rPr lang="en-US" altLang="zh-CN" dirty="0"/>
              <a:t> to multi-</a:t>
            </a:r>
            <a:r>
              <a:rPr lang="en-US" altLang="zh-CN" dirty="0" smtClean="0"/>
              <a:t>class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02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Extend </a:t>
            </a:r>
            <a:r>
              <a:rPr lang="en-US" altLang="zh-CN" dirty="0" err="1"/>
              <a:t>FastBP</a:t>
            </a:r>
            <a:r>
              <a:rPr lang="en-US" altLang="zh-CN" dirty="0"/>
              <a:t> to Multi-class Problem</a:t>
            </a:r>
          </a:p>
          <a:p>
            <a:pPr lvl="1"/>
            <a:r>
              <a:rPr lang="en-US" altLang="zh-CN" dirty="0" smtClean="0"/>
              <a:t>Use the assumption that correlation matrix is close to an identity matrix</a:t>
            </a:r>
          </a:p>
          <a:p>
            <a:pPr lvl="1"/>
            <a:r>
              <a:rPr lang="en-US" altLang="zh-CN" dirty="0" smtClean="0"/>
              <a:t>Use the slack variables to relax the relation between any nodes and its sending and received message.</a:t>
            </a:r>
          </a:p>
          <a:p>
            <a:pPr lvl="1"/>
            <a:r>
              <a:rPr lang="en-US" altLang="zh-CN" dirty="0" smtClean="0"/>
              <a:t>Use KKT conditions for formulated optimization problem to derive a equation system, which provides the final approximation of BP.</a:t>
            </a:r>
          </a:p>
          <a:p>
            <a:pPr lvl="1"/>
            <a:r>
              <a:rPr lang="en-US" altLang="zh-CN" dirty="0" smtClean="0"/>
              <a:t>Use quadratic approximation instead of </a:t>
            </a:r>
            <a:r>
              <a:rPr lang="en-US" altLang="zh-CN" sz="2000" dirty="0" err="1"/>
              <a:t>Maclaurin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approximation to remove the “about-half”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25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Convergence Detection</a:t>
            </a:r>
          </a:p>
        </p:txBody>
      </p:sp>
      <p:pic>
        <p:nvPicPr>
          <p:cNvPr id="4" name="Picture 3" descr="Conve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5355767" cy="37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109864"/>
          </a:xfrm>
        </p:spPr>
        <p:txBody>
          <a:bodyPr/>
          <a:lstStyle/>
          <a:p>
            <a:r>
              <a:rPr lang="en-US" altLang="zh-CN" dirty="0" smtClean="0"/>
              <a:t>Run general BP, </a:t>
            </a:r>
            <a:r>
              <a:rPr lang="en-US" altLang="zh-CN" dirty="0" err="1" smtClean="0"/>
              <a:t>FastBP</a:t>
            </a:r>
            <a:r>
              <a:rPr lang="en-US" altLang="zh-CN" dirty="0" smtClean="0"/>
              <a:t>, Multi-class </a:t>
            </a:r>
            <a:r>
              <a:rPr lang="en-US" altLang="zh-CN" dirty="0" err="1" smtClean="0"/>
              <a:t>FastBP</a:t>
            </a:r>
            <a:r>
              <a:rPr lang="en-US" altLang="zh-CN" dirty="0" smtClean="0"/>
              <a:t> on following datasets: Amazon, Flickr, DBLP, </a:t>
            </a:r>
            <a:r>
              <a:rPr lang="en-US" altLang="zh-CN" dirty="0" err="1" smtClean="0"/>
              <a:t>Tencent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98438"/>
              </p:ext>
            </p:extLst>
          </p:nvPr>
        </p:nvGraphicFramePr>
        <p:xfrm>
          <a:off x="827584" y="2780928"/>
          <a:ext cx="7200800" cy="280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656184"/>
                <a:gridCol w="1944216"/>
                <a:gridCol w="1800200"/>
              </a:tblGrid>
              <a:tr h="382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ECOC</a:t>
                      </a:r>
                      <a:endParaRPr lang="en-US" dirty="0"/>
                    </a:p>
                  </a:txBody>
                  <a:tcPr/>
                </a:tc>
              </a:tr>
              <a:tr h="6065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DBLP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0.776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0.726</a:t>
                      </a:r>
                      <a:endParaRPr lang="en-US" sz="2400" dirty="0"/>
                    </a:p>
                  </a:txBody>
                  <a:tcPr/>
                </a:tc>
              </a:tr>
              <a:tr h="6065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Flickr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0.653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0.421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0.13</a:t>
                      </a:r>
                      <a:endParaRPr lang="en-US" sz="2400" dirty="0"/>
                    </a:p>
                  </a:txBody>
                  <a:tcPr/>
                </a:tc>
              </a:tr>
              <a:tr h="60652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Tencent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0.953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0.961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0.924</a:t>
                      </a:r>
                      <a:endParaRPr lang="en-US" sz="2400" dirty="0"/>
                    </a:p>
                  </a:txBody>
                  <a:tcPr/>
                </a:tc>
              </a:tr>
              <a:tr h="6065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Amazon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0.763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0.626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5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We implemented </a:t>
            </a:r>
            <a:r>
              <a:rPr lang="en-US" altLang="zh-CN" dirty="0"/>
              <a:t>Convergence </a:t>
            </a:r>
            <a:r>
              <a:rPr lang="en-US" altLang="zh-CN" dirty="0" smtClean="0"/>
              <a:t>Detection and Message Smoothing.</a:t>
            </a:r>
          </a:p>
          <a:p>
            <a:r>
              <a:rPr lang="en-US" altLang="zh-CN" dirty="0" smtClean="0"/>
              <a:t>We designed and run one-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-all and ECOC to extend </a:t>
            </a:r>
            <a:r>
              <a:rPr lang="en-US" altLang="zh-CN" dirty="0" err="1" smtClean="0"/>
              <a:t>FastBP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mul-ticlass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BP on multi-class can be approximated efficient with good accuracy when the correlation matrix is close to an identity matrix.</a:t>
            </a:r>
          </a:p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87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168</TotalTime>
  <Words>352</Words>
  <Application>Microsoft Macintosh PowerPoint</Application>
  <PresentationFormat>On-screen Show (4:3)</PresentationFormat>
  <Paragraphs>80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市镇</vt:lpstr>
      <vt:lpstr>The Implementation and Application of Multiclass Belief Propagation on Hadoop</vt:lpstr>
      <vt:lpstr>Outline</vt:lpstr>
      <vt:lpstr>Introduction</vt:lpstr>
      <vt:lpstr>Goal</vt:lpstr>
      <vt:lpstr>Proposed Method</vt:lpstr>
      <vt:lpstr>Proposed Method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Implementation and Application of Multiclass Belief Propagation on Hadoop</dc:title>
  <dc:creator>Guanyu Wang</dc:creator>
  <cp:lastModifiedBy>Yu Su</cp:lastModifiedBy>
  <cp:revision>61</cp:revision>
  <dcterms:created xsi:type="dcterms:W3CDTF">2012-12-03T10:51:29Z</dcterms:created>
  <dcterms:modified xsi:type="dcterms:W3CDTF">2012-12-03T13:53:49Z</dcterms:modified>
</cp:coreProperties>
</file>