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jpe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3E06A-3C8D-CC26-6444-7FDBABAB1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447" y="2238302"/>
            <a:ext cx="8991600" cy="1645920"/>
          </a:xfrm>
        </p:spPr>
        <p:txBody>
          <a:bodyPr/>
          <a:lstStyle/>
          <a:p>
            <a:r>
              <a:rPr lang="ru-RU"/>
              <a:t>Игра платформер.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753401-41A6-91F0-6AD3-7479364C2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576" y="4474278"/>
            <a:ext cx="6801612" cy="1239894"/>
          </a:xfrm>
        </p:spPr>
        <p:txBody>
          <a:bodyPr/>
          <a:lstStyle/>
          <a:p>
            <a:r>
              <a:rPr lang="ru-RU"/>
              <a:t>Сделал Тульчинский Георгий 10-3.</a:t>
            </a:r>
          </a:p>
        </p:txBody>
      </p:sp>
    </p:spTree>
    <p:extLst>
      <p:ext uri="{BB962C8B-B14F-4D97-AF65-F5344CB8AC3E}">
        <p14:creationId xmlns:p14="http://schemas.microsoft.com/office/powerpoint/2010/main" val="415405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935A0-3023-5AB3-791B-AB28D92A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5E2A74-0129-565D-575E-465B4FD8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1. Сделать платформер( движение игрока, карт, врагов)</a:t>
            </a:r>
          </a:p>
        </p:txBody>
      </p:sp>
    </p:spTree>
    <p:extLst>
      <p:ext uri="{BB962C8B-B14F-4D97-AF65-F5344CB8AC3E}">
        <p14:creationId xmlns:p14="http://schemas.microsoft.com/office/powerpoint/2010/main" val="189406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0B7BB-D6A9-7458-3763-14608759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ru-RU"/>
              <a:t>Элементы управления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C23B3228-0458-B02E-79DF-7F5EF57EC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885" y="5406916"/>
            <a:ext cx="7729728" cy="3101983"/>
          </a:xfrm>
        </p:spPr>
        <p:txBody>
          <a:bodyPr/>
          <a:lstStyle/>
          <a:p>
            <a:r>
              <a:rPr lang="ru-RU"/>
              <a:t>Движение вправо, влево, вверх, вниз.</a:t>
            </a:r>
          </a:p>
        </p:txBody>
      </p:sp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E04B68F6-736B-CD8A-CBFC-A5EEFFFBE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185" y="2369785"/>
            <a:ext cx="6600638" cy="282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4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A6DCF-925C-CB42-0F47-02688559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Карта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4554F44F-95AF-3A18-354F-F47367A53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896" y="2424236"/>
            <a:ext cx="4710344" cy="3614715"/>
          </a:xfr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90F422BC-5BDB-210F-FAD7-46AB1B7E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638" y="2337064"/>
            <a:ext cx="5625125" cy="2183872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79C3F138-E4A5-A89A-BFFC-C1751D29B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423" y="4967583"/>
            <a:ext cx="4420853" cy="185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7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1BCD3-3212-7DAA-E7DB-B11A8D60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Игрок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4BA8768-69B2-B95C-991F-AA777F443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053" y="2638425"/>
            <a:ext cx="5683895" cy="3101975"/>
          </a:xfrm>
        </p:spPr>
      </p:pic>
    </p:spTree>
    <p:extLst>
      <p:ext uri="{BB962C8B-B14F-4D97-AF65-F5344CB8AC3E}">
        <p14:creationId xmlns:p14="http://schemas.microsoft.com/office/powerpoint/2010/main" val="135578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64445-AAEB-7DBC-FA20-2E4349C4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Спасибо за внимание.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92290-1229-8DAE-0925-B193C98A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09528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6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Посылка</vt:lpstr>
      <vt:lpstr>Игра платформер.</vt:lpstr>
      <vt:lpstr>Задачи</vt:lpstr>
      <vt:lpstr>Элементы управления</vt:lpstr>
      <vt:lpstr>Карта</vt:lpstr>
      <vt:lpstr>Игрок</vt:lpstr>
      <vt:lpstr>Спасибо за внимание.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платформер.</dc:title>
  <dc:creator>Carl Jonsan</dc:creator>
  <cp:lastModifiedBy>Carl Jonsan</cp:lastModifiedBy>
  <cp:revision>2</cp:revision>
  <dcterms:created xsi:type="dcterms:W3CDTF">2022-05-11T20:17:33Z</dcterms:created>
  <dcterms:modified xsi:type="dcterms:W3CDTF">2022-05-25T11:34:55Z</dcterms:modified>
</cp:coreProperties>
</file>