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Иванов Александр, 10-8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Заданы два множества точек в вещественном пространстве. Требуется построить пересечение и разность этих множеств.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32A83-8202-4C73-95A2-DE280319F1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11672" y="2090737"/>
            <a:ext cx="4522786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точки</a:t>
            </a:r>
          </a:p>
          <a:p>
            <a:r>
              <a:rPr lang="ru-RU" sz="2400" dirty="0"/>
              <a:t>Добавление случайных точек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26E6D7-560D-4532-8BF2-4BCA0568E8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61200" y="1879599"/>
            <a:ext cx="263093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BB98CB6-CCFE-45A4-A50A-1D4913CBA5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613" y="1841500"/>
            <a:ext cx="3882624" cy="435133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Левая кнопка мыши – первое множество</a:t>
            </a:r>
          </a:p>
          <a:p>
            <a:r>
              <a:rPr lang="ru-RU" sz="2400" dirty="0"/>
              <a:t>Правая кнопка мыши – второе 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8F30B6-7241-4CCB-8AE6-49079168B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2185363"/>
            <a:ext cx="339902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Множества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Первое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FIRST_SET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Второе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SECOND_SET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Множество, которому принадлежит точка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Координаты точки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28CBA5B-D592-4337-BBDB-2550C103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592" y="2174827"/>
            <a:ext cx="396240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1" u="none" strike="noStrike" cap="none" normalizeH="0" baseline="0" dirty="0">
              <a:ln>
                <a:noFill/>
              </a:ln>
              <a:solidFill>
                <a:srgbClr val="629755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Список точек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точек в пересечении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crossed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точек в разности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single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EF9BF-AD52-4646-A273-A8E883A0A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1000" y="2654300"/>
            <a:ext cx="2841625" cy="27432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canvas.drawRect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E47528-2B12-4622-890D-F3CDCB20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2" y="1967923"/>
            <a:ext cx="4152900" cy="40472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очищаем списки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crossed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single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перебираем пары точек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 &lt;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i++)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 = i +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 &lt;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j++)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сохраняем точки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a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(i)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b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(j)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если точки совпадают по положению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.equals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 &amp;&amp; !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pointSet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.equals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pointSet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 {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crossed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.contains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(a)) {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crossed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(a)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crossed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(b)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}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///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добавляем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вс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(Point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crossed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.contains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(point))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single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(point)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задача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решена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solved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true;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AF5CB2-E790-46B1-B30B-3D95143D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" y="2575782"/>
            <a:ext cx="4858512" cy="28315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Проверка двух объектов на равенство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param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JetBrains Mono"/>
              </a:rPr>
              <a:t>o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объект, с которым сравниваем текущий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флаг, равны ли два объекта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если объект сравнивается сам с собой, тогда объекты равны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o)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если в аргументе передан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или классы не совпадают, тогда объекты не равны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o.getClass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приводим переданный в параметрах объект к текущему классу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&amp;&amp;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Objects.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42</TotalTime>
  <Words>620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Century Gothic</vt:lpstr>
      <vt:lpstr>Century Schoolbook</vt:lpstr>
      <vt:lpstr>JetBrains Mono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8</cp:revision>
  <dcterms:created xsi:type="dcterms:W3CDTF">2022-03-13T10:47:13Z</dcterms:created>
  <dcterms:modified xsi:type="dcterms:W3CDTF">2022-03-13T11:29:48Z</dcterms:modified>
</cp:coreProperties>
</file>