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ra Sans Extra Condensed Medium" panose="020B06030500000200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756"/>
  </p:normalViewPr>
  <p:slideViewPr>
    <p:cSldViewPr snapToGrid="0">
      <p:cViewPr varScale="1">
        <p:scale>
          <a:sx n="181" d="100"/>
          <a:sy n="181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45862b36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45862b36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d0caaa0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d0caaa0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sk Management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903271"/>
            <a:ext cx="3829200" cy="27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793229"/>
            <a:ext cx="3390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457200" y="903271"/>
            <a:ext cx="3829200" cy="27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 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57200" y="3793229"/>
            <a:ext cx="3390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Wong Kar-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wai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" dirty="0"/>
              <a:t>website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92BF2-F5C7-CD48-587F-02054A4A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349250"/>
            <a:ext cx="2946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 rot="10800000" flipH="1">
            <a:off x="3246218" y="3039128"/>
            <a:ext cx="2670600" cy="1694700"/>
          </a:xfrm>
          <a:prstGeom prst="rect">
            <a:avLst/>
          </a:prstGeom>
          <a:gradFill>
            <a:gsLst>
              <a:gs pos="0">
                <a:srgbClr val="F9D1C1"/>
              </a:gs>
              <a:gs pos="100000">
                <a:srgbClr val="DE9A8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 flipH="1">
            <a:off x="5990804" y="3039128"/>
            <a:ext cx="2670600" cy="1694700"/>
          </a:xfrm>
          <a:prstGeom prst="rect">
            <a:avLst/>
          </a:prstGeom>
          <a:gradFill>
            <a:gsLst>
              <a:gs pos="0">
                <a:srgbClr val="F9D1C1"/>
              </a:gs>
              <a:gs pos="100000">
                <a:srgbClr val="DE9A8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User Persona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 flipH="1">
            <a:off x="3236700" y="1266923"/>
            <a:ext cx="2670600" cy="1694700"/>
          </a:xfrm>
          <a:prstGeom prst="rect">
            <a:avLst/>
          </a:prstGeom>
          <a:gradFill>
            <a:gsLst>
              <a:gs pos="0">
                <a:srgbClr val="F9D1C1"/>
              </a:gs>
              <a:gs pos="100000">
                <a:srgbClr val="DE9A8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800218" y="1189419"/>
            <a:ext cx="192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Personal Info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25062" y="1654322"/>
            <a:ext cx="2448900" cy="91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Name: Wei Chen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Age: 32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Occupation: Filmmaker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Location: Hong Kong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Gender: Male</a:t>
            </a:r>
            <a:endParaRPr sz="1000" dirty="0">
              <a:solidFill>
                <a:srgbClr val="692A1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00218" y="2997436"/>
            <a:ext cx="192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Values &amp; Fears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85001" y="3442510"/>
            <a:ext cx="24534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Values creative freedom and expression in filmmaking.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Seeks recognition and appreciation for his work.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Fears losing his artistic vision or compromising his creative integrity.</a:t>
            </a:r>
          </a:p>
        </p:txBody>
      </p:sp>
      <p:sp>
        <p:nvSpPr>
          <p:cNvPr id="66" name="Google Shape;66;p14"/>
          <p:cNvSpPr/>
          <p:nvPr/>
        </p:nvSpPr>
        <p:spPr>
          <a:xfrm rot="10800000" flipH="1">
            <a:off x="5990804" y="1266923"/>
            <a:ext cx="2670600" cy="1694700"/>
          </a:xfrm>
          <a:prstGeom prst="rect">
            <a:avLst/>
          </a:prstGeom>
          <a:gradFill>
            <a:gsLst>
              <a:gs pos="0">
                <a:srgbClr val="F9D1C1"/>
              </a:gs>
              <a:gs pos="100000">
                <a:srgbClr val="DE9A8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879864" y="1175284"/>
            <a:ext cx="192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Affinities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08000" y="1466786"/>
            <a:ext cx="2453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Has a passion for storytelling and unique narratives.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Keeps up with the latest trends and developments in the film industry.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Values the use of music and cinematography to create emotional impact.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Has an interest in exploring different cultures and perspectives through films.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692A1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922251" y="2906907"/>
            <a:ext cx="192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Needs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136934" y="3171625"/>
            <a:ext cx="2415569" cy="1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Seeks inspiration and learns from other renowned filmmakers and artists.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Desires a platform to showcase and promote his films, creating a connection with potential collaborators, distributors, and fans.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Requires a user-friendly website that effectively communicates his artistic style, filmography, and upcoming projects.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92A1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79950" y="4053455"/>
            <a:ext cx="170170" cy="158781"/>
          </a:xfrm>
          <a:custGeom>
            <a:avLst/>
            <a:gdLst/>
            <a:ahLst/>
            <a:cxnLst/>
            <a:rect l="l" t="t" r="r" b="b"/>
            <a:pathLst>
              <a:path w="3048" h="2844" extrusionOk="0">
                <a:moveTo>
                  <a:pt x="1439" y="352"/>
                </a:moveTo>
                <a:cubicBezTo>
                  <a:pt x="1607" y="352"/>
                  <a:pt x="1775" y="393"/>
                  <a:pt x="1927" y="482"/>
                </a:cubicBezTo>
                <a:cubicBezTo>
                  <a:pt x="2420" y="796"/>
                  <a:pt x="2614" y="1348"/>
                  <a:pt x="2360" y="1856"/>
                </a:cubicBezTo>
                <a:cubicBezTo>
                  <a:pt x="2154" y="2281"/>
                  <a:pt x="1748" y="2484"/>
                  <a:pt x="1325" y="2484"/>
                </a:cubicBezTo>
                <a:cubicBezTo>
                  <a:pt x="1257" y="2484"/>
                  <a:pt x="1189" y="2479"/>
                  <a:pt x="1121" y="2468"/>
                </a:cubicBezTo>
                <a:cubicBezTo>
                  <a:pt x="687" y="2349"/>
                  <a:pt x="434" y="2035"/>
                  <a:pt x="374" y="1602"/>
                </a:cubicBezTo>
                <a:cubicBezTo>
                  <a:pt x="374" y="1348"/>
                  <a:pt x="434" y="975"/>
                  <a:pt x="628" y="736"/>
                </a:cubicBezTo>
                <a:cubicBezTo>
                  <a:pt x="822" y="493"/>
                  <a:pt x="1129" y="352"/>
                  <a:pt x="1439" y="352"/>
                </a:cubicBezTo>
                <a:close/>
                <a:moveTo>
                  <a:pt x="1443" y="0"/>
                </a:moveTo>
                <a:cubicBezTo>
                  <a:pt x="980" y="0"/>
                  <a:pt x="521" y="227"/>
                  <a:pt x="254" y="676"/>
                </a:cubicBezTo>
                <a:cubicBezTo>
                  <a:pt x="60" y="975"/>
                  <a:pt x="0" y="1348"/>
                  <a:pt x="0" y="1662"/>
                </a:cubicBezTo>
                <a:cubicBezTo>
                  <a:pt x="100" y="2336"/>
                  <a:pt x="816" y="2843"/>
                  <a:pt x="1484" y="2843"/>
                </a:cubicBezTo>
                <a:cubicBezTo>
                  <a:pt x="1615" y="2843"/>
                  <a:pt x="1745" y="2824"/>
                  <a:pt x="1867" y="2782"/>
                </a:cubicBezTo>
                <a:cubicBezTo>
                  <a:pt x="2241" y="2603"/>
                  <a:pt x="2554" y="2349"/>
                  <a:pt x="2734" y="1975"/>
                </a:cubicBezTo>
                <a:cubicBezTo>
                  <a:pt x="3047" y="1288"/>
                  <a:pt x="2734" y="422"/>
                  <a:pt x="1987" y="109"/>
                </a:cubicBezTo>
                <a:cubicBezTo>
                  <a:pt x="1813" y="36"/>
                  <a:pt x="1627" y="0"/>
                  <a:pt x="14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070614" y="4339255"/>
            <a:ext cx="170170" cy="158501"/>
          </a:xfrm>
          <a:custGeom>
            <a:avLst/>
            <a:gdLst/>
            <a:ahLst/>
            <a:cxnLst/>
            <a:rect l="l" t="t" r="r" b="b"/>
            <a:pathLst>
              <a:path w="3048" h="2839" extrusionOk="0">
                <a:moveTo>
                  <a:pt x="1425" y="375"/>
                </a:moveTo>
                <a:cubicBezTo>
                  <a:pt x="1597" y="375"/>
                  <a:pt x="1771" y="418"/>
                  <a:pt x="1927" y="510"/>
                </a:cubicBezTo>
                <a:cubicBezTo>
                  <a:pt x="2420" y="749"/>
                  <a:pt x="2614" y="1376"/>
                  <a:pt x="2360" y="1869"/>
                </a:cubicBezTo>
                <a:cubicBezTo>
                  <a:pt x="2151" y="2262"/>
                  <a:pt x="1735" y="2448"/>
                  <a:pt x="1304" y="2448"/>
                </a:cubicBezTo>
                <a:cubicBezTo>
                  <a:pt x="1243" y="2448"/>
                  <a:pt x="1182" y="2444"/>
                  <a:pt x="1121" y="2437"/>
                </a:cubicBezTo>
                <a:cubicBezTo>
                  <a:pt x="687" y="2377"/>
                  <a:pt x="434" y="2063"/>
                  <a:pt x="374" y="1630"/>
                </a:cubicBezTo>
                <a:cubicBezTo>
                  <a:pt x="374" y="1316"/>
                  <a:pt x="434" y="1003"/>
                  <a:pt x="628" y="749"/>
                </a:cubicBezTo>
                <a:cubicBezTo>
                  <a:pt x="819" y="510"/>
                  <a:pt x="1119" y="375"/>
                  <a:pt x="1425" y="375"/>
                </a:cubicBezTo>
                <a:close/>
                <a:moveTo>
                  <a:pt x="1419" y="0"/>
                </a:moveTo>
                <a:cubicBezTo>
                  <a:pt x="964" y="0"/>
                  <a:pt x="517" y="241"/>
                  <a:pt x="254" y="629"/>
                </a:cubicBezTo>
                <a:cubicBezTo>
                  <a:pt x="60" y="943"/>
                  <a:pt x="0" y="1316"/>
                  <a:pt x="0" y="1690"/>
                </a:cubicBezTo>
                <a:cubicBezTo>
                  <a:pt x="97" y="2342"/>
                  <a:pt x="770" y="2838"/>
                  <a:pt x="1419" y="2838"/>
                </a:cubicBezTo>
                <a:cubicBezTo>
                  <a:pt x="1572" y="2838"/>
                  <a:pt x="1725" y="2810"/>
                  <a:pt x="1867" y="2750"/>
                </a:cubicBezTo>
                <a:cubicBezTo>
                  <a:pt x="2241" y="2616"/>
                  <a:pt x="2554" y="2377"/>
                  <a:pt x="2734" y="2004"/>
                </a:cubicBezTo>
                <a:cubicBezTo>
                  <a:pt x="3047" y="1316"/>
                  <a:pt x="2734" y="450"/>
                  <a:pt x="1987" y="137"/>
                </a:cubicBezTo>
                <a:cubicBezTo>
                  <a:pt x="1805" y="43"/>
                  <a:pt x="1611" y="0"/>
                  <a:pt x="1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74983" y="4339255"/>
            <a:ext cx="173520" cy="158501"/>
          </a:xfrm>
          <a:custGeom>
            <a:avLst/>
            <a:gdLst/>
            <a:ahLst/>
            <a:cxnLst/>
            <a:rect l="l" t="t" r="r" b="b"/>
            <a:pathLst>
              <a:path w="3108" h="2839" extrusionOk="0">
                <a:moveTo>
                  <a:pt x="1484" y="375"/>
                </a:moveTo>
                <a:cubicBezTo>
                  <a:pt x="1657" y="375"/>
                  <a:pt x="1831" y="418"/>
                  <a:pt x="1987" y="510"/>
                </a:cubicBezTo>
                <a:cubicBezTo>
                  <a:pt x="2480" y="749"/>
                  <a:pt x="2674" y="1376"/>
                  <a:pt x="2420" y="1869"/>
                </a:cubicBezTo>
                <a:cubicBezTo>
                  <a:pt x="2198" y="2262"/>
                  <a:pt x="1792" y="2448"/>
                  <a:pt x="1364" y="2448"/>
                </a:cubicBezTo>
                <a:cubicBezTo>
                  <a:pt x="1303" y="2448"/>
                  <a:pt x="1242" y="2444"/>
                  <a:pt x="1181" y="2437"/>
                </a:cubicBezTo>
                <a:cubicBezTo>
                  <a:pt x="748" y="2377"/>
                  <a:pt x="494" y="2063"/>
                  <a:pt x="434" y="1630"/>
                </a:cubicBezTo>
                <a:cubicBezTo>
                  <a:pt x="434" y="1316"/>
                  <a:pt x="494" y="1003"/>
                  <a:pt x="673" y="749"/>
                </a:cubicBezTo>
                <a:cubicBezTo>
                  <a:pt x="873" y="510"/>
                  <a:pt x="1178" y="375"/>
                  <a:pt x="1484" y="375"/>
                </a:cubicBezTo>
                <a:close/>
                <a:moveTo>
                  <a:pt x="1469" y="0"/>
                </a:moveTo>
                <a:cubicBezTo>
                  <a:pt x="1009" y="0"/>
                  <a:pt x="562" y="241"/>
                  <a:pt x="300" y="629"/>
                </a:cubicBezTo>
                <a:cubicBezTo>
                  <a:pt x="120" y="943"/>
                  <a:pt x="1" y="1316"/>
                  <a:pt x="61" y="1690"/>
                </a:cubicBezTo>
                <a:cubicBezTo>
                  <a:pt x="157" y="2342"/>
                  <a:pt x="830" y="2838"/>
                  <a:pt x="1479" y="2838"/>
                </a:cubicBezTo>
                <a:cubicBezTo>
                  <a:pt x="1633" y="2838"/>
                  <a:pt x="1785" y="2810"/>
                  <a:pt x="1928" y="2750"/>
                </a:cubicBezTo>
                <a:cubicBezTo>
                  <a:pt x="2241" y="2616"/>
                  <a:pt x="2615" y="2377"/>
                  <a:pt x="2794" y="2004"/>
                </a:cubicBezTo>
                <a:cubicBezTo>
                  <a:pt x="3108" y="1316"/>
                  <a:pt x="2794" y="450"/>
                  <a:pt x="2047" y="137"/>
                </a:cubicBezTo>
                <a:cubicBezTo>
                  <a:pt x="1861" y="43"/>
                  <a:pt x="1664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482701" y="4339255"/>
            <a:ext cx="174301" cy="158501"/>
          </a:xfrm>
          <a:custGeom>
            <a:avLst/>
            <a:gdLst/>
            <a:ahLst/>
            <a:cxnLst/>
            <a:rect l="l" t="t" r="r" b="b"/>
            <a:pathLst>
              <a:path w="3122" h="2839" extrusionOk="0">
                <a:moveTo>
                  <a:pt x="1498" y="375"/>
                </a:moveTo>
                <a:cubicBezTo>
                  <a:pt x="1671" y="375"/>
                  <a:pt x="1845" y="418"/>
                  <a:pt x="2002" y="510"/>
                </a:cubicBezTo>
                <a:cubicBezTo>
                  <a:pt x="2494" y="749"/>
                  <a:pt x="2689" y="1376"/>
                  <a:pt x="2435" y="1869"/>
                </a:cubicBezTo>
                <a:cubicBezTo>
                  <a:pt x="2212" y="2262"/>
                  <a:pt x="1761" y="2448"/>
                  <a:pt x="1361" y="2448"/>
                </a:cubicBezTo>
                <a:cubicBezTo>
                  <a:pt x="1304" y="2448"/>
                  <a:pt x="1249" y="2444"/>
                  <a:pt x="1195" y="2437"/>
                </a:cubicBezTo>
                <a:cubicBezTo>
                  <a:pt x="747" y="2377"/>
                  <a:pt x="508" y="2063"/>
                  <a:pt x="448" y="1630"/>
                </a:cubicBezTo>
                <a:cubicBezTo>
                  <a:pt x="374" y="1316"/>
                  <a:pt x="508" y="1003"/>
                  <a:pt x="687" y="749"/>
                </a:cubicBezTo>
                <a:cubicBezTo>
                  <a:pt x="888" y="510"/>
                  <a:pt x="1192" y="375"/>
                  <a:pt x="1498" y="375"/>
                </a:cubicBezTo>
                <a:close/>
                <a:moveTo>
                  <a:pt x="1472" y="0"/>
                </a:moveTo>
                <a:cubicBezTo>
                  <a:pt x="998" y="0"/>
                  <a:pt x="534" y="241"/>
                  <a:pt x="314" y="629"/>
                </a:cubicBezTo>
                <a:cubicBezTo>
                  <a:pt x="135" y="943"/>
                  <a:pt x="0" y="1316"/>
                  <a:pt x="75" y="1690"/>
                </a:cubicBezTo>
                <a:cubicBezTo>
                  <a:pt x="171" y="2342"/>
                  <a:pt x="844" y="2838"/>
                  <a:pt x="1454" y="2838"/>
                </a:cubicBezTo>
                <a:cubicBezTo>
                  <a:pt x="1598" y="2838"/>
                  <a:pt x="1739" y="2810"/>
                  <a:pt x="1867" y="2750"/>
                </a:cubicBezTo>
                <a:cubicBezTo>
                  <a:pt x="2241" y="2616"/>
                  <a:pt x="2614" y="2377"/>
                  <a:pt x="2748" y="2004"/>
                </a:cubicBezTo>
                <a:cubicBezTo>
                  <a:pt x="3122" y="1316"/>
                  <a:pt x="2808" y="450"/>
                  <a:pt x="2061" y="137"/>
                </a:cubicBezTo>
                <a:cubicBezTo>
                  <a:pt x="1875" y="43"/>
                  <a:pt x="1673" y="0"/>
                  <a:pt x="1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91200" y="4339255"/>
            <a:ext cx="174301" cy="158501"/>
          </a:xfrm>
          <a:custGeom>
            <a:avLst/>
            <a:gdLst/>
            <a:ahLst/>
            <a:cxnLst/>
            <a:rect l="l" t="t" r="r" b="b"/>
            <a:pathLst>
              <a:path w="3122" h="2839" extrusionOk="0">
                <a:moveTo>
                  <a:pt x="1492" y="375"/>
                </a:moveTo>
                <a:cubicBezTo>
                  <a:pt x="1665" y="375"/>
                  <a:pt x="1840" y="418"/>
                  <a:pt x="2002" y="510"/>
                </a:cubicBezTo>
                <a:cubicBezTo>
                  <a:pt x="2435" y="749"/>
                  <a:pt x="2674" y="1376"/>
                  <a:pt x="2435" y="1869"/>
                </a:cubicBezTo>
                <a:cubicBezTo>
                  <a:pt x="2212" y="2262"/>
                  <a:pt x="1761" y="2448"/>
                  <a:pt x="1311" y="2448"/>
                </a:cubicBezTo>
                <a:cubicBezTo>
                  <a:pt x="1247" y="2448"/>
                  <a:pt x="1184" y="2444"/>
                  <a:pt x="1121" y="2437"/>
                </a:cubicBezTo>
                <a:cubicBezTo>
                  <a:pt x="747" y="2377"/>
                  <a:pt x="508" y="2063"/>
                  <a:pt x="434" y="1630"/>
                </a:cubicBezTo>
                <a:cubicBezTo>
                  <a:pt x="374" y="1316"/>
                  <a:pt x="508" y="1003"/>
                  <a:pt x="687" y="749"/>
                </a:cubicBezTo>
                <a:cubicBezTo>
                  <a:pt x="888" y="510"/>
                  <a:pt x="1186" y="375"/>
                  <a:pt x="1492" y="375"/>
                </a:cubicBezTo>
                <a:close/>
                <a:moveTo>
                  <a:pt x="1472" y="0"/>
                </a:moveTo>
                <a:cubicBezTo>
                  <a:pt x="998" y="0"/>
                  <a:pt x="534" y="241"/>
                  <a:pt x="314" y="629"/>
                </a:cubicBezTo>
                <a:cubicBezTo>
                  <a:pt x="135" y="943"/>
                  <a:pt x="0" y="1316"/>
                  <a:pt x="60" y="1690"/>
                </a:cubicBezTo>
                <a:cubicBezTo>
                  <a:pt x="169" y="2342"/>
                  <a:pt x="834" y="2838"/>
                  <a:pt x="1448" y="2838"/>
                </a:cubicBezTo>
                <a:cubicBezTo>
                  <a:pt x="1594" y="2838"/>
                  <a:pt x="1736" y="2810"/>
                  <a:pt x="1867" y="2750"/>
                </a:cubicBezTo>
                <a:cubicBezTo>
                  <a:pt x="2241" y="2616"/>
                  <a:pt x="2614" y="2377"/>
                  <a:pt x="2749" y="2004"/>
                </a:cubicBezTo>
                <a:cubicBezTo>
                  <a:pt x="3122" y="1316"/>
                  <a:pt x="2749" y="450"/>
                  <a:pt x="2062" y="137"/>
                </a:cubicBezTo>
                <a:cubicBezTo>
                  <a:pt x="1875" y="43"/>
                  <a:pt x="1673" y="0"/>
                  <a:pt x="1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45AE5B13-9983-B554-27B2-FDA4839B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" y="1772529"/>
            <a:ext cx="3111652" cy="187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466725" y="923925"/>
            <a:ext cx="8229600" cy="3810000"/>
          </a:xfrm>
          <a:prstGeom prst="rect">
            <a:avLst/>
          </a:prstGeom>
          <a:gradFill>
            <a:gsLst>
              <a:gs pos="0">
                <a:srgbClr val="C1A2BF"/>
              </a:gs>
              <a:gs pos="100000">
                <a:srgbClr val="A984A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Atypical User Persona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285085" y="844534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Personality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947875" y="1541779"/>
            <a:ext cx="2080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Name: Lucas Rodriguez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Age: 26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Occupation: Software engineer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Location: San Francisco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Gender: Male</a:t>
            </a:r>
          </a:p>
        </p:txBody>
      </p:sp>
      <p:sp>
        <p:nvSpPr>
          <p:cNvPr id="87" name="Google Shape;87;p15"/>
          <p:cNvSpPr txBox="1"/>
          <p:nvPr/>
        </p:nvSpPr>
        <p:spPr>
          <a:xfrm>
            <a:off x="4492708" y="2803993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Goals</a:t>
            </a: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942463" y="3137852"/>
            <a:ext cx="20847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Wants to explore non-linear storytelling and experimental approaches to filmmaking.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Aims to incorporate distinctive visual aesthetics and atmospheric sound design in his films.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Wishes to challenge conventional storytelling methods and push boundaries in the film industry.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6841300" y="844534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Dislikes</a:t>
            </a: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345546" y="1274134"/>
            <a:ext cx="20847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Dislikes traditional narrative structures and predictable storytelling.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Isn't fond of films with excessive dialogue or exposition.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Dislikes films that rely heavily on special effects or action sequences.</a:t>
            </a:r>
          </a:p>
        </p:txBody>
      </p:sp>
      <p:sp>
        <p:nvSpPr>
          <p:cNvPr id="91" name="Google Shape;91;p15"/>
          <p:cNvSpPr txBox="1"/>
          <p:nvPr/>
        </p:nvSpPr>
        <p:spPr>
          <a:xfrm>
            <a:off x="6814637" y="2789229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Frustrations</a:t>
            </a: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49778" y="3209942"/>
            <a:ext cx="20847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Disappointed by the lack of recognition and appreciation for unconventional and daring filmmaking styles.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 Frustrated by the challenges of finding collaboration opportunities and funding for his projects.</a:t>
            </a:r>
          </a:p>
        </p:txBody>
      </p:sp>
      <p:sp>
        <p:nvSpPr>
          <p:cNvPr id="93" name="Google Shape;93;p15"/>
          <p:cNvSpPr/>
          <p:nvPr/>
        </p:nvSpPr>
        <p:spPr>
          <a:xfrm rot="10800000">
            <a:off x="7912982" y="2832688"/>
            <a:ext cx="65191" cy="51802"/>
          </a:xfrm>
          <a:custGeom>
            <a:avLst/>
            <a:gdLst/>
            <a:ahLst/>
            <a:cxnLst/>
            <a:rect l="l" t="t" r="r" b="b"/>
            <a:pathLst>
              <a:path w="824" h="842" extrusionOk="0">
                <a:moveTo>
                  <a:pt x="352" y="0"/>
                </a:moveTo>
                <a:cubicBezTo>
                  <a:pt x="238" y="0"/>
                  <a:pt x="167" y="101"/>
                  <a:pt x="127" y="199"/>
                </a:cubicBezTo>
                <a:cubicBezTo>
                  <a:pt x="29" y="318"/>
                  <a:pt x="0" y="485"/>
                  <a:pt x="94" y="593"/>
                </a:cubicBezTo>
                <a:cubicBezTo>
                  <a:pt x="113" y="668"/>
                  <a:pt x="152" y="735"/>
                  <a:pt x="219" y="787"/>
                </a:cubicBezTo>
                <a:cubicBezTo>
                  <a:pt x="269" y="826"/>
                  <a:pt x="325" y="842"/>
                  <a:pt x="382" y="842"/>
                </a:cubicBezTo>
                <a:cubicBezTo>
                  <a:pt x="517" y="842"/>
                  <a:pt x="654" y="748"/>
                  <a:pt x="717" y="645"/>
                </a:cubicBezTo>
                <a:cubicBezTo>
                  <a:pt x="823" y="466"/>
                  <a:pt x="802" y="222"/>
                  <a:pt x="598" y="110"/>
                </a:cubicBezTo>
                <a:cubicBezTo>
                  <a:pt x="552" y="83"/>
                  <a:pt x="507" y="68"/>
                  <a:pt x="463" y="62"/>
                </a:cubicBezTo>
                <a:cubicBezTo>
                  <a:pt x="452" y="35"/>
                  <a:pt x="427" y="10"/>
                  <a:pt x="388" y="3"/>
                </a:cubicBezTo>
                <a:cubicBezTo>
                  <a:pt x="376" y="1"/>
                  <a:pt x="364" y="0"/>
                  <a:pt x="352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7807759" y="2835333"/>
            <a:ext cx="61156" cy="49280"/>
          </a:xfrm>
          <a:custGeom>
            <a:avLst/>
            <a:gdLst/>
            <a:ahLst/>
            <a:cxnLst/>
            <a:rect l="l" t="t" r="r" b="b"/>
            <a:pathLst>
              <a:path w="773" h="801" extrusionOk="0">
                <a:moveTo>
                  <a:pt x="357" y="0"/>
                </a:moveTo>
                <a:cubicBezTo>
                  <a:pt x="140" y="0"/>
                  <a:pt x="0" y="348"/>
                  <a:pt x="97" y="549"/>
                </a:cubicBezTo>
                <a:cubicBezTo>
                  <a:pt x="123" y="688"/>
                  <a:pt x="210" y="800"/>
                  <a:pt x="371" y="800"/>
                </a:cubicBezTo>
                <a:cubicBezTo>
                  <a:pt x="380" y="800"/>
                  <a:pt x="388" y="800"/>
                  <a:pt x="397" y="800"/>
                </a:cubicBezTo>
                <a:cubicBezTo>
                  <a:pt x="595" y="785"/>
                  <a:pt x="684" y="637"/>
                  <a:pt x="716" y="481"/>
                </a:cubicBezTo>
                <a:cubicBezTo>
                  <a:pt x="720" y="472"/>
                  <a:pt x="722" y="466"/>
                  <a:pt x="726" y="460"/>
                </a:cubicBezTo>
                <a:cubicBezTo>
                  <a:pt x="772" y="324"/>
                  <a:pt x="730" y="176"/>
                  <a:pt x="626" y="95"/>
                </a:cubicBezTo>
                <a:cubicBezTo>
                  <a:pt x="593" y="64"/>
                  <a:pt x="553" y="41"/>
                  <a:pt x="501" y="30"/>
                </a:cubicBezTo>
                <a:cubicBezTo>
                  <a:pt x="486" y="28"/>
                  <a:pt x="472" y="26"/>
                  <a:pt x="457" y="24"/>
                </a:cubicBezTo>
                <a:cubicBezTo>
                  <a:pt x="423" y="8"/>
                  <a:pt x="389" y="0"/>
                  <a:pt x="357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7679197" y="2835826"/>
            <a:ext cx="63529" cy="50202"/>
          </a:xfrm>
          <a:custGeom>
            <a:avLst/>
            <a:gdLst/>
            <a:ahLst/>
            <a:cxnLst/>
            <a:rect l="l" t="t" r="r" b="b"/>
            <a:pathLst>
              <a:path w="803" h="816" extrusionOk="0">
                <a:moveTo>
                  <a:pt x="388" y="0"/>
                </a:moveTo>
                <a:cubicBezTo>
                  <a:pt x="219" y="0"/>
                  <a:pt x="114" y="116"/>
                  <a:pt x="79" y="254"/>
                </a:cubicBezTo>
                <a:cubicBezTo>
                  <a:pt x="69" y="270"/>
                  <a:pt x="61" y="287"/>
                  <a:pt x="54" y="306"/>
                </a:cubicBezTo>
                <a:cubicBezTo>
                  <a:pt x="0" y="439"/>
                  <a:pt x="17" y="643"/>
                  <a:pt x="142" y="743"/>
                </a:cubicBezTo>
                <a:cubicBezTo>
                  <a:pt x="205" y="794"/>
                  <a:pt x="270" y="815"/>
                  <a:pt x="333" y="815"/>
                </a:cubicBezTo>
                <a:cubicBezTo>
                  <a:pt x="479" y="815"/>
                  <a:pt x="612" y="696"/>
                  <a:pt x="680" y="556"/>
                </a:cubicBezTo>
                <a:cubicBezTo>
                  <a:pt x="803" y="383"/>
                  <a:pt x="788" y="108"/>
                  <a:pt x="532" y="47"/>
                </a:cubicBezTo>
                <a:cubicBezTo>
                  <a:pt x="528" y="45"/>
                  <a:pt x="523" y="45"/>
                  <a:pt x="519" y="45"/>
                </a:cubicBezTo>
                <a:cubicBezTo>
                  <a:pt x="500" y="24"/>
                  <a:pt x="473" y="8"/>
                  <a:pt x="438" y="3"/>
                </a:cubicBezTo>
                <a:cubicBezTo>
                  <a:pt x="421" y="1"/>
                  <a:pt x="404" y="0"/>
                  <a:pt x="38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7564718" y="2839517"/>
            <a:ext cx="66219" cy="40728"/>
          </a:xfrm>
          <a:custGeom>
            <a:avLst/>
            <a:gdLst/>
            <a:ahLst/>
            <a:cxnLst/>
            <a:rect l="l" t="t" r="r" b="b"/>
            <a:pathLst>
              <a:path w="837" h="662" extrusionOk="0">
                <a:moveTo>
                  <a:pt x="531" y="0"/>
                </a:moveTo>
                <a:cubicBezTo>
                  <a:pt x="495" y="0"/>
                  <a:pt x="457" y="6"/>
                  <a:pt x="421" y="16"/>
                </a:cubicBezTo>
                <a:cubicBezTo>
                  <a:pt x="410" y="14"/>
                  <a:pt x="398" y="13"/>
                  <a:pt x="387" y="13"/>
                </a:cubicBezTo>
                <a:cubicBezTo>
                  <a:pt x="362" y="13"/>
                  <a:pt x="339" y="18"/>
                  <a:pt x="317" y="26"/>
                </a:cubicBezTo>
                <a:cubicBezTo>
                  <a:pt x="305" y="24"/>
                  <a:pt x="290" y="20"/>
                  <a:pt x="278" y="20"/>
                </a:cubicBezTo>
                <a:cubicBezTo>
                  <a:pt x="270" y="19"/>
                  <a:pt x="262" y="19"/>
                  <a:pt x="255" y="19"/>
                </a:cubicBezTo>
                <a:cubicBezTo>
                  <a:pt x="184" y="19"/>
                  <a:pt x="125" y="55"/>
                  <a:pt x="84" y="107"/>
                </a:cubicBezTo>
                <a:cubicBezTo>
                  <a:pt x="0" y="214"/>
                  <a:pt x="21" y="374"/>
                  <a:pt x="69" y="487"/>
                </a:cubicBezTo>
                <a:cubicBezTo>
                  <a:pt x="77" y="506"/>
                  <a:pt x="88" y="522"/>
                  <a:pt x="100" y="539"/>
                </a:cubicBezTo>
                <a:cubicBezTo>
                  <a:pt x="121" y="572"/>
                  <a:pt x="150" y="603"/>
                  <a:pt x="192" y="628"/>
                </a:cubicBezTo>
                <a:cubicBezTo>
                  <a:pt x="231" y="652"/>
                  <a:pt x="271" y="661"/>
                  <a:pt x="311" y="661"/>
                </a:cubicBezTo>
                <a:cubicBezTo>
                  <a:pt x="336" y="661"/>
                  <a:pt x="360" y="658"/>
                  <a:pt x="384" y="651"/>
                </a:cubicBezTo>
                <a:cubicBezTo>
                  <a:pt x="400" y="651"/>
                  <a:pt x="417" y="649"/>
                  <a:pt x="434" y="647"/>
                </a:cubicBezTo>
                <a:cubicBezTo>
                  <a:pt x="563" y="628"/>
                  <a:pt x="678" y="533"/>
                  <a:pt x="742" y="435"/>
                </a:cubicBezTo>
                <a:cubicBezTo>
                  <a:pt x="813" y="324"/>
                  <a:pt x="836" y="178"/>
                  <a:pt x="732" y="78"/>
                </a:cubicBezTo>
                <a:cubicBezTo>
                  <a:pt x="675" y="23"/>
                  <a:pt x="604" y="0"/>
                  <a:pt x="531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>
            <a:off x="7447153" y="2836564"/>
            <a:ext cx="60127" cy="44788"/>
          </a:xfrm>
          <a:custGeom>
            <a:avLst/>
            <a:gdLst/>
            <a:ahLst/>
            <a:cxnLst/>
            <a:rect l="l" t="t" r="r" b="b"/>
            <a:pathLst>
              <a:path w="760" h="728" extrusionOk="0">
                <a:moveTo>
                  <a:pt x="337" y="1"/>
                </a:moveTo>
                <a:cubicBezTo>
                  <a:pt x="234" y="1"/>
                  <a:pt x="136" y="45"/>
                  <a:pt x="80" y="146"/>
                </a:cubicBezTo>
                <a:cubicBezTo>
                  <a:pt x="9" y="278"/>
                  <a:pt x="0" y="432"/>
                  <a:pt x="61" y="567"/>
                </a:cubicBezTo>
                <a:cubicBezTo>
                  <a:pt x="112" y="681"/>
                  <a:pt x="235" y="727"/>
                  <a:pt x="360" y="727"/>
                </a:cubicBezTo>
                <a:cubicBezTo>
                  <a:pt x="373" y="727"/>
                  <a:pt x="386" y="727"/>
                  <a:pt x="399" y="726"/>
                </a:cubicBezTo>
                <a:cubicBezTo>
                  <a:pt x="624" y="707"/>
                  <a:pt x="759" y="474"/>
                  <a:pt x="717" y="292"/>
                </a:cubicBezTo>
                <a:cubicBezTo>
                  <a:pt x="705" y="244"/>
                  <a:pt x="682" y="198"/>
                  <a:pt x="647" y="157"/>
                </a:cubicBezTo>
                <a:cubicBezTo>
                  <a:pt x="578" y="60"/>
                  <a:pt x="455" y="1"/>
                  <a:pt x="337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7332120" y="2838594"/>
            <a:ext cx="55776" cy="44727"/>
          </a:xfrm>
          <a:custGeom>
            <a:avLst/>
            <a:gdLst/>
            <a:ahLst/>
            <a:cxnLst/>
            <a:rect l="l" t="t" r="r" b="b"/>
            <a:pathLst>
              <a:path w="705" h="727" extrusionOk="0">
                <a:moveTo>
                  <a:pt x="208" y="1"/>
                </a:moveTo>
                <a:cubicBezTo>
                  <a:pt x="183" y="1"/>
                  <a:pt x="157" y="10"/>
                  <a:pt x="132" y="32"/>
                </a:cubicBezTo>
                <a:cubicBezTo>
                  <a:pt x="42" y="112"/>
                  <a:pt x="17" y="220"/>
                  <a:pt x="38" y="326"/>
                </a:cubicBezTo>
                <a:cubicBezTo>
                  <a:pt x="0" y="445"/>
                  <a:pt x="36" y="576"/>
                  <a:pt x="155" y="668"/>
                </a:cubicBezTo>
                <a:cubicBezTo>
                  <a:pt x="209" y="709"/>
                  <a:pt x="271" y="727"/>
                  <a:pt x="333" y="727"/>
                </a:cubicBezTo>
                <a:cubicBezTo>
                  <a:pt x="382" y="727"/>
                  <a:pt x="431" y="717"/>
                  <a:pt x="478" y="699"/>
                </a:cubicBezTo>
                <a:cubicBezTo>
                  <a:pt x="582" y="662"/>
                  <a:pt x="642" y="551"/>
                  <a:pt x="663" y="455"/>
                </a:cubicBezTo>
                <a:cubicBezTo>
                  <a:pt x="699" y="376"/>
                  <a:pt x="705" y="287"/>
                  <a:pt x="682" y="205"/>
                </a:cubicBezTo>
                <a:cubicBezTo>
                  <a:pt x="659" y="126"/>
                  <a:pt x="596" y="45"/>
                  <a:pt x="507" y="18"/>
                </a:cubicBezTo>
                <a:cubicBezTo>
                  <a:pt x="490" y="12"/>
                  <a:pt x="473" y="10"/>
                  <a:pt x="456" y="10"/>
                </a:cubicBezTo>
                <a:cubicBezTo>
                  <a:pt x="420" y="10"/>
                  <a:pt x="384" y="20"/>
                  <a:pt x="348" y="34"/>
                </a:cubicBezTo>
                <a:cubicBezTo>
                  <a:pt x="328" y="34"/>
                  <a:pt x="307" y="34"/>
                  <a:pt x="288" y="37"/>
                </a:cubicBezTo>
                <a:cubicBezTo>
                  <a:pt x="267" y="15"/>
                  <a:pt x="239" y="1"/>
                  <a:pt x="208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7194934" y="2832688"/>
            <a:ext cx="65349" cy="51802"/>
          </a:xfrm>
          <a:custGeom>
            <a:avLst/>
            <a:gdLst/>
            <a:ahLst/>
            <a:cxnLst/>
            <a:rect l="l" t="t" r="r" b="b"/>
            <a:pathLst>
              <a:path w="826" h="842" extrusionOk="0">
                <a:moveTo>
                  <a:pt x="353" y="0"/>
                </a:moveTo>
                <a:cubicBezTo>
                  <a:pt x="238" y="0"/>
                  <a:pt x="168" y="101"/>
                  <a:pt x="128" y="199"/>
                </a:cubicBezTo>
                <a:cubicBezTo>
                  <a:pt x="30" y="318"/>
                  <a:pt x="1" y="485"/>
                  <a:pt x="94" y="593"/>
                </a:cubicBezTo>
                <a:cubicBezTo>
                  <a:pt x="113" y="668"/>
                  <a:pt x="153" y="735"/>
                  <a:pt x="219" y="787"/>
                </a:cubicBezTo>
                <a:cubicBezTo>
                  <a:pt x="270" y="826"/>
                  <a:pt x="326" y="842"/>
                  <a:pt x="382" y="842"/>
                </a:cubicBezTo>
                <a:cubicBezTo>
                  <a:pt x="517" y="842"/>
                  <a:pt x="654" y="748"/>
                  <a:pt x="717" y="645"/>
                </a:cubicBezTo>
                <a:cubicBezTo>
                  <a:pt x="826" y="466"/>
                  <a:pt x="803" y="222"/>
                  <a:pt x="601" y="110"/>
                </a:cubicBezTo>
                <a:cubicBezTo>
                  <a:pt x="553" y="83"/>
                  <a:pt x="507" y="68"/>
                  <a:pt x="463" y="62"/>
                </a:cubicBezTo>
                <a:cubicBezTo>
                  <a:pt x="453" y="35"/>
                  <a:pt x="428" y="10"/>
                  <a:pt x="388" y="3"/>
                </a:cubicBezTo>
                <a:cubicBezTo>
                  <a:pt x="376" y="1"/>
                  <a:pt x="364" y="0"/>
                  <a:pt x="353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7089870" y="2835333"/>
            <a:ext cx="61156" cy="49280"/>
          </a:xfrm>
          <a:custGeom>
            <a:avLst/>
            <a:gdLst/>
            <a:ahLst/>
            <a:cxnLst/>
            <a:rect l="l" t="t" r="r" b="b"/>
            <a:pathLst>
              <a:path w="773" h="801" extrusionOk="0">
                <a:moveTo>
                  <a:pt x="358" y="0"/>
                </a:moveTo>
                <a:cubicBezTo>
                  <a:pt x="142" y="0"/>
                  <a:pt x="1" y="348"/>
                  <a:pt x="97" y="549"/>
                </a:cubicBezTo>
                <a:cubicBezTo>
                  <a:pt x="123" y="688"/>
                  <a:pt x="211" y="800"/>
                  <a:pt x="372" y="800"/>
                </a:cubicBezTo>
                <a:cubicBezTo>
                  <a:pt x="380" y="800"/>
                  <a:pt x="389" y="800"/>
                  <a:pt x="397" y="800"/>
                </a:cubicBezTo>
                <a:cubicBezTo>
                  <a:pt x="595" y="785"/>
                  <a:pt x="685" y="637"/>
                  <a:pt x="716" y="481"/>
                </a:cubicBezTo>
                <a:cubicBezTo>
                  <a:pt x="720" y="472"/>
                  <a:pt x="725" y="466"/>
                  <a:pt x="727" y="460"/>
                </a:cubicBezTo>
                <a:cubicBezTo>
                  <a:pt x="772" y="324"/>
                  <a:pt x="731" y="176"/>
                  <a:pt x="627" y="95"/>
                </a:cubicBezTo>
                <a:cubicBezTo>
                  <a:pt x="593" y="64"/>
                  <a:pt x="554" y="41"/>
                  <a:pt x="504" y="30"/>
                </a:cubicBezTo>
                <a:cubicBezTo>
                  <a:pt x="487" y="28"/>
                  <a:pt x="472" y="26"/>
                  <a:pt x="458" y="24"/>
                </a:cubicBezTo>
                <a:cubicBezTo>
                  <a:pt x="423" y="8"/>
                  <a:pt x="390" y="0"/>
                  <a:pt x="35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6961071" y="2835826"/>
            <a:ext cx="63767" cy="50202"/>
          </a:xfrm>
          <a:custGeom>
            <a:avLst/>
            <a:gdLst/>
            <a:ahLst/>
            <a:cxnLst/>
            <a:rect l="l" t="t" r="r" b="b"/>
            <a:pathLst>
              <a:path w="806" h="816" extrusionOk="0">
                <a:moveTo>
                  <a:pt x="389" y="0"/>
                </a:moveTo>
                <a:cubicBezTo>
                  <a:pt x="220" y="0"/>
                  <a:pt x="114" y="116"/>
                  <a:pt x="80" y="254"/>
                </a:cubicBezTo>
                <a:cubicBezTo>
                  <a:pt x="70" y="270"/>
                  <a:pt x="61" y="287"/>
                  <a:pt x="55" y="306"/>
                </a:cubicBezTo>
                <a:cubicBezTo>
                  <a:pt x="1" y="439"/>
                  <a:pt x="17" y="643"/>
                  <a:pt x="145" y="743"/>
                </a:cubicBezTo>
                <a:cubicBezTo>
                  <a:pt x="207" y="794"/>
                  <a:pt x="272" y="815"/>
                  <a:pt x="334" y="815"/>
                </a:cubicBezTo>
                <a:cubicBezTo>
                  <a:pt x="480" y="815"/>
                  <a:pt x="613" y="696"/>
                  <a:pt x="680" y="556"/>
                </a:cubicBezTo>
                <a:cubicBezTo>
                  <a:pt x="805" y="383"/>
                  <a:pt x="789" y="108"/>
                  <a:pt x="532" y="47"/>
                </a:cubicBezTo>
                <a:cubicBezTo>
                  <a:pt x="528" y="45"/>
                  <a:pt x="524" y="45"/>
                  <a:pt x="520" y="45"/>
                </a:cubicBezTo>
                <a:cubicBezTo>
                  <a:pt x="501" y="24"/>
                  <a:pt x="474" y="8"/>
                  <a:pt x="438" y="3"/>
                </a:cubicBezTo>
                <a:cubicBezTo>
                  <a:pt x="421" y="1"/>
                  <a:pt x="405" y="0"/>
                  <a:pt x="38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>
            <a:off x="6846828" y="2839517"/>
            <a:ext cx="66061" cy="40728"/>
          </a:xfrm>
          <a:custGeom>
            <a:avLst/>
            <a:gdLst/>
            <a:ahLst/>
            <a:cxnLst/>
            <a:rect l="l" t="t" r="r" b="b"/>
            <a:pathLst>
              <a:path w="835" h="662" extrusionOk="0">
                <a:moveTo>
                  <a:pt x="529" y="0"/>
                </a:moveTo>
                <a:cubicBezTo>
                  <a:pt x="493" y="0"/>
                  <a:pt x="456" y="6"/>
                  <a:pt x="420" y="16"/>
                </a:cubicBezTo>
                <a:cubicBezTo>
                  <a:pt x="408" y="14"/>
                  <a:pt x="397" y="13"/>
                  <a:pt x="386" y="13"/>
                </a:cubicBezTo>
                <a:cubicBezTo>
                  <a:pt x="361" y="13"/>
                  <a:pt x="337" y="18"/>
                  <a:pt x="316" y="26"/>
                </a:cubicBezTo>
                <a:cubicBezTo>
                  <a:pt x="303" y="24"/>
                  <a:pt x="291" y="20"/>
                  <a:pt x="276" y="20"/>
                </a:cubicBezTo>
                <a:cubicBezTo>
                  <a:pt x="269" y="19"/>
                  <a:pt x="261" y="19"/>
                  <a:pt x="254" y="19"/>
                </a:cubicBezTo>
                <a:cubicBezTo>
                  <a:pt x="184" y="19"/>
                  <a:pt x="124" y="55"/>
                  <a:pt x="82" y="107"/>
                </a:cubicBezTo>
                <a:cubicBezTo>
                  <a:pt x="1" y="214"/>
                  <a:pt x="20" y="374"/>
                  <a:pt x="68" y="487"/>
                </a:cubicBezTo>
                <a:cubicBezTo>
                  <a:pt x="76" y="506"/>
                  <a:pt x="86" y="522"/>
                  <a:pt x="99" y="539"/>
                </a:cubicBezTo>
                <a:cubicBezTo>
                  <a:pt x="120" y="572"/>
                  <a:pt x="149" y="603"/>
                  <a:pt x="191" y="628"/>
                </a:cubicBezTo>
                <a:cubicBezTo>
                  <a:pt x="229" y="652"/>
                  <a:pt x="270" y="661"/>
                  <a:pt x="310" y="661"/>
                </a:cubicBezTo>
                <a:cubicBezTo>
                  <a:pt x="334" y="661"/>
                  <a:pt x="359" y="658"/>
                  <a:pt x="382" y="651"/>
                </a:cubicBezTo>
                <a:cubicBezTo>
                  <a:pt x="399" y="651"/>
                  <a:pt x="416" y="649"/>
                  <a:pt x="432" y="647"/>
                </a:cubicBezTo>
                <a:cubicBezTo>
                  <a:pt x="562" y="628"/>
                  <a:pt x="678" y="533"/>
                  <a:pt x="741" y="435"/>
                </a:cubicBezTo>
                <a:cubicBezTo>
                  <a:pt x="812" y="324"/>
                  <a:pt x="835" y="178"/>
                  <a:pt x="730" y="78"/>
                </a:cubicBezTo>
                <a:cubicBezTo>
                  <a:pt x="673" y="23"/>
                  <a:pt x="603" y="0"/>
                  <a:pt x="52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800000">
            <a:off x="6729264" y="2836564"/>
            <a:ext cx="60127" cy="44788"/>
          </a:xfrm>
          <a:custGeom>
            <a:avLst/>
            <a:gdLst/>
            <a:ahLst/>
            <a:cxnLst/>
            <a:rect l="l" t="t" r="r" b="b"/>
            <a:pathLst>
              <a:path w="760" h="728" extrusionOk="0">
                <a:moveTo>
                  <a:pt x="338" y="1"/>
                </a:moveTo>
                <a:cubicBezTo>
                  <a:pt x="236" y="1"/>
                  <a:pt x="137" y="45"/>
                  <a:pt x="82" y="146"/>
                </a:cubicBezTo>
                <a:cubicBezTo>
                  <a:pt x="9" y="278"/>
                  <a:pt x="1" y="432"/>
                  <a:pt x="61" y="567"/>
                </a:cubicBezTo>
                <a:cubicBezTo>
                  <a:pt x="112" y="681"/>
                  <a:pt x="235" y="727"/>
                  <a:pt x="360" y="727"/>
                </a:cubicBezTo>
                <a:cubicBezTo>
                  <a:pt x="373" y="727"/>
                  <a:pt x="386" y="727"/>
                  <a:pt x="399" y="726"/>
                </a:cubicBezTo>
                <a:cubicBezTo>
                  <a:pt x="624" y="707"/>
                  <a:pt x="760" y="474"/>
                  <a:pt x="718" y="292"/>
                </a:cubicBezTo>
                <a:cubicBezTo>
                  <a:pt x="707" y="244"/>
                  <a:pt x="682" y="198"/>
                  <a:pt x="647" y="157"/>
                </a:cubicBezTo>
                <a:cubicBezTo>
                  <a:pt x="579" y="60"/>
                  <a:pt x="456" y="1"/>
                  <a:pt x="338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>
            <a:off x="6614151" y="2838594"/>
            <a:ext cx="55697" cy="44727"/>
          </a:xfrm>
          <a:custGeom>
            <a:avLst/>
            <a:gdLst/>
            <a:ahLst/>
            <a:cxnLst/>
            <a:rect l="l" t="t" r="r" b="b"/>
            <a:pathLst>
              <a:path w="704" h="727" extrusionOk="0">
                <a:moveTo>
                  <a:pt x="207" y="1"/>
                </a:moveTo>
                <a:cubicBezTo>
                  <a:pt x="182" y="1"/>
                  <a:pt x="155" y="10"/>
                  <a:pt x="130" y="32"/>
                </a:cubicBezTo>
                <a:cubicBezTo>
                  <a:pt x="41" y="112"/>
                  <a:pt x="16" y="220"/>
                  <a:pt x="36" y="326"/>
                </a:cubicBezTo>
                <a:cubicBezTo>
                  <a:pt x="1" y="445"/>
                  <a:pt x="34" y="576"/>
                  <a:pt x="155" y="668"/>
                </a:cubicBezTo>
                <a:cubicBezTo>
                  <a:pt x="208" y="709"/>
                  <a:pt x="269" y="727"/>
                  <a:pt x="332" y="727"/>
                </a:cubicBezTo>
                <a:cubicBezTo>
                  <a:pt x="380" y="727"/>
                  <a:pt x="429" y="717"/>
                  <a:pt x="476" y="699"/>
                </a:cubicBezTo>
                <a:cubicBezTo>
                  <a:pt x="580" y="662"/>
                  <a:pt x="641" y="551"/>
                  <a:pt x="662" y="455"/>
                </a:cubicBezTo>
                <a:cubicBezTo>
                  <a:pt x="697" y="376"/>
                  <a:pt x="703" y="287"/>
                  <a:pt x="680" y="205"/>
                </a:cubicBezTo>
                <a:cubicBezTo>
                  <a:pt x="660" y="126"/>
                  <a:pt x="597" y="45"/>
                  <a:pt x="505" y="18"/>
                </a:cubicBezTo>
                <a:cubicBezTo>
                  <a:pt x="489" y="12"/>
                  <a:pt x="472" y="10"/>
                  <a:pt x="455" y="10"/>
                </a:cubicBezTo>
                <a:cubicBezTo>
                  <a:pt x="419" y="10"/>
                  <a:pt x="382" y="20"/>
                  <a:pt x="347" y="34"/>
                </a:cubicBezTo>
                <a:cubicBezTo>
                  <a:pt x="326" y="34"/>
                  <a:pt x="307" y="34"/>
                  <a:pt x="286" y="37"/>
                </a:cubicBezTo>
                <a:cubicBezTo>
                  <a:pt x="266" y="15"/>
                  <a:pt x="238" y="1"/>
                  <a:pt x="207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6476966" y="2832688"/>
            <a:ext cx="65349" cy="51802"/>
          </a:xfrm>
          <a:custGeom>
            <a:avLst/>
            <a:gdLst/>
            <a:ahLst/>
            <a:cxnLst/>
            <a:rect l="l" t="t" r="r" b="b"/>
            <a:pathLst>
              <a:path w="826" h="842" extrusionOk="0">
                <a:moveTo>
                  <a:pt x="352" y="0"/>
                </a:moveTo>
                <a:cubicBezTo>
                  <a:pt x="238" y="0"/>
                  <a:pt x="169" y="101"/>
                  <a:pt x="129" y="199"/>
                </a:cubicBezTo>
                <a:cubicBezTo>
                  <a:pt x="29" y="318"/>
                  <a:pt x="0" y="485"/>
                  <a:pt x="94" y="593"/>
                </a:cubicBezTo>
                <a:cubicBezTo>
                  <a:pt x="115" y="668"/>
                  <a:pt x="152" y="735"/>
                  <a:pt x="219" y="787"/>
                </a:cubicBezTo>
                <a:cubicBezTo>
                  <a:pt x="269" y="826"/>
                  <a:pt x="325" y="842"/>
                  <a:pt x="382" y="842"/>
                </a:cubicBezTo>
                <a:cubicBezTo>
                  <a:pt x="517" y="842"/>
                  <a:pt x="654" y="748"/>
                  <a:pt x="717" y="645"/>
                </a:cubicBezTo>
                <a:cubicBezTo>
                  <a:pt x="825" y="466"/>
                  <a:pt x="802" y="222"/>
                  <a:pt x="600" y="110"/>
                </a:cubicBezTo>
                <a:cubicBezTo>
                  <a:pt x="552" y="83"/>
                  <a:pt x="509" y="68"/>
                  <a:pt x="463" y="62"/>
                </a:cubicBezTo>
                <a:cubicBezTo>
                  <a:pt x="452" y="35"/>
                  <a:pt x="427" y="10"/>
                  <a:pt x="388" y="3"/>
                </a:cubicBezTo>
                <a:cubicBezTo>
                  <a:pt x="375" y="1"/>
                  <a:pt x="364" y="0"/>
                  <a:pt x="352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 rot="10800000">
            <a:off x="6371980" y="2835333"/>
            <a:ext cx="61077" cy="49280"/>
          </a:xfrm>
          <a:custGeom>
            <a:avLst/>
            <a:gdLst/>
            <a:ahLst/>
            <a:cxnLst/>
            <a:rect l="l" t="t" r="r" b="b"/>
            <a:pathLst>
              <a:path w="772" h="801" extrusionOk="0">
                <a:moveTo>
                  <a:pt x="358" y="0"/>
                </a:moveTo>
                <a:cubicBezTo>
                  <a:pt x="142" y="0"/>
                  <a:pt x="1" y="348"/>
                  <a:pt x="99" y="549"/>
                </a:cubicBezTo>
                <a:cubicBezTo>
                  <a:pt x="123" y="688"/>
                  <a:pt x="210" y="800"/>
                  <a:pt x="373" y="800"/>
                </a:cubicBezTo>
                <a:cubicBezTo>
                  <a:pt x="381" y="800"/>
                  <a:pt x="390" y="800"/>
                  <a:pt x="399" y="800"/>
                </a:cubicBezTo>
                <a:cubicBezTo>
                  <a:pt x="595" y="785"/>
                  <a:pt x="684" y="637"/>
                  <a:pt x="718" y="481"/>
                </a:cubicBezTo>
                <a:cubicBezTo>
                  <a:pt x="720" y="472"/>
                  <a:pt x="724" y="466"/>
                  <a:pt x="726" y="460"/>
                </a:cubicBezTo>
                <a:cubicBezTo>
                  <a:pt x="772" y="324"/>
                  <a:pt x="730" y="176"/>
                  <a:pt x="626" y="95"/>
                </a:cubicBezTo>
                <a:cubicBezTo>
                  <a:pt x="593" y="64"/>
                  <a:pt x="553" y="41"/>
                  <a:pt x="503" y="30"/>
                </a:cubicBezTo>
                <a:cubicBezTo>
                  <a:pt x="489" y="28"/>
                  <a:pt x="472" y="26"/>
                  <a:pt x="457" y="24"/>
                </a:cubicBezTo>
                <a:cubicBezTo>
                  <a:pt x="423" y="8"/>
                  <a:pt x="390" y="0"/>
                  <a:pt x="35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 rot="10800000">
            <a:off x="6243181" y="2835826"/>
            <a:ext cx="63688" cy="50202"/>
          </a:xfrm>
          <a:custGeom>
            <a:avLst/>
            <a:gdLst/>
            <a:ahLst/>
            <a:cxnLst/>
            <a:rect l="l" t="t" r="r" b="b"/>
            <a:pathLst>
              <a:path w="805" h="816" extrusionOk="0">
                <a:moveTo>
                  <a:pt x="388" y="0"/>
                </a:moveTo>
                <a:cubicBezTo>
                  <a:pt x="219" y="0"/>
                  <a:pt x="114" y="116"/>
                  <a:pt x="79" y="254"/>
                </a:cubicBezTo>
                <a:cubicBezTo>
                  <a:pt x="69" y="270"/>
                  <a:pt x="61" y="287"/>
                  <a:pt x="54" y="306"/>
                </a:cubicBezTo>
                <a:cubicBezTo>
                  <a:pt x="0" y="439"/>
                  <a:pt x="17" y="643"/>
                  <a:pt x="144" y="743"/>
                </a:cubicBezTo>
                <a:cubicBezTo>
                  <a:pt x="207" y="794"/>
                  <a:pt x="271" y="815"/>
                  <a:pt x="333" y="815"/>
                </a:cubicBezTo>
                <a:cubicBezTo>
                  <a:pt x="479" y="815"/>
                  <a:pt x="612" y="696"/>
                  <a:pt x="680" y="556"/>
                </a:cubicBezTo>
                <a:cubicBezTo>
                  <a:pt x="805" y="383"/>
                  <a:pt x="790" y="108"/>
                  <a:pt x="532" y="47"/>
                </a:cubicBezTo>
                <a:cubicBezTo>
                  <a:pt x="528" y="45"/>
                  <a:pt x="523" y="45"/>
                  <a:pt x="519" y="45"/>
                </a:cubicBezTo>
                <a:cubicBezTo>
                  <a:pt x="500" y="24"/>
                  <a:pt x="473" y="8"/>
                  <a:pt x="438" y="3"/>
                </a:cubicBezTo>
                <a:cubicBezTo>
                  <a:pt x="421" y="1"/>
                  <a:pt x="404" y="0"/>
                  <a:pt x="38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>
            <a:off x="6128860" y="2839517"/>
            <a:ext cx="66061" cy="40728"/>
          </a:xfrm>
          <a:custGeom>
            <a:avLst/>
            <a:gdLst/>
            <a:ahLst/>
            <a:cxnLst/>
            <a:rect l="l" t="t" r="r" b="b"/>
            <a:pathLst>
              <a:path w="835" h="662" extrusionOk="0">
                <a:moveTo>
                  <a:pt x="529" y="0"/>
                </a:moveTo>
                <a:cubicBezTo>
                  <a:pt x="492" y="0"/>
                  <a:pt x="455" y="6"/>
                  <a:pt x="419" y="16"/>
                </a:cubicBezTo>
                <a:cubicBezTo>
                  <a:pt x="408" y="14"/>
                  <a:pt x="396" y="13"/>
                  <a:pt x="385" y="13"/>
                </a:cubicBezTo>
                <a:cubicBezTo>
                  <a:pt x="360" y="13"/>
                  <a:pt x="337" y="18"/>
                  <a:pt x="315" y="26"/>
                </a:cubicBezTo>
                <a:cubicBezTo>
                  <a:pt x="303" y="24"/>
                  <a:pt x="290" y="20"/>
                  <a:pt x="275" y="20"/>
                </a:cubicBezTo>
                <a:cubicBezTo>
                  <a:pt x="268" y="19"/>
                  <a:pt x="261" y="19"/>
                  <a:pt x="254" y="19"/>
                </a:cubicBezTo>
                <a:cubicBezTo>
                  <a:pt x="184" y="19"/>
                  <a:pt x="123" y="55"/>
                  <a:pt x="82" y="107"/>
                </a:cubicBezTo>
                <a:cubicBezTo>
                  <a:pt x="0" y="214"/>
                  <a:pt x="19" y="374"/>
                  <a:pt x="67" y="487"/>
                </a:cubicBezTo>
                <a:cubicBezTo>
                  <a:pt x="75" y="506"/>
                  <a:pt x="86" y="522"/>
                  <a:pt x="98" y="539"/>
                </a:cubicBezTo>
                <a:cubicBezTo>
                  <a:pt x="119" y="572"/>
                  <a:pt x="148" y="603"/>
                  <a:pt x="190" y="628"/>
                </a:cubicBezTo>
                <a:cubicBezTo>
                  <a:pt x="229" y="652"/>
                  <a:pt x="269" y="661"/>
                  <a:pt x="309" y="661"/>
                </a:cubicBezTo>
                <a:cubicBezTo>
                  <a:pt x="334" y="661"/>
                  <a:pt x="358" y="658"/>
                  <a:pt x="382" y="651"/>
                </a:cubicBezTo>
                <a:cubicBezTo>
                  <a:pt x="398" y="651"/>
                  <a:pt x="415" y="649"/>
                  <a:pt x="432" y="647"/>
                </a:cubicBezTo>
                <a:cubicBezTo>
                  <a:pt x="561" y="628"/>
                  <a:pt x="678" y="533"/>
                  <a:pt x="740" y="435"/>
                </a:cubicBezTo>
                <a:cubicBezTo>
                  <a:pt x="811" y="324"/>
                  <a:pt x="834" y="178"/>
                  <a:pt x="730" y="78"/>
                </a:cubicBezTo>
                <a:cubicBezTo>
                  <a:pt x="673" y="23"/>
                  <a:pt x="602" y="0"/>
                  <a:pt x="52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6011137" y="2836564"/>
            <a:ext cx="60286" cy="44788"/>
          </a:xfrm>
          <a:custGeom>
            <a:avLst/>
            <a:gdLst/>
            <a:ahLst/>
            <a:cxnLst/>
            <a:rect l="l" t="t" r="r" b="b"/>
            <a:pathLst>
              <a:path w="762" h="728" extrusionOk="0">
                <a:moveTo>
                  <a:pt x="339" y="1"/>
                </a:moveTo>
                <a:cubicBezTo>
                  <a:pt x="236" y="1"/>
                  <a:pt x="138" y="45"/>
                  <a:pt x="82" y="146"/>
                </a:cubicBezTo>
                <a:cubicBezTo>
                  <a:pt x="9" y="278"/>
                  <a:pt x="0" y="432"/>
                  <a:pt x="61" y="567"/>
                </a:cubicBezTo>
                <a:cubicBezTo>
                  <a:pt x="114" y="681"/>
                  <a:pt x="235" y="727"/>
                  <a:pt x="360" y="727"/>
                </a:cubicBezTo>
                <a:cubicBezTo>
                  <a:pt x="373" y="727"/>
                  <a:pt x="386" y="727"/>
                  <a:pt x="398" y="726"/>
                </a:cubicBezTo>
                <a:cubicBezTo>
                  <a:pt x="624" y="707"/>
                  <a:pt x="761" y="474"/>
                  <a:pt x="717" y="292"/>
                </a:cubicBezTo>
                <a:cubicBezTo>
                  <a:pt x="707" y="244"/>
                  <a:pt x="682" y="198"/>
                  <a:pt x="649" y="157"/>
                </a:cubicBezTo>
                <a:cubicBezTo>
                  <a:pt x="580" y="60"/>
                  <a:pt x="457" y="1"/>
                  <a:pt x="339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96262" y="2838594"/>
            <a:ext cx="55618" cy="44727"/>
          </a:xfrm>
          <a:custGeom>
            <a:avLst/>
            <a:gdLst/>
            <a:ahLst/>
            <a:cxnLst/>
            <a:rect l="l" t="t" r="r" b="b"/>
            <a:pathLst>
              <a:path w="703" h="727" extrusionOk="0">
                <a:moveTo>
                  <a:pt x="206" y="1"/>
                </a:moveTo>
                <a:cubicBezTo>
                  <a:pt x="181" y="1"/>
                  <a:pt x="155" y="10"/>
                  <a:pt x="130" y="32"/>
                </a:cubicBezTo>
                <a:cubicBezTo>
                  <a:pt x="42" y="112"/>
                  <a:pt x="17" y="220"/>
                  <a:pt x="36" y="326"/>
                </a:cubicBezTo>
                <a:cubicBezTo>
                  <a:pt x="0" y="445"/>
                  <a:pt x="34" y="576"/>
                  <a:pt x="155" y="668"/>
                </a:cubicBezTo>
                <a:cubicBezTo>
                  <a:pt x="208" y="709"/>
                  <a:pt x="269" y="727"/>
                  <a:pt x="332" y="727"/>
                </a:cubicBezTo>
                <a:cubicBezTo>
                  <a:pt x="380" y="727"/>
                  <a:pt x="429" y="717"/>
                  <a:pt x="476" y="699"/>
                </a:cubicBezTo>
                <a:cubicBezTo>
                  <a:pt x="580" y="662"/>
                  <a:pt x="640" y="551"/>
                  <a:pt x="661" y="455"/>
                </a:cubicBezTo>
                <a:cubicBezTo>
                  <a:pt x="697" y="376"/>
                  <a:pt x="703" y="287"/>
                  <a:pt x="680" y="205"/>
                </a:cubicBezTo>
                <a:cubicBezTo>
                  <a:pt x="659" y="126"/>
                  <a:pt x="596" y="45"/>
                  <a:pt x="507" y="18"/>
                </a:cubicBezTo>
                <a:cubicBezTo>
                  <a:pt x="490" y="12"/>
                  <a:pt x="473" y="10"/>
                  <a:pt x="455" y="10"/>
                </a:cubicBezTo>
                <a:cubicBezTo>
                  <a:pt x="419" y="10"/>
                  <a:pt x="382" y="20"/>
                  <a:pt x="346" y="34"/>
                </a:cubicBezTo>
                <a:cubicBezTo>
                  <a:pt x="326" y="34"/>
                  <a:pt x="307" y="34"/>
                  <a:pt x="286" y="37"/>
                </a:cubicBezTo>
                <a:cubicBezTo>
                  <a:pt x="265" y="15"/>
                  <a:pt x="237" y="1"/>
                  <a:pt x="206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5759076" y="2832688"/>
            <a:ext cx="65349" cy="51802"/>
          </a:xfrm>
          <a:custGeom>
            <a:avLst/>
            <a:gdLst/>
            <a:ahLst/>
            <a:cxnLst/>
            <a:rect l="l" t="t" r="r" b="b"/>
            <a:pathLst>
              <a:path w="826" h="842" extrusionOk="0">
                <a:moveTo>
                  <a:pt x="353" y="0"/>
                </a:moveTo>
                <a:cubicBezTo>
                  <a:pt x="240" y="0"/>
                  <a:pt x="170" y="101"/>
                  <a:pt x="130" y="199"/>
                </a:cubicBezTo>
                <a:cubicBezTo>
                  <a:pt x="30" y="318"/>
                  <a:pt x="0" y="485"/>
                  <a:pt x="94" y="593"/>
                </a:cubicBezTo>
                <a:cubicBezTo>
                  <a:pt x="115" y="668"/>
                  <a:pt x="153" y="735"/>
                  <a:pt x="219" y="787"/>
                </a:cubicBezTo>
                <a:cubicBezTo>
                  <a:pt x="270" y="826"/>
                  <a:pt x="326" y="842"/>
                  <a:pt x="382" y="842"/>
                </a:cubicBezTo>
                <a:cubicBezTo>
                  <a:pt x="518" y="842"/>
                  <a:pt x="656" y="748"/>
                  <a:pt x="717" y="645"/>
                </a:cubicBezTo>
                <a:cubicBezTo>
                  <a:pt x="826" y="466"/>
                  <a:pt x="803" y="222"/>
                  <a:pt x="601" y="110"/>
                </a:cubicBezTo>
                <a:cubicBezTo>
                  <a:pt x="555" y="83"/>
                  <a:pt x="509" y="68"/>
                  <a:pt x="463" y="62"/>
                </a:cubicBezTo>
                <a:cubicBezTo>
                  <a:pt x="453" y="35"/>
                  <a:pt x="428" y="10"/>
                  <a:pt x="388" y="3"/>
                </a:cubicBezTo>
                <a:cubicBezTo>
                  <a:pt x="376" y="1"/>
                  <a:pt x="365" y="0"/>
                  <a:pt x="353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10800000">
            <a:off x="5654012" y="2835333"/>
            <a:ext cx="60998" cy="49280"/>
          </a:xfrm>
          <a:custGeom>
            <a:avLst/>
            <a:gdLst/>
            <a:ahLst/>
            <a:cxnLst/>
            <a:rect l="l" t="t" r="r" b="b"/>
            <a:pathLst>
              <a:path w="771" h="801" extrusionOk="0">
                <a:moveTo>
                  <a:pt x="356" y="0"/>
                </a:moveTo>
                <a:cubicBezTo>
                  <a:pt x="141" y="0"/>
                  <a:pt x="1" y="348"/>
                  <a:pt x="97" y="549"/>
                </a:cubicBezTo>
                <a:cubicBezTo>
                  <a:pt x="121" y="688"/>
                  <a:pt x="209" y="800"/>
                  <a:pt x="371" y="800"/>
                </a:cubicBezTo>
                <a:cubicBezTo>
                  <a:pt x="380" y="800"/>
                  <a:pt x="389" y="800"/>
                  <a:pt x="397" y="800"/>
                </a:cubicBezTo>
                <a:cubicBezTo>
                  <a:pt x="593" y="785"/>
                  <a:pt x="683" y="637"/>
                  <a:pt x="716" y="481"/>
                </a:cubicBezTo>
                <a:cubicBezTo>
                  <a:pt x="718" y="472"/>
                  <a:pt x="722" y="466"/>
                  <a:pt x="725" y="460"/>
                </a:cubicBezTo>
                <a:cubicBezTo>
                  <a:pt x="770" y="324"/>
                  <a:pt x="731" y="176"/>
                  <a:pt x="625" y="95"/>
                </a:cubicBezTo>
                <a:cubicBezTo>
                  <a:pt x="593" y="64"/>
                  <a:pt x="552" y="41"/>
                  <a:pt x="502" y="30"/>
                </a:cubicBezTo>
                <a:cubicBezTo>
                  <a:pt x="487" y="28"/>
                  <a:pt x="472" y="26"/>
                  <a:pt x="456" y="24"/>
                </a:cubicBezTo>
                <a:cubicBezTo>
                  <a:pt x="421" y="8"/>
                  <a:pt x="388" y="0"/>
                  <a:pt x="356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10800000">
            <a:off x="5525212" y="2835826"/>
            <a:ext cx="63767" cy="50202"/>
          </a:xfrm>
          <a:custGeom>
            <a:avLst/>
            <a:gdLst/>
            <a:ahLst/>
            <a:cxnLst/>
            <a:rect l="l" t="t" r="r" b="b"/>
            <a:pathLst>
              <a:path w="806" h="816" extrusionOk="0">
                <a:moveTo>
                  <a:pt x="389" y="0"/>
                </a:moveTo>
                <a:cubicBezTo>
                  <a:pt x="220" y="0"/>
                  <a:pt x="114" y="116"/>
                  <a:pt x="80" y="254"/>
                </a:cubicBezTo>
                <a:cubicBezTo>
                  <a:pt x="69" y="270"/>
                  <a:pt x="61" y="287"/>
                  <a:pt x="55" y="306"/>
                </a:cubicBezTo>
                <a:cubicBezTo>
                  <a:pt x="1" y="439"/>
                  <a:pt x="19" y="643"/>
                  <a:pt x="144" y="743"/>
                </a:cubicBezTo>
                <a:cubicBezTo>
                  <a:pt x="207" y="794"/>
                  <a:pt x="272" y="815"/>
                  <a:pt x="334" y="815"/>
                </a:cubicBezTo>
                <a:cubicBezTo>
                  <a:pt x="480" y="815"/>
                  <a:pt x="613" y="696"/>
                  <a:pt x="680" y="556"/>
                </a:cubicBezTo>
                <a:cubicBezTo>
                  <a:pt x="805" y="383"/>
                  <a:pt x="791" y="108"/>
                  <a:pt x="534" y="47"/>
                </a:cubicBezTo>
                <a:cubicBezTo>
                  <a:pt x="528" y="45"/>
                  <a:pt x="524" y="45"/>
                  <a:pt x="520" y="45"/>
                </a:cubicBezTo>
                <a:cubicBezTo>
                  <a:pt x="501" y="24"/>
                  <a:pt x="476" y="8"/>
                  <a:pt x="438" y="3"/>
                </a:cubicBezTo>
                <a:cubicBezTo>
                  <a:pt x="421" y="1"/>
                  <a:pt x="405" y="0"/>
                  <a:pt x="38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rot="10800000">
            <a:off x="5410970" y="2839517"/>
            <a:ext cx="66061" cy="40728"/>
          </a:xfrm>
          <a:custGeom>
            <a:avLst/>
            <a:gdLst/>
            <a:ahLst/>
            <a:cxnLst/>
            <a:rect l="l" t="t" r="r" b="b"/>
            <a:pathLst>
              <a:path w="835" h="662" extrusionOk="0">
                <a:moveTo>
                  <a:pt x="529" y="0"/>
                </a:moveTo>
                <a:cubicBezTo>
                  <a:pt x="493" y="0"/>
                  <a:pt x="456" y="6"/>
                  <a:pt x="420" y="16"/>
                </a:cubicBezTo>
                <a:cubicBezTo>
                  <a:pt x="408" y="14"/>
                  <a:pt x="397" y="13"/>
                  <a:pt x="386" y="13"/>
                </a:cubicBezTo>
                <a:cubicBezTo>
                  <a:pt x="361" y="13"/>
                  <a:pt x="337" y="18"/>
                  <a:pt x="316" y="26"/>
                </a:cubicBezTo>
                <a:cubicBezTo>
                  <a:pt x="303" y="24"/>
                  <a:pt x="291" y="20"/>
                  <a:pt x="276" y="20"/>
                </a:cubicBezTo>
                <a:cubicBezTo>
                  <a:pt x="269" y="19"/>
                  <a:pt x="261" y="19"/>
                  <a:pt x="254" y="19"/>
                </a:cubicBezTo>
                <a:cubicBezTo>
                  <a:pt x="184" y="19"/>
                  <a:pt x="124" y="55"/>
                  <a:pt x="82" y="107"/>
                </a:cubicBezTo>
                <a:cubicBezTo>
                  <a:pt x="1" y="214"/>
                  <a:pt x="22" y="374"/>
                  <a:pt x="68" y="487"/>
                </a:cubicBezTo>
                <a:cubicBezTo>
                  <a:pt x="76" y="506"/>
                  <a:pt x="88" y="522"/>
                  <a:pt x="101" y="539"/>
                </a:cubicBezTo>
                <a:cubicBezTo>
                  <a:pt x="120" y="572"/>
                  <a:pt x="149" y="603"/>
                  <a:pt x="190" y="628"/>
                </a:cubicBezTo>
                <a:cubicBezTo>
                  <a:pt x="229" y="652"/>
                  <a:pt x="270" y="661"/>
                  <a:pt x="310" y="661"/>
                </a:cubicBezTo>
                <a:cubicBezTo>
                  <a:pt x="334" y="661"/>
                  <a:pt x="358" y="658"/>
                  <a:pt x="382" y="651"/>
                </a:cubicBezTo>
                <a:cubicBezTo>
                  <a:pt x="401" y="651"/>
                  <a:pt x="418" y="649"/>
                  <a:pt x="432" y="647"/>
                </a:cubicBezTo>
                <a:cubicBezTo>
                  <a:pt x="561" y="628"/>
                  <a:pt x="678" y="533"/>
                  <a:pt x="741" y="435"/>
                </a:cubicBezTo>
                <a:cubicBezTo>
                  <a:pt x="812" y="324"/>
                  <a:pt x="834" y="178"/>
                  <a:pt x="730" y="78"/>
                </a:cubicBezTo>
                <a:cubicBezTo>
                  <a:pt x="673" y="23"/>
                  <a:pt x="602" y="0"/>
                  <a:pt x="52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>
            <a:off x="5293247" y="2836564"/>
            <a:ext cx="60286" cy="44788"/>
          </a:xfrm>
          <a:custGeom>
            <a:avLst/>
            <a:gdLst/>
            <a:ahLst/>
            <a:cxnLst/>
            <a:rect l="l" t="t" r="r" b="b"/>
            <a:pathLst>
              <a:path w="762" h="728" extrusionOk="0">
                <a:moveTo>
                  <a:pt x="339" y="1"/>
                </a:moveTo>
                <a:cubicBezTo>
                  <a:pt x="237" y="1"/>
                  <a:pt x="138" y="45"/>
                  <a:pt x="82" y="146"/>
                </a:cubicBezTo>
                <a:cubicBezTo>
                  <a:pt x="9" y="278"/>
                  <a:pt x="1" y="432"/>
                  <a:pt x="63" y="567"/>
                </a:cubicBezTo>
                <a:cubicBezTo>
                  <a:pt x="114" y="681"/>
                  <a:pt x="237" y="727"/>
                  <a:pt x="361" y="727"/>
                </a:cubicBezTo>
                <a:cubicBezTo>
                  <a:pt x="373" y="727"/>
                  <a:pt x="386" y="727"/>
                  <a:pt x="399" y="726"/>
                </a:cubicBezTo>
                <a:cubicBezTo>
                  <a:pt x="624" y="707"/>
                  <a:pt x="762" y="474"/>
                  <a:pt x="718" y="292"/>
                </a:cubicBezTo>
                <a:cubicBezTo>
                  <a:pt x="707" y="244"/>
                  <a:pt x="682" y="198"/>
                  <a:pt x="649" y="157"/>
                </a:cubicBezTo>
                <a:cubicBezTo>
                  <a:pt x="581" y="60"/>
                  <a:pt x="458" y="1"/>
                  <a:pt x="339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5178293" y="2838594"/>
            <a:ext cx="55697" cy="44727"/>
          </a:xfrm>
          <a:custGeom>
            <a:avLst/>
            <a:gdLst/>
            <a:ahLst/>
            <a:cxnLst/>
            <a:rect l="l" t="t" r="r" b="b"/>
            <a:pathLst>
              <a:path w="704" h="727" extrusionOk="0">
                <a:moveTo>
                  <a:pt x="207" y="1"/>
                </a:moveTo>
                <a:cubicBezTo>
                  <a:pt x="183" y="1"/>
                  <a:pt x="157" y="10"/>
                  <a:pt x="132" y="32"/>
                </a:cubicBezTo>
                <a:cubicBezTo>
                  <a:pt x="43" y="112"/>
                  <a:pt x="18" y="220"/>
                  <a:pt x="36" y="326"/>
                </a:cubicBezTo>
                <a:cubicBezTo>
                  <a:pt x="1" y="445"/>
                  <a:pt x="34" y="576"/>
                  <a:pt x="155" y="668"/>
                </a:cubicBezTo>
                <a:cubicBezTo>
                  <a:pt x="208" y="709"/>
                  <a:pt x="269" y="727"/>
                  <a:pt x="332" y="727"/>
                </a:cubicBezTo>
                <a:cubicBezTo>
                  <a:pt x="380" y="727"/>
                  <a:pt x="429" y="717"/>
                  <a:pt x="476" y="699"/>
                </a:cubicBezTo>
                <a:cubicBezTo>
                  <a:pt x="582" y="662"/>
                  <a:pt x="641" y="551"/>
                  <a:pt x="662" y="455"/>
                </a:cubicBezTo>
                <a:cubicBezTo>
                  <a:pt x="697" y="376"/>
                  <a:pt x="703" y="287"/>
                  <a:pt x="680" y="205"/>
                </a:cubicBezTo>
                <a:cubicBezTo>
                  <a:pt x="659" y="126"/>
                  <a:pt x="597" y="45"/>
                  <a:pt x="507" y="18"/>
                </a:cubicBezTo>
                <a:cubicBezTo>
                  <a:pt x="491" y="12"/>
                  <a:pt x="473" y="10"/>
                  <a:pt x="456" y="10"/>
                </a:cubicBezTo>
                <a:cubicBezTo>
                  <a:pt x="419" y="10"/>
                  <a:pt x="382" y="20"/>
                  <a:pt x="347" y="34"/>
                </a:cubicBezTo>
                <a:cubicBezTo>
                  <a:pt x="326" y="34"/>
                  <a:pt x="307" y="34"/>
                  <a:pt x="289" y="37"/>
                </a:cubicBezTo>
                <a:cubicBezTo>
                  <a:pt x="267" y="15"/>
                  <a:pt x="238" y="1"/>
                  <a:pt x="207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>
            <a:off x="5047041" y="2832688"/>
            <a:ext cx="65191" cy="51802"/>
          </a:xfrm>
          <a:custGeom>
            <a:avLst/>
            <a:gdLst/>
            <a:ahLst/>
            <a:cxnLst/>
            <a:rect l="l" t="t" r="r" b="b"/>
            <a:pathLst>
              <a:path w="824" h="842" extrusionOk="0">
                <a:moveTo>
                  <a:pt x="352" y="0"/>
                </a:moveTo>
                <a:cubicBezTo>
                  <a:pt x="238" y="0"/>
                  <a:pt x="167" y="101"/>
                  <a:pt x="127" y="199"/>
                </a:cubicBezTo>
                <a:cubicBezTo>
                  <a:pt x="29" y="318"/>
                  <a:pt x="0" y="485"/>
                  <a:pt x="94" y="593"/>
                </a:cubicBezTo>
                <a:cubicBezTo>
                  <a:pt x="113" y="668"/>
                  <a:pt x="152" y="735"/>
                  <a:pt x="219" y="787"/>
                </a:cubicBezTo>
                <a:cubicBezTo>
                  <a:pt x="269" y="826"/>
                  <a:pt x="325" y="842"/>
                  <a:pt x="382" y="842"/>
                </a:cubicBezTo>
                <a:cubicBezTo>
                  <a:pt x="517" y="842"/>
                  <a:pt x="654" y="748"/>
                  <a:pt x="717" y="645"/>
                </a:cubicBezTo>
                <a:cubicBezTo>
                  <a:pt x="823" y="466"/>
                  <a:pt x="802" y="222"/>
                  <a:pt x="598" y="110"/>
                </a:cubicBezTo>
                <a:cubicBezTo>
                  <a:pt x="552" y="83"/>
                  <a:pt x="506" y="68"/>
                  <a:pt x="463" y="62"/>
                </a:cubicBezTo>
                <a:cubicBezTo>
                  <a:pt x="452" y="35"/>
                  <a:pt x="427" y="10"/>
                  <a:pt x="388" y="3"/>
                </a:cubicBezTo>
                <a:cubicBezTo>
                  <a:pt x="375" y="1"/>
                  <a:pt x="364" y="0"/>
                  <a:pt x="352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10800000">
            <a:off x="4941897" y="2835333"/>
            <a:ext cx="61077" cy="49280"/>
          </a:xfrm>
          <a:custGeom>
            <a:avLst/>
            <a:gdLst/>
            <a:ahLst/>
            <a:cxnLst/>
            <a:rect l="l" t="t" r="r" b="b"/>
            <a:pathLst>
              <a:path w="772" h="801" extrusionOk="0">
                <a:moveTo>
                  <a:pt x="356" y="0"/>
                </a:moveTo>
                <a:cubicBezTo>
                  <a:pt x="140" y="0"/>
                  <a:pt x="0" y="348"/>
                  <a:pt x="97" y="549"/>
                </a:cubicBezTo>
                <a:cubicBezTo>
                  <a:pt x="122" y="688"/>
                  <a:pt x="208" y="800"/>
                  <a:pt x="371" y="800"/>
                </a:cubicBezTo>
                <a:cubicBezTo>
                  <a:pt x="379" y="800"/>
                  <a:pt x="388" y="800"/>
                  <a:pt x="397" y="800"/>
                </a:cubicBezTo>
                <a:cubicBezTo>
                  <a:pt x="595" y="785"/>
                  <a:pt x="684" y="637"/>
                  <a:pt x="716" y="481"/>
                </a:cubicBezTo>
                <a:cubicBezTo>
                  <a:pt x="720" y="472"/>
                  <a:pt x="722" y="466"/>
                  <a:pt x="724" y="460"/>
                </a:cubicBezTo>
                <a:cubicBezTo>
                  <a:pt x="772" y="324"/>
                  <a:pt x="730" y="176"/>
                  <a:pt x="626" y="95"/>
                </a:cubicBezTo>
                <a:cubicBezTo>
                  <a:pt x="593" y="64"/>
                  <a:pt x="553" y="41"/>
                  <a:pt x="501" y="30"/>
                </a:cubicBezTo>
                <a:cubicBezTo>
                  <a:pt x="486" y="28"/>
                  <a:pt x="472" y="26"/>
                  <a:pt x="455" y="24"/>
                </a:cubicBezTo>
                <a:cubicBezTo>
                  <a:pt x="421" y="8"/>
                  <a:pt x="387" y="0"/>
                  <a:pt x="356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10800000">
            <a:off x="4813256" y="2835826"/>
            <a:ext cx="63529" cy="50202"/>
          </a:xfrm>
          <a:custGeom>
            <a:avLst/>
            <a:gdLst/>
            <a:ahLst/>
            <a:cxnLst/>
            <a:rect l="l" t="t" r="r" b="b"/>
            <a:pathLst>
              <a:path w="803" h="816" extrusionOk="0">
                <a:moveTo>
                  <a:pt x="388" y="0"/>
                </a:moveTo>
                <a:cubicBezTo>
                  <a:pt x="219" y="0"/>
                  <a:pt x="114" y="116"/>
                  <a:pt x="79" y="254"/>
                </a:cubicBezTo>
                <a:cubicBezTo>
                  <a:pt x="69" y="270"/>
                  <a:pt x="61" y="287"/>
                  <a:pt x="52" y="306"/>
                </a:cubicBezTo>
                <a:cubicBezTo>
                  <a:pt x="0" y="439"/>
                  <a:pt x="17" y="643"/>
                  <a:pt x="142" y="743"/>
                </a:cubicBezTo>
                <a:cubicBezTo>
                  <a:pt x="205" y="794"/>
                  <a:pt x="269" y="815"/>
                  <a:pt x="332" y="815"/>
                </a:cubicBezTo>
                <a:cubicBezTo>
                  <a:pt x="478" y="815"/>
                  <a:pt x="612" y="696"/>
                  <a:pt x="678" y="556"/>
                </a:cubicBezTo>
                <a:cubicBezTo>
                  <a:pt x="803" y="383"/>
                  <a:pt x="788" y="108"/>
                  <a:pt x="532" y="47"/>
                </a:cubicBezTo>
                <a:cubicBezTo>
                  <a:pt x="528" y="45"/>
                  <a:pt x="523" y="45"/>
                  <a:pt x="517" y="45"/>
                </a:cubicBezTo>
                <a:cubicBezTo>
                  <a:pt x="500" y="24"/>
                  <a:pt x="473" y="8"/>
                  <a:pt x="438" y="3"/>
                </a:cubicBezTo>
                <a:cubicBezTo>
                  <a:pt x="421" y="1"/>
                  <a:pt x="404" y="0"/>
                  <a:pt x="38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10800000">
            <a:off x="4699014" y="2839517"/>
            <a:ext cx="65982" cy="40728"/>
          </a:xfrm>
          <a:custGeom>
            <a:avLst/>
            <a:gdLst/>
            <a:ahLst/>
            <a:cxnLst/>
            <a:rect l="l" t="t" r="r" b="b"/>
            <a:pathLst>
              <a:path w="834" h="662" extrusionOk="0">
                <a:moveTo>
                  <a:pt x="531" y="0"/>
                </a:moveTo>
                <a:cubicBezTo>
                  <a:pt x="494" y="0"/>
                  <a:pt x="457" y="6"/>
                  <a:pt x="421" y="16"/>
                </a:cubicBezTo>
                <a:cubicBezTo>
                  <a:pt x="410" y="14"/>
                  <a:pt x="398" y="13"/>
                  <a:pt x="387" y="13"/>
                </a:cubicBezTo>
                <a:cubicBezTo>
                  <a:pt x="362" y="13"/>
                  <a:pt x="338" y="18"/>
                  <a:pt x="315" y="26"/>
                </a:cubicBezTo>
                <a:cubicBezTo>
                  <a:pt x="305" y="24"/>
                  <a:pt x="290" y="20"/>
                  <a:pt x="277" y="20"/>
                </a:cubicBezTo>
                <a:cubicBezTo>
                  <a:pt x="270" y="19"/>
                  <a:pt x="262" y="19"/>
                  <a:pt x="255" y="19"/>
                </a:cubicBezTo>
                <a:cubicBezTo>
                  <a:pt x="184" y="19"/>
                  <a:pt x="125" y="55"/>
                  <a:pt x="84" y="107"/>
                </a:cubicBezTo>
                <a:cubicBezTo>
                  <a:pt x="0" y="214"/>
                  <a:pt x="21" y="374"/>
                  <a:pt x="69" y="487"/>
                </a:cubicBezTo>
                <a:cubicBezTo>
                  <a:pt x="77" y="506"/>
                  <a:pt x="88" y="522"/>
                  <a:pt x="100" y="539"/>
                </a:cubicBezTo>
                <a:cubicBezTo>
                  <a:pt x="121" y="572"/>
                  <a:pt x="150" y="603"/>
                  <a:pt x="192" y="628"/>
                </a:cubicBezTo>
                <a:cubicBezTo>
                  <a:pt x="231" y="652"/>
                  <a:pt x="270" y="661"/>
                  <a:pt x="310" y="661"/>
                </a:cubicBezTo>
                <a:cubicBezTo>
                  <a:pt x="335" y="661"/>
                  <a:pt x="359" y="658"/>
                  <a:pt x="384" y="651"/>
                </a:cubicBezTo>
                <a:cubicBezTo>
                  <a:pt x="400" y="651"/>
                  <a:pt x="417" y="649"/>
                  <a:pt x="434" y="647"/>
                </a:cubicBezTo>
                <a:cubicBezTo>
                  <a:pt x="563" y="628"/>
                  <a:pt x="678" y="533"/>
                  <a:pt x="742" y="435"/>
                </a:cubicBezTo>
                <a:cubicBezTo>
                  <a:pt x="813" y="324"/>
                  <a:pt x="834" y="178"/>
                  <a:pt x="732" y="78"/>
                </a:cubicBezTo>
                <a:cubicBezTo>
                  <a:pt x="675" y="23"/>
                  <a:pt x="604" y="0"/>
                  <a:pt x="531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10800000">
            <a:off x="4581212" y="2836564"/>
            <a:ext cx="60127" cy="44788"/>
          </a:xfrm>
          <a:custGeom>
            <a:avLst/>
            <a:gdLst/>
            <a:ahLst/>
            <a:cxnLst/>
            <a:rect l="l" t="t" r="r" b="b"/>
            <a:pathLst>
              <a:path w="760" h="728" extrusionOk="0">
                <a:moveTo>
                  <a:pt x="337" y="1"/>
                </a:moveTo>
                <a:cubicBezTo>
                  <a:pt x="234" y="1"/>
                  <a:pt x="136" y="45"/>
                  <a:pt x="80" y="146"/>
                </a:cubicBezTo>
                <a:cubicBezTo>
                  <a:pt x="9" y="278"/>
                  <a:pt x="0" y="432"/>
                  <a:pt x="61" y="567"/>
                </a:cubicBezTo>
                <a:cubicBezTo>
                  <a:pt x="112" y="681"/>
                  <a:pt x="235" y="727"/>
                  <a:pt x="358" y="727"/>
                </a:cubicBezTo>
                <a:cubicBezTo>
                  <a:pt x="371" y="727"/>
                  <a:pt x="384" y="727"/>
                  <a:pt x="396" y="726"/>
                </a:cubicBezTo>
                <a:cubicBezTo>
                  <a:pt x="621" y="707"/>
                  <a:pt x="759" y="474"/>
                  <a:pt x="717" y="292"/>
                </a:cubicBezTo>
                <a:cubicBezTo>
                  <a:pt x="705" y="244"/>
                  <a:pt x="680" y="198"/>
                  <a:pt x="646" y="157"/>
                </a:cubicBezTo>
                <a:cubicBezTo>
                  <a:pt x="578" y="60"/>
                  <a:pt x="455" y="1"/>
                  <a:pt x="337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10800000">
            <a:off x="4466179" y="2838594"/>
            <a:ext cx="55776" cy="44727"/>
          </a:xfrm>
          <a:custGeom>
            <a:avLst/>
            <a:gdLst/>
            <a:ahLst/>
            <a:cxnLst/>
            <a:rect l="l" t="t" r="r" b="b"/>
            <a:pathLst>
              <a:path w="705" h="727" extrusionOk="0">
                <a:moveTo>
                  <a:pt x="208" y="1"/>
                </a:moveTo>
                <a:cubicBezTo>
                  <a:pt x="182" y="1"/>
                  <a:pt x="156" y="10"/>
                  <a:pt x="132" y="32"/>
                </a:cubicBezTo>
                <a:cubicBezTo>
                  <a:pt x="42" y="112"/>
                  <a:pt x="17" y="220"/>
                  <a:pt x="38" y="326"/>
                </a:cubicBezTo>
                <a:cubicBezTo>
                  <a:pt x="0" y="445"/>
                  <a:pt x="36" y="576"/>
                  <a:pt x="155" y="668"/>
                </a:cubicBezTo>
                <a:cubicBezTo>
                  <a:pt x="208" y="709"/>
                  <a:pt x="269" y="727"/>
                  <a:pt x="332" y="727"/>
                </a:cubicBezTo>
                <a:cubicBezTo>
                  <a:pt x="380" y="727"/>
                  <a:pt x="430" y="717"/>
                  <a:pt x="478" y="699"/>
                </a:cubicBezTo>
                <a:cubicBezTo>
                  <a:pt x="582" y="662"/>
                  <a:pt x="642" y="551"/>
                  <a:pt x="663" y="455"/>
                </a:cubicBezTo>
                <a:cubicBezTo>
                  <a:pt x="699" y="376"/>
                  <a:pt x="705" y="287"/>
                  <a:pt x="682" y="205"/>
                </a:cubicBezTo>
                <a:cubicBezTo>
                  <a:pt x="659" y="126"/>
                  <a:pt x="596" y="45"/>
                  <a:pt x="507" y="18"/>
                </a:cubicBezTo>
                <a:cubicBezTo>
                  <a:pt x="490" y="12"/>
                  <a:pt x="473" y="10"/>
                  <a:pt x="456" y="10"/>
                </a:cubicBezTo>
                <a:cubicBezTo>
                  <a:pt x="420" y="10"/>
                  <a:pt x="383" y="20"/>
                  <a:pt x="346" y="34"/>
                </a:cubicBezTo>
                <a:cubicBezTo>
                  <a:pt x="328" y="34"/>
                  <a:pt x="307" y="34"/>
                  <a:pt x="288" y="37"/>
                </a:cubicBezTo>
                <a:cubicBezTo>
                  <a:pt x="267" y="15"/>
                  <a:pt x="238" y="1"/>
                  <a:pt x="208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4328994" y="2832688"/>
            <a:ext cx="65349" cy="51802"/>
          </a:xfrm>
          <a:custGeom>
            <a:avLst/>
            <a:gdLst/>
            <a:ahLst/>
            <a:cxnLst/>
            <a:rect l="l" t="t" r="r" b="b"/>
            <a:pathLst>
              <a:path w="826" h="842" extrusionOk="0">
                <a:moveTo>
                  <a:pt x="353" y="0"/>
                </a:moveTo>
                <a:cubicBezTo>
                  <a:pt x="238" y="0"/>
                  <a:pt x="167" y="101"/>
                  <a:pt x="128" y="199"/>
                </a:cubicBezTo>
                <a:cubicBezTo>
                  <a:pt x="30" y="318"/>
                  <a:pt x="0" y="485"/>
                  <a:pt x="94" y="593"/>
                </a:cubicBezTo>
                <a:cubicBezTo>
                  <a:pt x="113" y="668"/>
                  <a:pt x="153" y="735"/>
                  <a:pt x="219" y="787"/>
                </a:cubicBezTo>
                <a:cubicBezTo>
                  <a:pt x="270" y="826"/>
                  <a:pt x="326" y="842"/>
                  <a:pt x="382" y="842"/>
                </a:cubicBezTo>
                <a:cubicBezTo>
                  <a:pt x="517" y="842"/>
                  <a:pt x="654" y="748"/>
                  <a:pt x="717" y="645"/>
                </a:cubicBezTo>
                <a:cubicBezTo>
                  <a:pt x="826" y="466"/>
                  <a:pt x="803" y="222"/>
                  <a:pt x="601" y="110"/>
                </a:cubicBezTo>
                <a:cubicBezTo>
                  <a:pt x="553" y="83"/>
                  <a:pt x="507" y="68"/>
                  <a:pt x="463" y="62"/>
                </a:cubicBezTo>
                <a:cubicBezTo>
                  <a:pt x="453" y="35"/>
                  <a:pt x="428" y="10"/>
                  <a:pt x="388" y="3"/>
                </a:cubicBezTo>
                <a:cubicBezTo>
                  <a:pt x="376" y="1"/>
                  <a:pt x="364" y="0"/>
                  <a:pt x="353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4223929" y="2835333"/>
            <a:ext cx="61156" cy="49280"/>
          </a:xfrm>
          <a:custGeom>
            <a:avLst/>
            <a:gdLst/>
            <a:ahLst/>
            <a:cxnLst/>
            <a:rect l="l" t="t" r="r" b="b"/>
            <a:pathLst>
              <a:path w="773" h="801" extrusionOk="0">
                <a:moveTo>
                  <a:pt x="358" y="0"/>
                </a:moveTo>
                <a:cubicBezTo>
                  <a:pt x="141" y="0"/>
                  <a:pt x="1" y="348"/>
                  <a:pt x="97" y="549"/>
                </a:cubicBezTo>
                <a:cubicBezTo>
                  <a:pt x="123" y="688"/>
                  <a:pt x="211" y="800"/>
                  <a:pt x="372" y="800"/>
                </a:cubicBezTo>
                <a:cubicBezTo>
                  <a:pt x="380" y="800"/>
                  <a:pt x="389" y="800"/>
                  <a:pt x="397" y="800"/>
                </a:cubicBezTo>
                <a:cubicBezTo>
                  <a:pt x="595" y="785"/>
                  <a:pt x="685" y="637"/>
                  <a:pt x="716" y="481"/>
                </a:cubicBezTo>
                <a:cubicBezTo>
                  <a:pt x="720" y="472"/>
                  <a:pt x="722" y="466"/>
                  <a:pt x="727" y="460"/>
                </a:cubicBezTo>
                <a:cubicBezTo>
                  <a:pt x="772" y="324"/>
                  <a:pt x="731" y="176"/>
                  <a:pt x="627" y="95"/>
                </a:cubicBezTo>
                <a:cubicBezTo>
                  <a:pt x="593" y="64"/>
                  <a:pt x="554" y="41"/>
                  <a:pt x="501" y="30"/>
                </a:cubicBezTo>
                <a:cubicBezTo>
                  <a:pt x="487" y="28"/>
                  <a:pt x="472" y="26"/>
                  <a:pt x="458" y="24"/>
                </a:cubicBezTo>
                <a:cubicBezTo>
                  <a:pt x="423" y="8"/>
                  <a:pt x="390" y="0"/>
                  <a:pt x="358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10800000">
            <a:off x="4095130" y="2835826"/>
            <a:ext cx="63767" cy="50202"/>
          </a:xfrm>
          <a:custGeom>
            <a:avLst/>
            <a:gdLst/>
            <a:ahLst/>
            <a:cxnLst/>
            <a:rect l="l" t="t" r="r" b="b"/>
            <a:pathLst>
              <a:path w="806" h="816" extrusionOk="0">
                <a:moveTo>
                  <a:pt x="389" y="0"/>
                </a:moveTo>
                <a:cubicBezTo>
                  <a:pt x="220" y="0"/>
                  <a:pt x="114" y="116"/>
                  <a:pt x="80" y="254"/>
                </a:cubicBezTo>
                <a:cubicBezTo>
                  <a:pt x="69" y="270"/>
                  <a:pt x="61" y="287"/>
                  <a:pt x="55" y="306"/>
                </a:cubicBezTo>
                <a:cubicBezTo>
                  <a:pt x="1" y="439"/>
                  <a:pt x="17" y="643"/>
                  <a:pt x="142" y="743"/>
                </a:cubicBezTo>
                <a:cubicBezTo>
                  <a:pt x="206" y="794"/>
                  <a:pt x="271" y="815"/>
                  <a:pt x="333" y="815"/>
                </a:cubicBezTo>
                <a:cubicBezTo>
                  <a:pt x="480" y="815"/>
                  <a:pt x="613" y="696"/>
                  <a:pt x="680" y="556"/>
                </a:cubicBezTo>
                <a:cubicBezTo>
                  <a:pt x="805" y="383"/>
                  <a:pt x="788" y="108"/>
                  <a:pt x="532" y="47"/>
                </a:cubicBezTo>
                <a:cubicBezTo>
                  <a:pt x="528" y="45"/>
                  <a:pt x="524" y="45"/>
                  <a:pt x="520" y="45"/>
                </a:cubicBezTo>
                <a:cubicBezTo>
                  <a:pt x="501" y="24"/>
                  <a:pt x="474" y="8"/>
                  <a:pt x="438" y="3"/>
                </a:cubicBezTo>
                <a:cubicBezTo>
                  <a:pt x="421" y="1"/>
                  <a:pt x="405" y="0"/>
                  <a:pt x="389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rot="10800000">
            <a:off x="3981046" y="2839517"/>
            <a:ext cx="66061" cy="40728"/>
          </a:xfrm>
          <a:custGeom>
            <a:avLst/>
            <a:gdLst/>
            <a:ahLst/>
            <a:cxnLst/>
            <a:rect l="l" t="t" r="r" b="b"/>
            <a:pathLst>
              <a:path w="835" h="662" extrusionOk="0">
                <a:moveTo>
                  <a:pt x="531" y="0"/>
                </a:moveTo>
                <a:cubicBezTo>
                  <a:pt x="495" y="0"/>
                  <a:pt x="458" y="6"/>
                  <a:pt x="422" y="16"/>
                </a:cubicBezTo>
                <a:cubicBezTo>
                  <a:pt x="410" y="14"/>
                  <a:pt x="399" y="13"/>
                  <a:pt x="388" y="13"/>
                </a:cubicBezTo>
                <a:cubicBezTo>
                  <a:pt x="363" y="13"/>
                  <a:pt x="339" y="18"/>
                  <a:pt x="318" y="26"/>
                </a:cubicBezTo>
                <a:cubicBezTo>
                  <a:pt x="305" y="24"/>
                  <a:pt x="290" y="20"/>
                  <a:pt x="278" y="20"/>
                </a:cubicBezTo>
                <a:cubicBezTo>
                  <a:pt x="270" y="19"/>
                  <a:pt x="263" y="19"/>
                  <a:pt x="256" y="19"/>
                </a:cubicBezTo>
                <a:cubicBezTo>
                  <a:pt x="184" y="19"/>
                  <a:pt x="126" y="55"/>
                  <a:pt x="84" y="107"/>
                </a:cubicBezTo>
                <a:cubicBezTo>
                  <a:pt x="1" y="214"/>
                  <a:pt x="22" y="374"/>
                  <a:pt x="70" y="487"/>
                </a:cubicBezTo>
                <a:cubicBezTo>
                  <a:pt x="78" y="506"/>
                  <a:pt x="88" y="522"/>
                  <a:pt x="101" y="539"/>
                </a:cubicBezTo>
                <a:cubicBezTo>
                  <a:pt x="122" y="572"/>
                  <a:pt x="151" y="603"/>
                  <a:pt x="192" y="628"/>
                </a:cubicBezTo>
                <a:cubicBezTo>
                  <a:pt x="231" y="652"/>
                  <a:pt x="272" y="661"/>
                  <a:pt x="312" y="661"/>
                </a:cubicBezTo>
                <a:cubicBezTo>
                  <a:pt x="336" y="661"/>
                  <a:pt x="360" y="658"/>
                  <a:pt x="384" y="651"/>
                </a:cubicBezTo>
                <a:cubicBezTo>
                  <a:pt x="401" y="651"/>
                  <a:pt x="418" y="649"/>
                  <a:pt x="434" y="647"/>
                </a:cubicBezTo>
                <a:cubicBezTo>
                  <a:pt x="563" y="628"/>
                  <a:pt x="678" y="533"/>
                  <a:pt x="743" y="435"/>
                </a:cubicBezTo>
                <a:cubicBezTo>
                  <a:pt x="814" y="324"/>
                  <a:pt x="834" y="178"/>
                  <a:pt x="732" y="78"/>
                </a:cubicBezTo>
                <a:cubicBezTo>
                  <a:pt x="675" y="23"/>
                  <a:pt x="604" y="0"/>
                  <a:pt x="531" y="0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rot="10800000">
            <a:off x="3863323" y="2836687"/>
            <a:ext cx="60127" cy="44665"/>
          </a:xfrm>
          <a:custGeom>
            <a:avLst/>
            <a:gdLst/>
            <a:ahLst/>
            <a:cxnLst/>
            <a:rect l="l" t="t" r="r" b="b"/>
            <a:pathLst>
              <a:path w="760" h="726" extrusionOk="0">
                <a:moveTo>
                  <a:pt x="337" y="1"/>
                </a:moveTo>
                <a:cubicBezTo>
                  <a:pt x="235" y="1"/>
                  <a:pt x="136" y="45"/>
                  <a:pt x="80" y="146"/>
                </a:cubicBezTo>
                <a:cubicBezTo>
                  <a:pt x="9" y="278"/>
                  <a:pt x="1" y="432"/>
                  <a:pt x="61" y="567"/>
                </a:cubicBezTo>
                <a:cubicBezTo>
                  <a:pt x="112" y="680"/>
                  <a:pt x="234" y="725"/>
                  <a:pt x="359" y="725"/>
                </a:cubicBezTo>
                <a:cubicBezTo>
                  <a:pt x="372" y="725"/>
                  <a:pt x="386" y="725"/>
                  <a:pt x="399" y="724"/>
                </a:cubicBezTo>
                <a:cubicBezTo>
                  <a:pt x="624" y="707"/>
                  <a:pt x="760" y="474"/>
                  <a:pt x="718" y="292"/>
                </a:cubicBezTo>
                <a:cubicBezTo>
                  <a:pt x="705" y="244"/>
                  <a:pt x="682" y="198"/>
                  <a:pt x="647" y="157"/>
                </a:cubicBezTo>
                <a:cubicBezTo>
                  <a:pt x="579" y="60"/>
                  <a:pt x="456" y="1"/>
                  <a:pt x="337" y="1"/>
                </a:cubicBezTo>
                <a:close/>
              </a:path>
            </a:pathLst>
          </a:custGeom>
          <a:solidFill>
            <a:srgbClr val="82526E"/>
          </a:solidFill>
          <a:ln w="9525" cap="flat" cmpd="sng">
            <a:solidFill>
              <a:srgbClr val="8252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and person looking at each other&#10;&#10;Description automatically generated">
            <a:extLst>
              <a:ext uri="{FF2B5EF4-FFF2-40B4-BE49-F238E27FC236}">
                <a16:creationId xmlns:a16="http://schemas.microsoft.com/office/drawing/2014/main" id="{4762455B-90DA-C999-1B95-7AF344AA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6" y="1903941"/>
            <a:ext cx="3078982" cy="1862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 Buyer Persona Infographics with Pictures by Slidesgo">
  <a:themeElements>
    <a:clrScheme name="Simple Light">
      <a:dk1>
        <a:srgbClr val="000000"/>
      </a:dk1>
      <a:lt1>
        <a:srgbClr val="FFFFFF"/>
      </a:lt1>
      <a:dk2>
        <a:srgbClr val="B5DFE0"/>
      </a:dk2>
      <a:lt2>
        <a:srgbClr val="CFCFCF"/>
      </a:lt2>
      <a:accent1>
        <a:srgbClr val="7E7E7E"/>
      </a:accent1>
      <a:accent2>
        <a:srgbClr val="EEC2B0"/>
      </a:accent2>
      <a:accent3>
        <a:srgbClr val="DBBED9"/>
      </a:accent3>
      <a:accent4>
        <a:srgbClr val="BD94AC"/>
      </a:accent4>
      <a:accent5>
        <a:srgbClr val="A7A3C5"/>
      </a:accent5>
      <a:accent6>
        <a:srgbClr val="747C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On-screen Show 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Fira Sans Extra Condensed Medium</vt:lpstr>
      <vt:lpstr>Google Sans</vt:lpstr>
      <vt:lpstr>Roboto</vt:lpstr>
      <vt:lpstr>Calibri</vt:lpstr>
      <vt:lpstr>Gradient Buyer Persona Infographics with Pictures by Slidesgo</vt:lpstr>
      <vt:lpstr>User Persona </vt:lpstr>
      <vt:lpstr>Typical User Persona</vt:lpstr>
      <vt:lpstr>Atypical User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</dc:title>
  <cp:lastModifiedBy>Honglip.Gang</cp:lastModifiedBy>
  <cp:revision>1</cp:revision>
  <dcterms:modified xsi:type="dcterms:W3CDTF">2023-11-08T05:26:34Z</dcterms:modified>
</cp:coreProperties>
</file>