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8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5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1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8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6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72BDFBF-D24F-4F67-A450-31FF31198F0E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1A1DB7-4B8B-410F-82E3-2747AB617F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7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zyswan/C-Memory-Leakage-Detecto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CC05E-7596-4136-AD15-D8F430D6B565}"/>
              </a:ext>
            </a:extLst>
          </p:cNvPr>
          <p:cNvSpPr txBox="1"/>
          <p:nvPr/>
        </p:nvSpPr>
        <p:spPr>
          <a:xfrm>
            <a:off x="4350058" y="1651247"/>
            <a:ext cx="6826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sz="2400" dirty="0"/>
          </a:p>
          <a:p>
            <a:r>
              <a:rPr lang="en-IN" sz="2400" dirty="0"/>
              <a:t>Memory Leakage Detector for C Applications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Git Hub Project Link:</a:t>
            </a:r>
          </a:p>
          <a:p>
            <a:r>
              <a:rPr lang="en-IN" dirty="0">
                <a:hlinkClick r:id="rId2"/>
              </a:rPr>
              <a:t>https://github.com/lazyswan/C-Memory-Leakage-Detector</a:t>
            </a:r>
            <a:endParaRPr lang="en-IN" dirty="0"/>
          </a:p>
          <a:p>
            <a:endParaRPr lang="en-IN" dirty="0"/>
          </a:p>
          <a:p>
            <a:r>
              <a:rPr lang="en-IN" dirty="0"/>
              <a:t>Swanand Sapre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74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E402-3990-497F-8785-AA33A51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886A4-099A-42CB-B953-332D39AE0F8E}"/>
              </a:ext>
            </a:extLst>
          </p:cNvPr>
          <p:cNvSpPr txBox="1"/>
          <p:nvPr/>
        </p:nvSpPr>
        <p:spPr>
          <a:xfrm>
            <a:off x="256298" y="2760955"/>
            <a:ext cx="10805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Detects the Memory Leaks in any C-application.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Time Complexity: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Handles Abnormal Termination of Application as well as Normal Termination.</a:t>
            </a:r>
          </a:p>
        </p:txBody>
      </p:sp>
    </p:spTree>
    <p:extLst>
      <p:ext uri="{BB962C8B-B14F-4D97-AF65-F5344CB8AC3E}">
        <p14:creationId xmlns:p14="http://schemas.microsoft.com/office/powerpoint/2010/main" val="120351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B5DBA1-E49F-475B-BADA-55D912F2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59" y="676405"/>
            <a:ext cx="6873836" cy="5753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67EF9-24EF-45F5-931D-4DFFD0E629E4}"/>
              </a:ext>
            </a:extLst>
          </p:cNvPr>
          <p:cNvSpPr txBox="1"/>
          <p:nvPr/>
        </p:nvSpPr>
        <p:spPr>
          <a:xfrm>
            <a:off x="275573" y="789140"/>
            <a:ext cx="46847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r>
              <a:rPr lang="en-IN" sz="3200" dirty="0"/>
              <a:t>Wrapper Function to standard Malloc and Free</a:t>
            </a:r>
          </a:p>
          <a:p>
            <a:r>
              <a:rPr lang="en-IN" sz="3200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0848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567EF9-24EF-45F5-931D-4DFFD0E629E4}"/>
              </a:ext>
            </a:extLst>
          </p:cNvPr>
          <p:cNvSpPr txBox="1"/>
          <p:nvPr/>
        </p:nvSpPr>
        <p:spPr>
          <a:xfrm>
            <a:off x="275573" y="1968015"/>
            <a:ext cx="4684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New Doubly Linked List based data structure to store the records of dynamically allocated memory.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69645F-89F2-491D-AA6D-275736EF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94" y="2335439"/>
            <a:ext cx="6858733" cy="21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567EF9-24EF-45F5-931D-4DFFD0E629E4}"/>
              </a:ext>
            </a:extLst>
          </p:cNvPr>
          <p:cNvSpPr txBox="1"/>
          <p:nvPr/>
        </p:nvSpPr>
        <p:spPr>
          <a:xfrm>
            <a:off x="275573" y="1968015"/>
            <a:ext cx="4684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</a:t>
            </a:r>
            <a:r>
              <a:rPr lang="en-IN" sz="3200" i="1" dirty="0" err="1"/>
              <a:t>vmalloc</a:t>
            </a:r>
            <a:r>
              <a:rPr lang="en-IN" sz="3200" i="1" dirty="0"/>
              <a:t>() </a:t>
            </a:r>
            <a:r>
              <a:rPr lang="en-IN" sz="3200" dirty="0"/>
              <a:t>wrapper function maintains the record of allocated heap memory using </a:t>
            </a:r>
            <a:r>
              <a:rPr lang="en-IN" sz="3200" i="1" dirty="0" err="1"/>
              <a:t>add_to_mem_rec</a:t>
            </a:r>
            <a:r>
              <a:rPr lang="en-IN" sz="3200" i="1" dirty="0"/>
              <a:t>()</a:t>
            </a:r>
            <a:r>
              <a:rPr lang="en-IN" sz="3200" dirty="0"/>
              <a:t>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1E7647-2686-4DC1-8578-9588AC19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82" y="756472"/>
            <a:ext cx="6721422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3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567EF9-24EF-45F5-931D-4DFFD0E629E4}"/>
              </a:ext>
            </a:extLst>
          </p:cNvPr>
          <p:cNvSpPr txBox="1"/>
          <p:nvPr/>
        </p:nvSpPr>
        <p:spPr>
          <a:xfrm>
            <a:off x="275573" y="1968015"/>
            <a:ext cx="46847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</a:t>
            </a:r>
            <a:r>
              <a:rPr lang="en-IN" sz="3200" i="1" dirty="0" err="1"/>
              <a:t>vfree</a:t>
            </a:r>
            <a:r>
              <a:rPr lang="en-IN" sz="3200" i="1" dirty="0"/>
              <a:t>() </a:t>
            </a:r>
            <a:r>
              <a:rPr lang="en-IN" sz="3200" dirty="0"/>
              <a:t>wrapper function free the allocated heap memory as well as deletes the record from </a:t>
            </a:r>
            <a:r>
              <a:rPr lang="en-IN" sz="3200" dirty="0" err="1"/>
              <a:t>mem_rec</a:t>
            </a:r>
            <a:r>
              <a:rPr lang="en-IN" sz="3200" dirty="0"/>
              <a:t> list using </a:t>
            </a:r>
            <a:r>
              <a:rPr lang="en-IN" sz="3200" i="1" dirty="0" err="1"/>
              <a:t>delete_from_mem_rec</a:t>
            </a:r>
            <a:r>
              <a:rPr lang="en-IN" sz="3200" i="1" dirty="0"/>
              <a:t>()</a:t>
            </a:r>
            <a:r>
              <a:rPr lang="en-IN" sz="3200" dirty="0"/>
              <a:t>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3206D-27AB-491E-9889-422E2D1D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87" y="634674"/>
            <a:ext cx="4826695" cy="60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EC989-638A-4D4A-AF91-D6AA0D4D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40" y="1447628"/>
            <a:ext cx="5959356" cy="3962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485B6-28BD-457F-BC7B-ACE46269CC2C}"/>
              </a:ext>
            </a:extLst>
          </p:cNvPr>
          <p:cNvSpPr txBox="1"/>
          <p:nvPr/>
        </p:nvSpPr>
        <p:spPr>
          <a:xfrm>
            <a:off x="275573" y="1968015"/>
            <a:ext cx="46847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err="1"/>
              <a:t>siginitHandler</a:t>
            </a:r>
            <a:r>
              <a:rPr lang="en-IN" sz="3200" i="1" dirty="0"/>
              <a:t>() </a:t>
            </a:r>
            <a:r>
              <a:rPr lang="en-IN" sz="3200" dirty="0"/>
              <a:t>is signal handler which handles the abnormal termination.</a:t>
            </a:r>
          </a:p>
          <a:p>
            <a:r>
              <a:rPr lang="en-IN" sz="3200" dirty="0"/>
              <a:t>It prints the details of leak memory using </a:t>
            </a:r>
            <a:r>
              <a:rPr lang="en-IN" sz="3200" i="1" dirty="0" err="1"/>
              <a:t>print_leaks</a:t>
            </a:r>
            <a:r>
              <a:rPr lang="en-IN" sz="3200" i="1" dirty="0"/>
              <a:t>()</a:t>
            </a:r>
          </a:p>
          <a:p>
            <a:r>
              <a:rPr lang="en-IN" sz="32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5785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485B6-28BD-457F-BC7B-ACE46269CC2C}"/>
              </a:ext>
            </a:extLst>
          </p:cNvPr>
          <p:cNvSpPr txBox="1"/>
          <p:nvPr/>
        </p:nvSpPr>
        <p:spPr>
          <a:xfrm>
            <a:off x="275573" y="1968015"/>
            <a:ext cx="4684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Main Function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#pragma exit </a:t>
            </a:r>
            <a:r>
              <a:rPr lang="en-IN" sz="3200" dirty="0" err="1"/>
              <a:t>print_leaks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Executes the </a:t>
            </a:r>
            <a:r>
              <a:rPr lang="en-IN" sz="3200" dirty="0" err="1"/>
              <a:t>print_leaks</a:t>
            </a:r>
            <a:r>
              <a:rPr lang="en-IN" sz="3200" dirty="0"/>
              <a:t>()</a:t>
            </a:r>
          </a:p>
          <a:p>
            <a:r>
              <a:rPr lang="en-IN" sz="3200" dirty="0"/>
              <a:t>And displays the memory leaks during normal termination of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52F89-0DE7-4AA7-86C5-5A2083FD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46" y="788421"/>
            <a:ext cx="5738357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2876-9DAC-407E-A362-CAF3EC33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A3EB77-0E74-4DA9-B28A-4C254E266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35" y="2350006"/>
            <a:ext cx="7744917" cy="37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29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</TotalTime>
  <Words>177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Leakage detector  Swanand sapre github link:</dc:title>
  <dc:creator>Swanand Sapre</dc:creator>
  <cp:lastModifiedBy>Swanand Sapre</cp:lastModifiedBy>
  <cp:revision>6</cp:revision>
  <dcterms:created xsi:type="dcterms:W3CDTF">2020-03-22T10:29:32Z</dcterms:created>
  <dcterms:modified xsi:type="dcterms:W3CDTF">2020-03-22T11:22:19Z</dcterms:modified>
</cp:coreProperties>
</file>