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5" r:id="rId11"/>
    <p:sldId id="268" r:id="rId12"/>
    <p:sldId id="269" r:id="rId13"/>
    <p:sldId id="266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29A325-F1FA-42C0-BF79-8CC0B7B754DD}">
          <p14:sldIdLst>
            <p14:sldId id="257"/>
            <p14:sldId id="256"/>
            <p14:sldId id="258"/>
            <p14:sldId id="259"/>
            <p14:sldId id="260"/>
            <p14:sldId id="262"/>
            <p14:sldId id="263"/>
            <p14:sldId id="264"/>
            <p14:sldId id="267"/>
            <p14:sldId id="265"/>
            <p14:sldId id="268"/>
            <p14:sldId id="269"/>
            <p14:sldId id="266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44" d="100"/>
          <a:sy n="44" d="100"/>
        </p:scale>
        <p:origin x="77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22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46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36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7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8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38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30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77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1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84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46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93D9F1-B9AA-4B59-8AE0-F0FAD1EB2B8F}" type="datetimeFigureOut">
              <a:rPr lang="en-IN" smtClean="0"/>
              <a:t>21-03-2020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F45D64A-8753-4CB7-9C00-FF9576016CC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55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csapre@gmail.com" TargetMode="External"/><Relationship Id="rId2" Type="http://schemas.openxmlformats.org/officeDocument/2006/relationships/hyperlink" Target="https://github.com/lazyswan/Kernel_Component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DA37A2-A7A8-43E0-B7C9-11772986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IN" dirty="0"/>
              <a:t>Attempt to Design a</a:t>
            </a:r>
            <a:br>
              <a:rPr lang="en-IN" dirty="0"/>
            </a:br>
            <a:r>
              <a:rPr lang="en-IN" dirty="0"/>
              <a:t>Real Time Operating System </a:t>
            </a: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DF4BC151-2993-4E69-A68D-95F91C5CE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 err="1"/>
              <a:t>Github</a:t>
            </a:r>
            <a:r>
              <a:rPr lang="en-IN" dirty="0"/>
              <a:t> Link for the Project: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https://github.com/lazyswan/Kernel_Components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Swanand Sapre</a:t>
            </a:r>
          </a:p>
          <a:p>
            <a:pPr marL="0" indent="0">
              <a:buNone/>
            </a:pPr>
            <a:r>
              <a:rPr lang="en-IN" dirty="0">
                <a:hlinkClick r:id="rId3"/>
              </a:rPr>
              <a:t>scsapre@gmail.com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669-226-7772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2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74A886E-E8EF-48CC-8764-20EAE4538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573F2-37B5-40A8-AC84-C6A064222E41}"/>
              </a:ext>
            </a:extLst>
          </p:cNvPr>
          <p:cNvSpPr txBox="1"/>
          <p:nvPr/>
        </p:nvSpPr>
        <p:spPr>
          <a:xfrm>
            <a:off x="636805" y="640080"/>
            <a:ext cx="3378099" cy="4077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Assembly code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1993F9-CFC5-495F-9F26-199534453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1704" y="4831176"/>
            <a:ext cx="2743200" cy="0"/>
          </a:xfrm>
          <a:prstGeom prst="line">
            <a:avLst/>
          </a:prstGeom>
          <a:ln w="19050">
            <a:solidFill>
              <a:srgbClr val="FF85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078B7AC-EAEF-425C-AFC3-B9BCAB183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5" r="1" b="22526"/>
          <a:stretch/>
        </p:blipFill>
        <p:spPr>
          <a:xfrm>
            <a:off x="4654984" y="640080"/>
            <a:ext cx="689693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3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573F2-37B5-40A8-AC84-C6A064222E41}"/>
              </a:ext>
            </a:extLst>
          </p:cNvPr>
          <p:cNvSpPr txBox="1"/>
          <p:nvPr/>
        </p:nvSpPr>
        <p:spPr>
          <a:xfrm>
            <a:off x="636805" y="640080"/>
            <a:ext cx="3378099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SEMAPHORE</a:t>
            </a:r>
            <a:endParaRPr lang="en-US" sz="44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20D1DD9-F18B-454D-816C-CD863C22F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84" y="877622"/>
            <a:ext cx="6896936" cy="510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3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573F2-37B5-40A8-AC84-C6A064222E41}"/>
              </a:ext>
            </a:extLst>
          </p:cNvPr>
          <p:cNvSpPr txBox="1"/>
          <p:nvPr/>
        </p:nvSpPr>
        <p:spPr>
          <a:xfrm>
            <a:off x="175847" y="1478340"/>
            <a:ext cx="3839058" cy="21965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COOPERATIVE SEM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0B0BCF8-A8B0-4B3C-848B-0994408F4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84" y="2369084"/>
            <a:ext cx="6896936" cy="212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9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573F2-37B5-40A8-AC84-C6A064222E41}"/>
              </a:ext>
            </a:extLst>
          </p:cNvPr>
          <p:cNvSpPr txBox="1"/>
          <p:nvPr/>
        </p:nvSpPr>
        <p:spPr>
          <a:xfrm>
            <a:off x="636805" y="640080"/>
            <a:ext cx="3378099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Main Function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A6F63B7-516F-45D5-B592-7A9F285D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302" y="640080"/>
            <a:ext cx="5188299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12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0024AE-4256-4CEE-8A17-5BBA8D8B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792480"/>
            <a:ext cx="9683496" cy="902208"/>
          </a:xfrm>
        </p:spPr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BB792AA-EB7E-49FD-9992-9943FFE8A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50341"/>
            <a:ext cx="11277600" cy="453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0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7595-5E7A-42AB-ADC3-A81034F5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24BAB-4C88-46E1-B790-971482500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32185"/>
            <a:ext cx="5895450" cy="37405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391DCA-9CA9-4720-BE3F-30742EAA8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722" y="3220723"/>
            <a:ext cx="6312877" cy="228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190CD56-7AF2-407F-94AF-F8D39809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510" y="627796"/>
            <a:ext cx="3271199" cy="1457035"/>
          </a:xfrm>
        </p:spPr>
        <p:txBody>
          <a:bodyPr>
            <a:normAutofit/>
          </a:bodyPr>
          <a:lstStyle/>
          <a:p>
            <a:r>
              <a:rPr lang="en-IN" sz="4000" dirty="0"/>
              <a:t>crappy way of task-switch </a:t>
            </a:r>
          </a:p>
        </p:txBody>
      </p:sp>
      <p:pic>
        <p:nvPicPr>
          <p:cNvPr id="15" name="Content Placeholder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4AE856F-C9C7-45D5-92EA-AFAF2CA3D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455" y="2909464"/>
            <a:ext cx="7137677" cy="2426810"/>
          </a:xfrm>
          <a:prstGeom prst="rect">
            <a:avLst/>
          </a:prstGeom>
        </p:spPr>
      </p:pic>
      <p:sp>
        <p:nvSpPr>
          <p:cNvPr id="21" name="Content Placeholder 18">
            <a:extLst>
              <a:ext uri="{FF2B5EF4-FFF2-40B4-BE49-F238E27FC236}">
                <a16:creationId xmlns:a16="http://schemas.microsoft.com/office/drawing/2014/main" id="{23559771-894E-4F51-B2A3-BF289A086947}"/>
              </a:ext>
            </a:extLst>
          </p:cNvPr>
          <p:cNvSpPr txBox="1">
            <a:spLocks/>
          </p:cNvSpPr>
          <p:nvPr/>
        </p:nvSpPr>
        <p:spPr>
          <a:xfrm>
            <a:off x="886510" y="2084832"/>
            <a:ext cx="3441327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Address of Thread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blink_green_led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 : 0x0800045C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Address of Thread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blink_red_led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 : 0x08000478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Load PC with one of this address to perform switch,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But its not context switch, since we are not switching context(registers) just the PC and program might crash.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3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67B13D-53F5-47FA-95A4-E922A61F1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161" y="1429829"/>
            <a:ext cx="6776720" cy="3411793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54D9EFD9-91CB-4641-928C-48A8E4E3FE8D}"/>
              </a:ext>
            </a:extLst>
          </p:cNvPr>
          <p:cNvSpPr txBox="1">
            <a:spLocks/>
          </p:cNvSpPr>
          <p:nvPr/>
        </p:nvSpPr>
        <p:spPr>
          <a:xfrm>
            <a:off x="1026161" y="711200"/>
            <a:ext cx="10710914" cy="609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latin typeface="+mn-lt"/>
              </a:rPr>
              <a:t>Initialising Stack Frames and changing SP in </a:t>
            </a:r>
            <a:r>
              <a:rPr lang="en-IN" sz="4000" dirty="0" err="1">
                <a:latin typeface="+mn-lt"/>
              </a:rPr>
              <a:t>ISR_handler</a:t>
            </a:r>
            <a:endParaRPr lang="en-IN" sz="4000" dirty="0">
              <a:latin typeface="+mn-lt"/>
            </a:endParaRP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D1460E-CFF4-4BC8-B34C-64162048D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65" y="4950804"/>
            <a:ext cx="10112616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5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FC60294-422A-4644-9F8C-E26C10EB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Kernel internals__</a:t>
            </a:r>
            <a:br>
              <a:rPr lang="en-IN" dirty="0"/>
            </a:br>
            <a:r>
              <a:rPr lang="en-IN" dirty="0"/>
              <a:t>Simple kernel with just 3 threads 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C98F6-D060-4B03-9009-594533F2FAED}"/>
              </a:ext>
            </a:extLst>
          </p:cNvPr>
          <p:cNvSpPr txBox="1"/>
          <p:nvPr/>
        </p:nvSpPr>
        <p:spPr>
          <a:xfrm>
            <a:off x="846162" y="2579426"/>
            <a:ext cx="1105468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Supported Features:</a:t>
            </a:r>
          </a:p>
          <a:p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3 Threads.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Round Robin Scheduler.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Task Yield Functionality to support Co-operative Scheduling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Semaphore.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Cooperative Semaphore</a:t>
            </a:r>
            <a:r>
              <a:rPr lang="en-IN" sz="2400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16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573F2-37B5-40A8-AC84-C6A064222E41}"/>
              </a:ext>
            </a:extLst>
          </p:cNvPr>
          <p:cNvSpPr txBox="1"/>
          <p:nvPr/>
        </p:nvSpPr>
        <p:spPr>
          <a:xfrm>
            <a:off x="179363" y="2958628"/>
            <a:ext cx="4296258" cy="7163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Thread Control Block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A61F18C-DAE1-452F-8ABF-6FEBFA13C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984" y="1524209"/>
            <a:ext cx="6896936" cy="381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5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573F2-37B5-40A8-AC84-C6A064222E41}"/>
              </a:ext>
            </a:extLst>
          </p:cNvPr>
          <p:cNvSpPr txBox="1"/>
          <p:nvPr/>
        </p:nvSpPr>
        <p:spPr>
          <a:xfrm>
            <a:off x="175846" y="2170798"/>
            <a:ext cx="3839058" cy="1504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kernel stack </a:t>
            </a:r>
            <a:r>
              <a:rPr lang="en-US" sz="4400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init</a:t>
            </a:r>
            <a:endParaRPr lang="en-US" sz="44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4C1AD34-D8B6-4D41-896A-75AD63CCB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84" y="2170798"/>
            <a:ext cx="6896936" cy="251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8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573F2-37B5-40A8-AC84-C6A064222E41}"/>
              </a:ext>
            </a:extLst>
          </p:cNvPr>
          <p:cNvSpPr txBox="1"/>
          <p:nvPr/>
        </p:nvSpPr>
        <p:spPr>
          <a:xfrm>
            <a:off x="228601" y="2321170"/>
            <a:ext cx="3786304" cy="1353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Creating Threads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610F8C-013D-4185-B1D4-59AF820E7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984" y="972455"/>
            <a:ext cx="6896936" cy="49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4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573F2-37B5-40A8-AC84-C6A064222E41}"/>
              </a:ext>
            </a:extLst>
          </p:cNvPr>
          <p:cNvSpPr txBox="1"/>
          <p:nvPr/>
        </p:nvSpPr>
        <p:spPr>
          <a:xfrm>
            <a:off x="636805" y="640080"/>
            <a:ext cx="3378099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Kernel launch</a:t>
            </a:r>
            <a:endParaRPr lang="en-US" sz="44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227E3E5-7A20-4038-845D-32486113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84" y="1644905"/>
            <a:ext cx="6896936" cy="356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573F2-37B5-40A8-AC84-C6A064222E41}"/>
              </a:ext>
            </a:extLst>
          </p:cNvPr>
          <p:cNvSpPr txBox="1"/>
          <p:nvPr/>
        </p:nvSpPr>
        <p:spPr>
          <a:xfrm>
            <a:off x="636805" y="640080"/>
            <a:ext cx="3378099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Task YEILD</a:t>
            </a:r>
            <a:endParaRPr lang="en-US" sz="44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F20AECE-5D76-43A2-9FB4-7FBE3DAB6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84" y="2644962"/>
            <a:ext cx="6896936" cy="156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76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159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Tw Cen MT</vt:lpstr>
      <vt:lpstr>Tw Cen MT Condensed</vt:lpstr>
      <vt:lpstr>Wingdings 3</vt:lpstr>
      <vt:lpstr>Integral</vt:lpstr>
      <vt:lpstr>Attempt to Design a Real Time Operating System </vt:lpstr>
      <vt:lpstr>crappy way of task-switch </vt:lpstr>
      <vt:lpstr>PowerPoint Presentation</vt:lpstr>
      <vt:lpstr>Building Kernel internals__ Simple kernel with just 3 threads 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Attempt to Design a Real Time Operating System</dc:title>
  <dc:creator>Swanand Sapre</dc:creator>
  <cp:lastModifiedBy>Swanand Sapre</cp:lastModifiedBy>
  <cp:revision>3</cp:revision>
  <dcterms:created xsi:type="dcterms:W3CDTF">2020-03-22T02:05:38Z</dcterms:created>
  <dcterms:modified xsi:type="dcterms:W3CDTF">2020-03-22T02:28:01Z</dcterms:modified>
</cp:coreProperties>
</file>