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8" r:id="rId12"/>
    <p:sldId id="269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29A325-F1FA-42C0-BF79-8CC0B7B754DD}">
          <p14:sldIdLst>
            <p14:sldId id="257"/>
            <p14:sldId id="256"/>
            <p14:sldId id="258"/>
            <p14:sldId id="259"/>
            <p14:sldId id="260"/>
            <p14:sldId id="262"/>
            <p14:sldId id="263"/>
            <p14:sldId id="264"/>
            <p14:sldId id="267"/>
            <p14:sldId id="265"/>
            <p14:sldId id="268"/>
            <p14:sldId id="269"/>
            <p14:sldId id="26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2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6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6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8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0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7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4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5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sapre@gmail.com" TargetMode="External"/><Relationship Id="rId2" Type="http://schemas.openxmlformats.org/officeDocument/2006/relationships/hyperlink" Target="https://github.com/lazyswan/Kernel_Component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DA37A2-A7A8-43E0-B7C9-11772986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IN" dirty="0"/>
              <a:t>Attempt to Design a</a:t>
            </a:r>
            <a:br>
              <a:rPr lang="en-IN" dirty="0"/>
            </a:br>
            <a:r>
              <a:rPr lang="en-IN" dirty="0"/>
              <a:t>Real Time Operating System 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DF4BC151-2993-4E69-A68D-95F91C5C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 err="1"/>
              <a:t>Github</a:t>
            </a:r>
            <a:r>
              <a:rPr lang="en-IN" dirty="0"/>
              <a:t> Link for the Project: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https://github.com/lazyswan/Kernel_Components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Swanand Sapre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scsapre@gmail.com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669-226-7772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4077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Assembly code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1704" y="4831176"/>
            <a:ext cx="2743200" cy="0"/>
          </a:xfrm>
          <a:prstGeom prst="line">
            <a:avLst/>
          </a:prstGeom>
          <a:ln w="19050">
            <a:solidFill>
              <a:srgbClr val="FF8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078B7AC-EAEF-425C-AFC3-B9BCAB183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" r="1" b="22526"/>
          <a:stretch/>
        </p:blipFill>
        <p:spPr>
          <a:xfrm>
            <a:off x="4654984" y="640080"/>
            <a:ext cx="689693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3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SEMAPHORE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20D1DD9-F18B-454D-816C-CD863C22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877622"/>
            <a:ext cx="6896936" cy="51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3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175847" y="1478340"/>
            <a:ext cx="3839058" cy="2196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COOPERATIVE SEM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B0BCF8-A8B0-4B3C-848B-0994408F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2369084"/>
            <a:ext cx="6896936" cy="21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Main Function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A6F63B7-516F-45D5-B592-7A9F285D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302" y="640080"/>
            <a:ext cx="518829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0024AE-4256-4CEE-8A17-5BBA8D8B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92480"/>
            <a:ext cx="9683496" cy="902208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B792AA-EB7E-49FD-9992-9943FFE8A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0341"/>
            <a:ext cx="11277600" cy="45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7595-5E7A-42AB-ADC3-A81034F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24BAB-4C88-46E1-B790-97148250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2185"/>
            <a:ext cx="5895450" cy="3740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391DCA-9CA9-4720-BE3F-30742EAA8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2" y="3220723"/>
            <a:ext cx="6312877" cy="22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190CD56-7AF2-407F-94AF-F8D39809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10" y="627796"/>
            <a:ext cx="3271199" cy="1457035"/>
          </a:xfrm>
        </p:spPr>
        <p:txBody>
          <a:bodyPr>
            <a:normAutofit/>
          </a:bodyPr>
          <a:lstStyle/>
          <a:p>
            <a:r>
              <a:rPr lang="en-IN" sz="4000" dirty="0"/>
              <a:t>crappy way of task-switch </a:t>
            </a:r>
          </a:p>
        </p:txBody>
      </p:sp>
      <p:pic>
        <p:nvPicPr>
          <p:cNvPr id="15" name="Content Placeholder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AE856F-C9C7-45D5-92EA-AFAF2CA3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55" y="2909464"/>
            <a:ext cx="7137677" cy="2426810"/>
          </a:xfrm>
          <a:prstGeom prst="rect">
            <a:avLst/>
          </a:prstGeom>
        </p:spPr>
      </p:pic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23559771-894E-4F51-B2A3-BF289A086947}"/>
              </a:ext>
            </a:extLst>
          </p:cNvPr>
          <p:cNvSpPr txBox="1">
            <a:spLocks/>
          </p:cNvSpPr>
          <p:nvPr/>
        </p:nvSpPr>
        <p:spPr>
          <a:xfrm>
            <a:off x="886510" y="2084832"/>
            <a:ext cx="3441327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Address of Thread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blink_green_led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: 0x0800045C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Address of Thread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blink_red_led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: 0x08000478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Load PC with one of this address to perform switch,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But its not context switch, since we are not switching context(registers) just the PC and program might crash.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67B13D-53F5-47FA-95A4-E922A61F1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61" y="1429829"/>
            <a:ext cx="6776720" cy="341179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54D9EFD9-91CB-4641-928C-48A8E4E3FE8D}"/>
              </a:ext>
            </a:extLst>
          </p:cNvPr>
          <p:cNvSpPr txBox="1">
            <a:spLocks/>
          </p:cNvSpPr>
          <p:nvPr/>
        </p:nvSpPr>
        <p:spPr>
          <a:xfrm>
            <a:off x="1026161" y="711200"/>
            <a:ext cx="10710914" cy="609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+mn-lt"/>
              </a:rPr>
              <a:t>Initialising Stack Frames and changing SP in </a:t>
            </a:r>
            <a:r>
              <a:rPr lang="en-IN" sz="4000" dirty="0" err="1">
                <a:latin typeface="+mn-lt"/>
              </a:rPr>
              <a:t>ISR_handler</a:t>
            </a:r>
            <a:endParaRPr lang="en-IN" sz="4000" dirty="0">
              <a:latin typeface="+mn-lt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D1460E-CFF4-4BC8-B34C-64162048D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5" y="4950804"/>
            <a:ext cx="10112616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C60294-422A-4644-9F8C-E26C10E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Kernel internals__</a:t>
            </a:r>
            <a:br>
              <a:rPr lang="en-IN" dirty="0"/>
            </a:br>
            <a:r>
              <a:rPr lang="en-IN" dirty="0"/>
              <a:t>Simple kernel with just 3 threads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C98F6-D060-4B03-9009-594533F2FAED}"/>
              </a:ext>
            </a:extLst>
          </p:cNvPr>
          <p:cNvSpPr txBox="1"/>
          <p:nvPr/>
        </p:nvSpPr>
        <p:spPr>
          <a:xfrm>
            <a:off x="846162" y="2579426"/>
            <a:ext cx="1105468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Supported Features:</a:t>
            </a:r>
          </a:p>
          <a:p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3 Threads.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Round Robin Scheduler.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Task Yield Functionality to support Co-operative 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Semaphore.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Cooperative Semaphore</a:t>
            </a:r>
            <a:r>
              <a:rPr lang="en-IN" sz="2400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6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179363" y="2958628"/>
            <a:ext cx="4296258" cy="716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Thread Control Block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A61F18C-DAE1-452F-8ABF-6FEBFA13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84" y="1524209"/>
            <a:ext cx="6896936" cy="38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5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175846" y="2170798"/>
            <a:ext cx="3839058" cy="1504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kernel stack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init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4C1AD34-D8B6-4D41-896A-75AD63CC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2170798"/>
            <a:ext cx="6896936" cy="25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8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228601" y="2321170"/>
            <a:ext cx="3786304" cy="1353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Creating Threads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610F8C-013D-4185-B1D4-59AF820E7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84" y="972455"/>
            <a:ext cx="6896936" cy="49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Kernel launch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27E3E5-7A20-4038-845D-32486113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644905"/>
            <a:ext cx="6896936" cy="35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Task YEILD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F20AECE-5D76-43A2-9FB4-7FBE3DAB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2644962"/>
            <a:ext cx="6896936" cy="15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7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159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Attempt to Design a Real Time Operating System </vt:lpstr>
      <vt:lpstr>crappy way of task-switch </vt:lpstr>
      <vt:lpstr>PowerPoint Presentation</vt:lpstr>
      <vt:lpstr>Building Kernel internals__ Simple kernel with just 3 threads 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Attempt to Design a Real Time Operating System</dc:title>
  <dc:creator>Swanand Sapre</dc:creator>
  <cp:lastModifiedBy>Swanand Sapre</cp:lastModifiedBy>
  <cp:revision>3</cp:revision>
  <dcterms:created xsi:type="dcterms:W3CDTF">2020-03-22T02:05:38Z</dcterms:created>
  <dcterms:modified xsi:type="dcterms:W3CDTF">2020-03-22T02:33:18Z</dcterms:modified>
</cp:coreProperties>
</file>