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8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25"/>
  </p:notesMasterIdLst>
  <p:sldIdLst>
    <p:sldId id="271" r:id="rId2"/>
    <p:sldId id="260" r:id="rId3"/>
    <p:sldId id="288" r:id="rId4"/>
    <p:sldId id="287" r:id="rId5"/>
    <p:sldId id="274" r:id="rId6"/>
    <p:sldId id="284" r:id="rId7"/>
    <p:sldId id="285" r:id="rId8"/>
    <p:sldId id="286" r:id="rId9"/>
    <p:sldId id="289" r:id="rId10"/>
    <p:sldId id="290" r:id="rId11"/>
    <p:sldId id="281" r:id="rId12"/>
    <p:sldId id="283" r:id="rId13"/>
    <p:sldId id="291" r:id="rId14"/>
    <p:sldId id="292" r:id="rId15"/>
    <p:sldId id="299" r:id="rId16"/>
    <p:sldId id="302" r:id="rId17"/>
    <p:sldId id="301" r:id="rId18"/>
    <p:sldId id="300" r:id="rId19"/>
    <p:sldId id="303" r:id="rId20"/>
    <p:sldId id="304" r:id="rId21"/>
    <p:sldId id="278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9F4DEA-D035-432A-B726-9A67551CFDF6}" v="563" dt="2019-02-11T18:19:53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020" autoAdjust="0"/>
  </p:normalViewPr>
  <p:slideViewPr>
    <p:cSldViewPr snapToGrid="0">
      <p:cViewPr varScale="1">
        <p:scale>
          <a:sx n="115" d="100"/>
          <a:sy n="115" d="100"/>
        </p:scale>
        <p:origin x="2016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ois-Xavier Cat" userId="60886de0176e604a" providerId="LiveId" clId="{C9714475-CB40-44FD-B933-E51F8689DD79}"/>
    <pc:docChg chg="undo custSel mod addSld modSld">
      <pc:chgData name="Francois-Xavier Cat" userId="60886de0176e604a" providerId="LiveId" clId="{C9714475-CB40-44FD-B933-E51F8689DD79}" dt="2019-01-27T06:56:58.933" v="471" actId="478"/>
      <pc:docMkLst>
        <pc:docMk/>
      </pc:docMkLst>
      <pc:sldChg chg="addSp modSp">
        <pc:chgData name="Francois-Xavier Cat" userId="60886de0176e604a" providerId="LiveId" clId="{C9714475-CB40-44FD-B933-E51F8689DD79}" dt="2019-01-27T03:56:39.691" v="80" actId="1076"/>
        <pc:sldMkLst>
          <pc:docMk/>
          <pc:sldMk cId="2692688028" sldId="260"/>
        </pc:sldMkLst>
        <pc:picChg chg="add mod">
          <ac:chgData name="Francois-Xavier Cat" userId="60886de0176e604a" providerId="LiveId" clId="{C9714475-CB40-44FD-B933-E51F8689DD79}" dt="2019-01-27T03:56:39.691" v="80" actId="1076"/>
          <ac:picMkLst>
            <pc:docMk/>
            <pc:sldMk cId="2692688028" sldId="260"/>
            <ac:picMk id="1026" creationId="{EC0F697F-42B2-43F8-814E-652350191AF4}"/>
          </ac:picMkLst>
        </pc:picChg>
      </pc:sldChg>
      <pc:sldChg chg="modSp">
        <pc:chgData name="Francois-Xavier Cat" userId="60886de0176e604a" providerId="LiveId" clId="{C9714475-CB40-44FD-B933-E51F8689DD79}" dt="2019-01-27T03:55:31.328" v="78" actId="20577"/>
        <pc:sldMkLst>
          <pc:docMk/>
          <pc:sldMk cId="1711243966" sldId="271"/>
        </pc:sldMkLst>
        <pc:spChg chg="mod">
          <ac:chgData name="Francois-Xavier Cat" userId="60886de0176e604a" providerId="LiveId" clId="{C9714475-CB40-44FD-B933-E51F8689DD79}" dt="2019-01-27T03:55:31.328" v="78" actId="20577"/>
          <ac:spMkLst>
            <pc:docMk/>
            <pc:sldMk cId="1711243966" sldId="271"/>
            <ac:spMk id="23" creationId="{2A88661A-47A9-4F62-B997-465D42E2EE74}"/>
          </ac:spMkLst>
        </pc:spChg>
      </pc:sldChg>
      <pc:sldChg chg="addSp modSp mod setBg setClrOvrMap">
        <pc:chgData name="Francois-Xavier Cat" userId="60886de0176e604a" providerId="LiveId" clId="{C9714475-CB40-44FD-B933-E51F8689DD79}" dt="2019-01-27T03:58:28.752" v="140" actId="20577"/>
        <pc:sldMkLst>
          <pc:docMk/>
          <pc:sldMk cId="853394293" sldId="274"/>
        </pc:sldMkLst>
        <pc:spChg chg="mod">
          <ac:chgData name="Francois-Xavier Cat" userId="60886de0176e604a" providerId="LiveId" clId="{C9714475-CB40-44FD-B933-E51F8689DD79}" dt="2019-01-27T03:57:39.111" v="106" actId="113"/>
          <ac:spMkLst>
            <pc:docMk/>
            <pc:sldMk cId="853394293" sldId="274"/>
            <ac:spMk id="2" creationId="{45C07898-47AA-48BA-94C8-EE7F4E96AE76}"/>
          </ac:spMkLst>
        </pc:spChg>
        <pc:spChg chg="mod">
          <ac:chgData name="Francois-Xavier Cat" userId="60886de0176e604a" providerId="LiveId" clId="{C9714475-CB40-44FD-B933-E51F8689DD79}" dt="2019-01-27T03:58:28.752" v="140" actId="20577"/>
          <ac:spMkLst>
            <pc:docMk/>
            <pc:sldMk cId="853394293" sldId="274"/>
            <ac:spMk id="3" creationId="{EEF7D76D-25E1-44AB-8BC5-5CEB4DD23FEC}"/>
          </ac:spMkLst>
        </pc:spChg>
        <pc:spChg chg="add">
          <ac:chgData name="Francois-Xavier Cat" userId="60886de0176e604a" providerId="LiveId" clId="{C9714475-CB40-44FD-B933-E51F8689DD79}" dt="2019-01-27T03:57:26.656" v="102" actId="26606"/>
          <ac:spMkLst>
            <pc:docMk/>
            <pc:sldMk cId="853394293" sldId="274"/>
            <ac:spMk id="9" creationId="{A65AC7D1-EAA9-48F5-B509-60A7F50BF703}"/>
          </ac:spMkLst>
        </pc:spChg>
        <pc:spChg chg="add">
          <ac:chgData name="Francois-Xavier Cat" userId="60886de0176e604a" providerId="LiveId" clId="{C9714475-CB40-44FD-B933-E51F8689DD79}" dt="2019-01-27T03:57:26.656" v="102" actId="26606"/>
          <ac:spMkLst>
            <pc:docMk/>
            <pc:sldMk cId="853394293" sldId="274"/>
            <ac:spMk id="11" creationId="{D6320AF9-619A-4175-865B-5663E1AEF4C5}"/>
          </ac:spMkLst>
        </pc:spChg>
        <pc:spChg chg="add">
          <ac:chgData name="Francois-Xavier Cat" userId="60886de0176e604a" providerId="LiveId" clId="{C9714475-CB40-44FD-B933-E51F8689DD79}" dt="2019-01-27T03:57:26.656" v="102" actId="26606"/>
          <ac:spMkLst>
            <pc:docMk/>
            <pc:sldMk cId="853394293" sldId="274"/>
            <ac:spMk id="17" creationId="{7E018740-5C2B-4A41-AC1A-7E68D1EC1954}"/>
          </ac:spMkLst>
        </pc:spChg>
        <pc:spChg chg="add">
          <ac:chgData name="Francois-Xavier Cat" userId="60886de0176e604a" providerId="LiveId" clId="{C9714475-CB40-44FD-B933-E51F8689DD79}" dt="2019-01-27T03:57:26.656" v="102" actId="26606"/>
          <ac:spMkLst>
            <pc:docMk/>
            <pc:sldMk cId="853394293" sldId="274"/>
            <ac:spMk id="19" creationId="{166F75A4-C475-4941-8EE2-B80A06A2C1BB}"/>
          </ac:spMkLst>
        </pc:spChg>
        <pc:spChg chg="add">
          <ac:chgData name="Francois-Xavier Cat" userId="60886de0176e604a" providerId="LiveId" clId="{C9714475-CB40-44FD-B933-E51F8689DD79}" dt="2019-01-27T03:57:26.656" v="102" actId="26606"/>
          <ac:spMkLst>
            <pc:docMk/>
            <pc:sldMk cId="853394293" sldId="274"/>
            <ac:spMk id="21" creationId="{A032553A-72E8-4B0D-8405-FF9771C9AF05}"/>
          </ac:spMkLst>
        </pc:spChg>
        <pc:spChg chg="add">
          <ac:chgData name="Francois-Xavier Cat" userId="60886de0176e604a" providerId="LiveId" clId="{C9714475-CB40-44FD-B933-E51F8689DD79}" dt="2019-01-27T03:57:26.656" v="102" actId="26606"/>
          <ac:spMkLst>
            <pc:docMk/>
            <pc:sldMk cId="853394293" sldId="274"/>
            <ac:spMk id="23" creationId="{765800AC-C3B9-498E-87BC-29FAE4C76B21}"/>
          </ac:spMkLst>
        </pc:spChg>
        <pc:spChg chg="add">
          <ac:chgData name="Francois-Xavier Cat" userId="60886de0176e604a" providerId="LiveId" clId="{C9714475-CB40-44FD-B933-E51F8689DD79}" dt="2019-01-27T03:57:26.656" v="102" actId="26606"/>
          <ac:spMkLst>
            <pc:docMk/>
            <pc:sldMk cId="853394293" sldId="274"/>
            <ac:spMk id="25" creationId="{1F9D6ACB-2FF4-49F9-978A-E0D5327FC635}"/>
          </ac:spMkLst>
        </pc:spChg>
        <pc:spChg chg="add">
          <ac:chgData name="Francois-Xavier Cat" userId="60886de0176e604a" providerId="LiveId" clId="{C9714475-CB40-44FD-B933-E51F8689DD79}" dt="2019-01-27T03:57:26.656" v="102" actId="26606"/>
          <ac:spMkLst>
            <pc:docMk/>
            <pc:sldMk cId="853394293" sldId="274"/>
            <ac:spMk id="27" creationId="{142BFA2A-77A0-4F60-A32A-685681C84889}"/>
          </ac:spMkLst>
        </pc:spChg>
        <pc:cxnChg chg="add">
          <ac:chgData name="Francois-Xavier Cat" userId="60886de0176e604a" providerId="LiveId" clId="{C9714475-CB40-44FD-B933-E51F8689DD79}" dt="2019-01-27T03:57:26.656" v="102" actId="26606"/>
          <ac:cxnSpMkLst>
            <pc:docMk/>
            <pc:sldMk cId="853394293" sldId="274"/>
            <ac:cxnSpMk id="13" creationId="{063B6EC6-D752-4EE7-908B-F8F19E8C7FEA}"/>
          </ac:cxnSpMkLst>
        </pc:cxnChg>
        <pc:cxnChg chg="add">
          <ac:chgData name="Francois-Xavier Cat" userId="60886de0176e604a" providerId="LiveId" clId="{C9714475-CB40-44FD-B933-E51F8689DD79}" dt="2019-01-27T03:57:26.656" v="102" actId="26606"/>
          <ac:cxnSpMkLst>
            <pc:docMk/>
            <pc:sldMk cId="853394293" sldId="274"/>
            <ac:cxnSpMk id="15" creationId="{EFECD4E8-AD3E-4228-82A2-9461958EA94D}"/>
          </ac:cxnSpMkLst>
        </pc:cxnChg>
      </pc:sldChg>
      <pc:sldChg chg="modSp add">
        <pc:chgData name="Francois-Xavier Cat" userId="60886de0176e604a" providerId="LiveId" clId="{C9714475-CB40-44FD-B933-E51F8689DD79}" dt="2019-01-27T04:01:51.816" v="338" actId="20577"/>
        <pc:sldMkLst>
          <pc:docMk/>
          <pc:sldMk cId="3282303940" sldId="278"/>
        </pc:sldMkLst>
        <pc:spChg chg="mod">
          <ac:chgData name="Francois-Xavier Cat" userId="60886de0176e604a" providerId="LiveId" clId="{C9714475-CB40-44FD-B933-E51F8689DD79}" dt="2019-01-27T03:59:22.847" v="217" actId="20577"/>
          <ac:spMkLst>
            <pc:docMk/>
            <pc:sldMk cId="3282303940" sldId="278"/>
            <ac:spMk id="2" creationId="{23531DBE-450E-488B-B73C-08F3A0ECADAA}"/>
          </ac:spMkLst>
        </pc:spChg>
        <pc:spChg chg="mod">
          <ac:chgData name="Francois-Xavier Cat" userId="60886de0176e604a" providerId="LiveId" clId="{C9714475-CB40-44FD-B933-E51F8689DD79}" dt="2019-01-27T04:01:51.816" v="338" actId="20577"/>
          <ac:spMkLst>
            <pc:docMk/>
            <pc:sldMk cId="3282303940" sldId="278"/>
            <ac:spMk id="3" creationId="{261ADDEA-C152-4D09-A8A6-D007481A4652}"/>
          </ac:spMkLst>
        </pc:spChg>
      </pc:sldChg>
    </pc:docChg>
  </pc:docChgLst>
  <pc:docChgLst>
    <pc:chgData name="Francois-Xavier Cat" userId="60886de0176e604a" providerId="LiveId" clId="{8D9F4DEA-D035-432A-B726-9A67551CFDF6}"/>
    <pc:docChg chg="modSld">
      <pc:chgData name="Francois-Xavier Cat" userId="60886de0176e604a" providerId="LiveId" clId="{8D9F4DEA-D035-432A-B726-9A67551CFDF6}" dt="2019-02-14T23:34:52.959" v="11" actId="20577"/>
      <pc:docMkLst>
        <pc:docMk/>
      </pc:docMkLst>
      <pc:sldChg chg="modNotesTx">
        <pc:chgData name="Francois-Xavier Cat" userId="60886de0176e604a" providerId="LiveId" clId="{8D9F4DEA-D035-432A-B726-9A67551CFDF6}" dt="2019-02-14T23:31:12.529" v="1" actId="6549"/>
        <pc:sldMkLst>
          <pc:docMk/>
          <pc:sldMk cId="2692688028" sldId="260"/>
        </pc:sldMkLst>
      </pc:sldChg>
      <pc:sldChg chg="modNotesTx">
        <pc:chgData name="Francois-Xavier Cat" userId="60886de0176e604a" providerId="LiveId" clId="{8D9F4DEA-D035-432A-B726-9A67551CFDF6}" dt="2019-02-14T23:31:07.379" v="0" actId="6549"/>
        <pc:sldMkLst>
          <pc:docMk/>
          <pc:sldMk cId="1711243966" sldId="271"/>
        </pc:sldMkLst>
      </pc:sldChg>
      <pc:sldChg chg="modNotesTx">
        <pc:chgData name="Francois-Xavier Cat" userId="60886de0176e604a" providerId="LiveId" clId="{8D9F4DEA-D035-432A-B726-9A67551CFDF6}" dt="2019-02-14T23:31:23.357" v="4" actId="5793"/>
        <pc:sldMkLst>
          <pc:docMk/>
          <pc:sldMk cId="853394293" sldId="274"/>
        </pc:sldMkLst>
      </pc:sldChg>
      <pc:sldChg chg="modNotesTx">
        <pc:chgData name="Francois-Xavier Cat" userId="60886de0176e604a" providerId="LiveId" clId="{8D9F4DEA-D035-432A-B726-9A67551CFDF6}" dt="2019-02-14T23:31:48.675" v="9" actId="6549"/>
        <pc:sldMkLst>
          <pc:docMk/>
          <pc:sldMk cId="2245022977" sldId="283"/>
        </pc:sldMkLst>
      </pc:sldChg>
      <pc:sldChg chg="modNotesTx">
        <pc:chgData name="Francois-Xavier Cat" userId="60886de0176e604a" providerId="LiveId" clId="{8D9F4DEA-D035-432A-B726-9A67551CFDF6}" dt="2019-02-14T23:31:28.690" v="5" actId="6549"/>
        <pc:sldMkLst>
          <pc:docMk/>
          <pc:sldMk cId="2897046096" sldId="284"/>
        </pc:sldMkLst>
      </pc:sldChg>
      <pc:sldChg chg="modNotesTx">
        <pc:chgData name="Francois-Xavier Cat" userId="60886de0176e604a" providerId="LiveId" clId="{8D9F4DEA-D035-432A-B726-9A67551CFDF6}" dt="2019-02-14T23:31:32.030" v="6" actId="6549"/>
        <pc:sldMkLst>
          <pc:docMk/>
          <pc:sldMk cId="2910980033" sldId="285"/>
        </pc:sldMkLst>
      </pc:sldChg>
      <pc:sldChg chg="modNotesTx">
        <pc:chgData name="Francois-Xavier Cat" userId="60886de0176e604a" providerId="LiveId" clId="{8D9F4DEA-D035-432A-B726-9A67551CFDF6}" dt="2019-02-14T23:31:35.648" v="7" actId="6549"/>
        <pc:sldMkLst>
          <pc:docMk/>
          <pc:sldMk cId="83135469" sldId="286"/>
        </pc:sldMkLst>
      </pc:sldChg>
      <pc:sldChg chg="modNotesTx">
        <pc:chgData name="Francois-Xavier Cat" userId="60886de0176e604a" providerId="LiveId" clId="{8D9F4DEA-D035-432A-B726-9A67551CFDF6}" dt="2019-02-14T23:31:18.059" v="2" actId="6549"/>
        <pc:sldMkLst>
          <pc:docMk/>
          <pc:sldMk cId="173282193" sldId="287"/>
        </pc:sldMkLst>
      </pc:sldChg>
      <pc:sldChg chg="modSp modNotesTx">
        <pc:chgData name="Francois-Xavier Cat" userId="60886de0176e604a" providerId="LiveId" clId="{8D9F4DEA-D035-432A-B726-9A67551CFDF6}" dt="2019-02-14T23:34:52.959" v="11" actId="20577"/>
        <pc:sldMkLst>
          <pc:docMk/>
          <pc:sldMk cId="2048296502" sldId="289"/>
        </pc:sldMkLst>
        <pc:spChg chg="mod">
          <ac:chgData name="Francois-Xavier Cat" userId="60886de0176e604a" providerId="LiveId" clId="{8D9F4DEA-D035-432A-B726-9A67551CFDF6}" dt="2019-02-14T23:34:52.959" v="11" actId="20577"/>
          <ac:spMkLst>
            <pc:docMk/>
            <pc:sldMk cId="2048296502" sldId="289"/>
            <ac:spMk id="3" creationId="{6ED1012B-FD55-4D6F-8079-49ADE5AE628D}"/>
          </ac:spMkLst>
        </pc:spChg>
      </pc:sldChg>
      <pc:sldChg chg="modNotesTx">
        <pc:chgData name="Francois-Xavier Cat" userId="60886de0176e604a" providerId="LiveId" clId="{8D9F4DEA-D035-432A-B726-9A67551CFDF6}" dt="2019-02-14T23:31:51.485" v="10" actId="6549"/>
        <pc:sldMkLst>
          <pc:docMk/>
          <pc:sldMk cId="393517048" sldId="29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438E27-CF3E-4023-B8A5-1E6DACE4202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80ACB12-40EA-477A-9FEF-6A69780E8423}">
      <dgm:prSet phldrT="[Text]"/>
      <dgm:spPr/>
      <dgm:t>
        <a:bodyPr/>
        <a:lstStyle/>
        <a:p>
          <a:r>
            <a:rPr lang="en-CA" dirty="0"/>
            <a:t>Code</a:t>
          </a:r>
        </a:p>
      </dgm:t>
    </dgm:pt>
    <dgm:pt modelId="{F4B1965F-3B12-4D8B-88C3-47416E363336}" type="parTrans" cxnId="{F3499513-1B89-41E7-8803-57EA1E0B32CE}">
      <dgm:prSet/>
      <dgm:spPr/>
      <dgm:t>
        <a:bodyPr/>
        <a:lstStyle/>
        <a:p>
          <a:endParaRPr lang="en-CA"/>
        </a:p>
      </dgm:t>
    </dgm:pt>
    <dgm:pt modelId="{3E3D5415-42D7-4D6B-B402-413D23679F8E}" type="sibTrans" cxnId="{F3499513-1B89-41E7-8803-57EA1E0B32CE}">
      <dgm:prSet/>
      <dgm:spPr/>
      <dgm:t>
        <a:bodyPr/>
        <a:lstStyle/>
        <a:p>
          <a:endParaRPr lang="en-CA"/>
        </a:p>
      </dgm:t>
    </dgm:pt>
    <dgm:pt modelId="{FC0A8A5D-945C-4216-BAB5-B2694827E79C}">
      <dgm:prSet phldrT="[Text]"/>
      <dgm:spPr/>
      <dgm:t>
        <a:bodyPr/>
        <a:lstStyle/>
        <a:p>
          <a:r>
            <a:rPr lang="en-CA" dirty="0"/>
            <a:t>Source</a:t>
          </a:r>
        </a:p>
      </dgm:t>
    </dgm:pt>
    <dgm:pt modelId="{471EFC59-AD1F-4F69-BFA4-772C797E0FBD}" type="parTrans" cxnId="{C556C250-ECB9-450A-819A-4E5DB12919F9}">
      <dgm:prSet/>
      <dgm:spPr/>
      <dgm:t>
        <a:bodyPr/>
        <a:lstStyle/>
        <a:p>
          <a:endParaRPr lang="en-CA"/>
        </a:p>
      </dgm:t>
    </dgm:pt>
    <dgm:pt modelId="{2B8B3131-10F5-4E47-8E61-5CF19DFAE70C}" type="sibTrans" cxnId="{C556C250-ECB9-450A-819A-4E5DB12919F9}">
      <dgm:prSet/>
      <dgm:spPr/>
      <dgm:t>
        <a:bodyPr/>
        <a:lstStyle/>
        <a:p>
          <a:endParaRPr lang="en-CA"/>
        </a:p>
      </dgm:t>
    </dgm:pt>
    <dgm:pt modelId="{66830F23-8986-4819-B1EB-E23977B4F19A}">
      <dgm:prSet phldrT="[Text]"/>
      <dgm:spPr/>
      <dgm:t>
        <a:bodyPr/>
        <a:lstStyle/>
        <a:p>
          <a:r>
            <a:rPr lang="en-CA" dirty="0"/>
            <a:t>Build</a:t>
          </a:r>
        </a:p>
      </dgm:t>
    </dgm:pt>
    <dgm:pt modelId="{193C9C73-3AFE-48E8-984B-284500C7E993}" type="parTrans" cxnId="{AA9771C6-5FAD-4D0A-AE52-97F1FA5558FF}">
      <dgm:prSet/>
      <dgm:spPr/>
      <dgm:t>
        <a:bodyPr/>
        <a:lstStyle/>
        <a:p>
          <a:endParaRPr lang="en-CA"/>
        </a:p>
      </dgm:t>
    </dgm:pt>
    <dgm:pt modelId="{696EE833-1E46-4D76-A857-A7FBC5A677B0}" type="sibTrans" cxnId="{AA9771C6-5FAD-4D0A-AE52-97F1FA5558FF}">
      <dgm:prSet/>
      <dgm:spPr/>
      <dgm:t>
        <a:bodyPr/>
        <a:lstStyle/>
        <a:p>
          <a:endParaRPr lang="en-CA"/>
        </a:p>
      </dgm:t>
    </dgm:pt>
    <dgm:pt modelId="{19FC8295-DEB3-4E89-8066-D01755AFF489}">
      <dgm:prSet phldrT="[Text]"/>
      <dgm:spPr/>
      <dgm:t>
        <a:bodyPr/>
        <a:lstStyle/>
        <a:p>
          <a:r>
            <a:rPr lang="en-CA" dirty="0"/>
            <a:t>Test</a:t>
          </a:r>
        </a:p>
      </dgm:t>
    </dgm:pt>
    <dgm:pt modelId="{77A134DE-B1BE-4EC0-AC04-7A20049FE7E5}" type="parTrans" cxnId="{DE256809-567B-4A9F-B7E2-BE626643F20D}">
      <dgm:prSet/>
      <dgm:spPr/>
      <dgm:t>
        <a:bodyPr/>
        <a:lstStyle/>
        <a:p>
          <a:endParaRPr lang="en-CA"/>
        </a:p>
      </dgm:t>
    </dgm:pt>
    <dgm:pt modelId="{BF5474D6-67E5-4D1E-9192-9720C5A4F530}" type="sibTrans" cxnId="{DE256809-567B-4A9F-B7E2-BE626643F20D}">
      <dgm:prSet/>
      <dgm:spPr/>
      <dgm:t>
        <a:bodyPr/>
        <a:lstStyle/>
        <a:p>
          <a:endParaRPr lang="en-CA"/>
        </a:p>
      </dgm:t>
    </dgm:pt>
    <dgm:pt modelId="{46D7F318-0A86-457F-B36A-430D89C5A9A9}">
      <dgm:prSet phldrT="[Text]"/>
      <dgm:spPr/>
      <dgm:t>
        <a:bodyPr/>
        <a:lstStyle/>
        <a:p>
          <a:r>
            <a:rPr lang="en-CA" dirty="0"/>
            <a:t>Release</a:t>
          </a:r>
        </a:p>
      </dgm:t>
    </dgm:pt>
    <dgm:pt modelId="{63D25427-418C-49EB-BEE9-DD13574103FD}" type="parTrans" cxnId="{9F9B8915-9E7B-4C58-BE99-D4011B0C8770}">
      <dgm:prSet/>
      <dgm:spPr/>
      <dgm:t>
        <a:bodyPr/>
        <a:lstStyle/>
        <a:p>
          <a:endParaRPr lang="en-CA"/>
        </a:p>
      </dgm:t>
    </dgm:pt>
    <dgm:pt modelId="{B3D9A2EA-5FFD-4254-AF12-91D2127A5B27}" type="sibTrans" cxnId="{9F9B8915-9E7B-4C58-BE99-D4011B0C8770}">
      <dgm:prSet/>
      <dgm:spPr/>
      <dgm:t>
        <a:bodyPr/>
        <a:lstStyle/>
        <a:p>
          <a:endParaRPr lang="en-CA"/>
        </a:p>
      </dgm:t>
    </dgm:pt>
    <dgm:pt modelId="{671E2BA5-D199-428B-855B-5821E16B6C9D}" type="pres">
      <dgm:prSet presAssocID="{5B438E27-CF3E-4023-B8A5-1E6DACE4202A}" presName="Name0" presStyleCnt="0">
        <dgm:presLayoutVars>
          <dgm:dir/>
          <dgm:resizeHandles val="exact"/>
        </dgm:presLayoutVars>
      </dgm:prSet>
      <dgm:spPr/>
    </dgm:pt>
    <dgm:pt modelId="{1E6FAF56-E9A3-4588-B2D8-130E4E97BE86}" type="pres">
      <dgm:prSet presAssocID="{380ACB12-40EA-477A-9FEF-6A69780E8423}" presName="node" presStyleLbl="node1" presStyleIdx="0" presStyleCnt="5">
        <dgm:presLayoutVars>
          <dgm:bulletEnabled val="1"/>
        </dgm:presLayoutVars>
      </dgm:prSet>
      <dgm:spPr/>
    </dgm:pt>
    <dgm:pt modelId="{9B066EF4-7CD5-45B3-973D-4F00D73FDED5}" type="pres">
      <dgm:prSet presAssocID="{3E3D5415-42D7-4D6B-B402-413D23679F8E}" presName="sibTrans" presStyleLbl="sibTrans2D1" presStyleIdx="0" presStyleCnt="4"/>
      <dgm:spPr/>
    </dgm:pt>
    <dgm:pt modelId="{CBDFA270-DD32-45B2-91EE-B0DEAAB7A1AA}" type="pres">
      <dgm:prSet presAssocID="{3E3D5415-42D7-4D6B-B402-413D23679F8E}" presName="connectorText" presStyleLbl="sibTrans2D1" presStyleIdx="0" presStyleCnt="4"/>
      <dgm:spPr/>
    </dgm:pt>
    <dgm:pt modelId="{D8D1BFA2-92AB-4424-B4BC-107C52CB687F}" type="pres">
      <dgm:prSet presAssocID="{FC0A8A5D-945C-4216-BAB5-B2694827E79C}" presName="node" presStyleLbl="node1" presStyleIdx="1" presStyleCnt="5">
        <dgm:presLayoutVars>
          <dgm:bulletEnabled val="1"/>
        </dgm:presLayoutVars>
      </dgm:prSet>
      <dgm:spPr/>
    </dgm:pt>
    <dgm:pt modelId="{E7E89F76-5C69-42E4-B06D-7EB6AB781F94}" type="pres">
      <dgm:prSet presAssocID="{2B8B3131-10F5-4E47-8E61-5CF19DFAE70C}" presName="sibTrans" presStyleLbl="sibTrans2D1" presStyleIdx="1" presStyleCnt="4"/>
      <dgm:spPr/>
    </dgm:pt>
    <dgm:pt modelId="{25990847-5BEA-4DE4-B2CB-BB930B45B323}" type="pres">
      <dgm:prSet presAssocID="{2B8B3131-10F5-4E47-8E61-5CF19DFAE70C}" presName="connectorText" presStyleLbl="sibTrans2D1" presStyleIdx="1" presStyleCnt="4"/>
      <dgm:spPr/>
    </dgm:pt>
    <dgm:pt modelId="{ECB291D6-BBD2-42FA-AE6B-CF89A4FD8A36}" type="pres">
      <dgm:prSet presAssocID="{66830F23-8986-4819-B1EB-E23977B4F19A}" presName="node" presStyleLbl="node1" presStyleIdx="2" presStyleCnt="5">
        <dgm:presLayoutVars>
          <dgm:bulletEnabled val="1"/>
        </dgm:presLayoutVars>
      </dgm:prSet>
      <dgm:spPr/>
    </dgm:pt>
    <dgm:pt modelId="{82A92188-A0C3-4DF8-8234-1EA913DBD550}" type="pres">
      <dgm:prSet presAssocID="{696EE833-1E46-4D76-A857-A7FBC5A677B0}" presName="sibTrans" presStyleLbl="sibTrans2D1" presStyleIdx="2" presStyleCnt="4"/>
      <dgm:spPr/>
    </dgm:pt>
    <dgm:pt modelId="{A7C2CA33-5CF8-4E52-9236-B09553996BA1}" type="pres">
      <dgm:prSet presAssocID="{696EE833-1E46-4D76-A857-A7FBC5A677B0}" presName="connectorText" presStyleLbl="sibTrans2D1" presStyleIdx="2" presStyleCnt="4"/>
      <dgm:spPr/>
    </dgm:pt>
    <dgm:pt modelId="{B465AA85-3020-4EDD-8D8F-4EF3F8E854D5}" type="pres">
      <dgm:prSet presAssocID="{19FC8295-DEB3-4E89-8066-D01755AFF489}" presName="node" presStyleLbl="node1" presStyleIdx="3" presStyleCnt="5">
        <dgm:presLayoutVars>
          <dgm:bulletEnabled val="1"/>
        </dgm:presLayoutVars>
      </dgm:prSet>
      <dgm:spPr/>
    </dgm:pt>
    <dgm:pt modelId="{9B9A616A-19AC-4814-8B60-9245CC80BC17}" type="pres">
      <dgm:prSet presAssocID="{BF5474D6-67E5-4D1E-9192-9720C5A4F530}" presName="sibTrans" presStyleLbl="sibTrans2D1" presStyleIdx="3" presStyleCnt="4"/>
      <dgm:spPr/>
    </dgm:pt>
    <dgm:pt modelId="{0CAC98FC-D12F-490B-99C1-6E6F81A6B2D3}" type="pres">
      <dgm:prSet presAssocID="{BF5474D6-67E5-4D1E-9192-9720C5A4F530}" presName="connectorText" presStyleLbl="sibTrans2D1" presStyleIdx="3" presStyleCnt="4"/>
      <dgm:spPr/>
    </dgm:pt>
    <dgm:pt modelId="{BDF45C24-F4AA-4CB5-9F44-A91361664487}" type="pres">
      <dgm:prSet presAssocID="{46D7F318-0A86-457F-B36A-430D89C5A9A9}" presName="node" presStyleLbl="node1" presStyleIdx="4" presStyleCnt="5">
        <dgm:presLayoutVars>
          <dgm:bulletEnabled val="1"/>
        </dgm:presLayoutVars>
      </dgm:prSet>
      <dgm:spPr/>
    </dgm:pt>
  </dgm:ptLst>
  <dgm:cxnLst>
    <dgm:cxn modelId="{DE256809-567B-4A9F-B7E2-BE626643F20D}" srcId="{5B438E27-CF3E-4023-B8A5-1E6DACE4202A}" destId="{19FC8295-DEB3-4E89-8066-D01755AFF489}" srcOrd="3" destOrd="0" parTransId="{77A134DE-B1BE-4EC0-AC04-7A20049FE7E5}" sibTransId="{BF5474D6-67E5-4D1E-9192-9720C5A4F530}"/>
    <dgm:cxn modelId="{D7EDA10C-1E44-47CB-B681-4BD01415A4A7}" type="presOf" srcId="{2B8B3131-10F5-4E47-8E61-5CF19DFAE70C}" destId="{E7E89F76-5C69-42E4-B06D-7EB6AB781F94}" srcOrd="0" destOrd="0" presId="urn:microsoft.com/office/officeart/2005/8/layout/process1"/>
    <dgm:cxn modelId="{F3499513-1B89-41E7-8803-57EA1E0B32CE}" srcId="{5B438E27-CF3E-4023-B8A5-1E6DACE4202A}" destId="{380ACB12-40EA-477A-9FEF-6A69780E8423}" srcOrd="0" destOrd="0" parTransId="{F4B1965F-3B12-4D8B-88C3-47416E363336}" sibTransId="{3E3D5415-42D7-4D6B-B402-413D23679F8E}"/>
    <dgm:cxn modelId="{9F9B8915-9E7B-4C58-BE99-D4011B0C8770}" srcId="{5B438E27-CF3E-4023-B8A5-1E6DACE4202A}" destId="{46D7F318-0A86-457F-B36A-430D89C5A9A9}" srcOrd="4" destOrd="0" parTransId="{63D25427-418C-49EB-BEE9-DD13574103FD}" sibTransId="{B3D9A2EA-5FFD-4254-AF12-91D2127A5B27}"/>
    <dgm:cxn modelId="{33C9B368-35EB-4899-B205-825990F650CF}" type="presOf" srcId="{66830F23-8986-4819-B1EB-E23977B4F19A}" destId="{ECB291D6-BBD2-42FA-AE6B-CF89A4FD8A36}" srcOrd="0" destOrd="0" presId="urn:microsoft.com/office/officeart/2005/8/layout/process1"/>
    <dgm:cxn modelId="{C556C250-ECB9-450A-819A-4E5DB12919F9}" srcId="{5B438E27-CF3E-4023-B8A5-1E6DACE4202A}" destId="{FC0A8A5D-945C-4216-BAB5-B2694827E79C}" srcOrd="1" destOrd="0" parTransId="{471EFC59-AD1F-4F69-BFA4-772C797E0FBD}" sibTransId="{2B8B3131-10F5-4E47-8E61-5CF19DFAE70C}"/>
    <dgm:cxn modelId="{7F451072-7670-48C5-B0F7-438666F3B39D}" type="presOf" srcId="{696EE833-1E46-4D76-A857-A7FBC5A677B0}" destId="{A7C2CA33-5CF8-4E52-9236-B09553996BA1}" srcOrd="1" destOrd="0" presId="urn:microsoft.com/office/officeart/2005/8/layout/process1"/>
    <dgm:cxn modelId="{12299E78-FD0B-4997-AC70-AFAA80188E9A}" type="presOf" srcId="{3E3D5415-42D7-4D6B-B402-413D23679F8E}" destId="{CBDFA270-DD32-45B2-91EE-B0DEAAB7A1AA}" srcOrd="1" destOrd="0" presId="urn:microsoft.com/office/officeart/2005/8/layout/process1"/>
    <dgm:cxn modelId="{7ADA248C-A61A-4FCF-9C9F-28850C90C1E5}" type="presOf" srcId="{380ACB12-40EA-477A-9FEF-6A69780E8423}" destId="{1E6FAF56-E9A3-4588-B2D8-130E4E97BE86}" srcOrd="0" destOrd="0" presId="urn:microsoft.com/office/officeart/2005/8/layout/process1"/>
    <dgm:cxn modelId="{E02A609E-6EF8-4983-AED7-0C11AFA6BA80}" type="presOf" srcId="{BF5474D6-67E5-4D1E-9192-9720C5A4F530}" destId="{9B9A616A-19AC-4814-8B60-9245CC80BC17}" srcOrd="0" destOrd="0" presId="urn:microsoft.com/office/officeart/2005/8/layout/process1"/>
    <dgm:cxn modelId="{E338E6BB-2206-4DBF-A3C6-8CE08BEAD0C2}" type="presOf" srcId="{696EE833-1E46-4D76-A857-A7FBC5A677B0}" destId="{82A92188-A0C3-4DF8-8234-1EA913DBD550}" srcOrd="0" destOrd="0" presId="urn:microsoft.com/office/officeart/2005/8/layout/process1"/>
    <dgm:cxn modelId="{143A4FC4-70E2-4754-B862-8977DE121878}" type="presOf" srcId="{5B438E27-CF3E-4023-B8A5-1E6DACE4202A}" destId="{671E2BA5-D199-428B-855B-5821E16B6C9D}" srcOrd="0" destOrd="0" presId="urn:microsoft.com/office/officeart/2005/8/layout/process1"/>
    <dgm:cxn modelId="{AA9771C6-5FAD-4D0A-AE52-97F1FA5558FF}" srcId="{5B438E27-CF3E-4023-B8A5-1E6DACE4202A}" destId="{66830F23-8986-4819-B1EB-E23977B4F19A}" srcOrd="2" destOrd="0" parTransId="{193C9C73-3AFE-48E8-984B-284500C7E993}" sibTransId="{696EE833-1E46-4D76-A857-A7FBC5A677B0}"/>
    <dgm:cxn modelId="{45DA16D7-3A49-4C1F-8638-36BEB31944F6}" type="presOf" srcId="{3E3D5415-42D7-4D6B-B402-413D23679F8E}" destId="{9B066EF4-7CD5-45B3-973D-4F00D73FDED5}" srcOrd="0" destOrd="0" presId="urn:microsoft.com/office/officeart/2005/8/layout/process1"/>
    <dgm:cxn modelId="{4A220CE1-165E-4AF4-AF88-B732490DB3E8}" type="presOf" srcId="{2B8B3131-10F5-4E47-8E61-5CF19DFAE70C}" destId="{25990847-5BEA-4DE4-B2CB-BB930B45B323}" srcOrd="1" destOrd="0" presId="urn:microsoft.com/office/officeart/2005/8/layout/process1"/>
    <dgm:cxn modelId="{C4C4FBE1-1A08-4719-897A-C71C5A6BDDFE}" type="presOf" srcId="{FC0A8A5D-945C-4216-BAB5-B2694827E79C}" destId="{D8D1BFA2-92AB-4424-B4BC-107C52CB687F}" srcOrd="0" destOrd="0" presId="urn:microsoft.com/office/officeart/2005/8/layout/process1"/>
    <dgm:cxn modelId="{72713BE9-A9F3-4D28-AE14-FCD9E5D98271}" type="presOf" srcId="{46D7F318-0A86-457F-B36A-430D89C5A9A9}" destId="{BDF45C24-F4AA-4CB5-9F44-A91361664487}" srcOrd="0" destOrd="0" presId="urn:microsoft.com/office/officeart/2005/8/layout/process1"/>
    <dgm:cxn modelId="{15E833F4-C766-4EF5-8263-92025EEDD88E}" type="presOf" srcId="{19FC8295-DEB3-4E89-8066-D01755AFF489}" destId="{B465AA85-3020-4EDD-8D8F-4EF3F8E854D5}" srcOrd="0" destOrd="0" presId="urn:microsoft.com/office/officeart/2005/8/layout/process1"/>
    <dgm:cxn modelId="{CCFEBCFB-190F-45D7-8A06-442B4337E3A2}" type="presOf" srcId="{BF5474D6-67E5-4D1E-9192-9720C5A4F530}" destId="{0CAC98FC-D12F-490B-99C1-6E6F81A6B2D3}" srcOrd="1" destOrd="0" presId="urn:microsoft.com/office/officeart/2005/8/layout/process1"/>
    <dgm:cxn modelId="{6C017B4A-3F6D-4FBC-8A6E-F0208DDA08D9}" type="presParOf" srcId="{671E2BA5-D199-428B-855B-5821E16B6C9D}" destId="{1E6FAF56-E9A3-4588-B2D8-130E4E97BE86}" srcOrd="0" destOrd="0" presId="urn:microsoft.com/office/officeart/2005/8/layout/process1"/>
    <dgm:cxn modelId="{BA5F3B6C-C9ED-4876-91A6-90C15FDB14C5}" type="presParOf" srcId="{671E2BA5-D199-428B-855B-5821E16B6C9D}" destId="{9B066EF4-7CD5-45B3-973D-4F00D73FDED5}" srcOrd="1" destOrd="0" presId="urn:microsoft.com/office/officeart/2005/8/layout/process1"/>
    <dgm:cxn modelId="{E2CFC8B4-D348-4DDD-919F-34B9BD2AB7B7}" type="presParOf" srcId="{9B066EF4-7CD5-45B3-973D-4F00D73FDED5}" destId="{CBDFA270-DD32-45B2-91EE-B0DEAAB7A1AA}" srcOrd="0" destOrd="0" presId="urn:microsoft.com/office/officeart/2005/8/layout/process1"/>
    <dgm:cxn modelId="{B6241C94-D069-4B89-A322-DEBBD615E64C}" type="presParOf" srcId="{671E2BA5-D199-428B-855B-5821E16B6C9D}" destId="{D8D1BFA2-92AB-4424-B4BC-107C52CB687F}" srcOrd="2" destOrd="0" presId="urn:microsoft.com/office/officeart/2005/8/layout/process1"/>
    <dgm:cxn modelId="{8A52D0EA-1768-407A-A39F-1513AE3DBF13}" type="presParOf" srcId="{671E2BA5-D199-428B-855B-5821E16B6C9D}" destId="{E7E89F76-5C69-42E4-B06D-7EB6AB781F94}" srcOrd="3" destOrd="0" presId="urn:microsoft.com/office/officeart/2005/8/layout/process1"/>
    <dgm:cxn modelId="{7E9D8793-C651-4084-8596-BDC01A2CEE4D}" type="presParOf" srcId="{E7E89F76-5C69-42E4-B06D-7EB6AB781F94}" destId="{25990847-5BEA-4DE4-B2CB-BB930B45B323}" srcOrd="0" destOrd="0" presId="urn:microsoft.com/office/officeart/2005/8/layout/process1"/>
    <dgm:cxn modelId="{82FA66B7-89EB-431B-81AB-7CDA2C1F6F7B}" type="presParOf" srcId="{671E2BA5-D199-428B-855B-5821E16B6C9D}" destId="{ECB291D6-BBD2-42FA-AE6B-CF89A4FD8A36}" srcOrd="4" destOrd="0" presId="urn:microsoft.com/office/officeart/2005/8/layout/process1"/>
    <dgm:cxn modelId="{BA76112C-F835-4E90-B1D7-BA253C19A867}" type="presParOf" srcId="{671E2BA5-D199-428B-855B-5821E16B6C9D}" destId="{82A92188-A0C3-4DF8-8234-1EA913DBD550}" srcOrd="5" destOrd="0" presId="urn:microsoft.com/office/officeart/2005/8/layout/process1"/>
    <dgm:cxn modelId="{0F6DBCDE-3A1C-4AC7-8F08-D31FDFC9152F}" type="presParOf" srcId="{82A92188-A0C3-4DF8-8234-1EA913DBD550}" destId="{A7C2CA33-5CF8-4E52-9236-B09553996BA1}" srcOrd="0" destOrd="0" presId="urn:microsoft.com/office/officeart/2005/8/layout/process1"/>
    <dgm:cxn modelId="{AFF58913-AC55-4901-992E-FB6D5E08D493}" type="presParOf" srcId="{671E2BA5-D199-428B-855B-5821E16B6C9D}" destId="{B465AA85-3020-4EDD-8D8F-4EF3F8E854D5}" srcOrd="6" destOrd="0" presId="urn:microsoft.com/office/officeart/2005/8/layout/process1"/>
    <dgm:cxn modelId="{EA896DEB-6A97-4C82-88FD-A8EFC5A845A5}" type="presParOf" srcId="{671E2BA5-D199-428B-855B-5821E16B6C9D}" destId="{9B9A616A-19AC-4814-8B60-9245CC80BC17}" srcOrd="7" destOrd="0" presId="urn:microsoft.com/office/officeart/2005/8/layout/process1"/>
    <dgm:cxn modelId="{92266076-6D30-4534-83A5-2F26A78F76B1}" type="presParOf" srcId="{9B9A616A-19AC-4814-8B60-9245CC80BC17}" destId="{0CAC98FC-D12F-490B-99C1-6E6F81A6B2D3}" srcOrd="0" destOrd="0" presId="urn:microsoft.com/office/officeart/2005/8/layout/process1"/>
    <dgm:cxn modelId="{1FF7007F-4CCB-4E08-A0D8-754DE9B41B63}" type="presParOf" srcId="{671E2BA5-D199-428B-855B-5821E16B6C9D}" destId="{BDF45C24-F4AA-4CB5-9F44-A9136166448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B438E27-CF3E-4023-B8A5-1E6DACE4202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80ACB12-40EA-477A-9FEF-6A69780E8423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dirty="0"/>
            <a:t>Code</a:t>
          </a:r>
        </a:p>
      </dgm:t>
    </dgm:pt>
    <dgm:pt modelId="{F4B1965F-3B12-4D8B-88C3-47416E363336}" type="parTrans" cxnId="{F3499513-1B89-41E7-8803-57EA1E0B32CE}">
      <dgm:prSet/>
      <dgm:spPr/>
      <dgm:t>
        <a:bodyPr/>
        <a:lstStyle/>
        <a:p>
          <a:endParaRPr lang="en-CA"/>
        </a:p>
      </dgm:t>
    </dgm:pt>
    <dgm:pt modelId="{3E3D5415-42D7-4D6B-B402-413D23679F8E}" type="sibTrans" cxnId="{F3499513-1B89-41E7-8803-57EA1E0B32CE}">
      <dgm:prSet/>
      <dgm:spPr/>
      <dgm:t>
        <a:bodyPr/>
        <a:lstStyle/>
        <a:p>
          <a:endParaRPr lang="en-CA"/>
        </a:p>
      </dgm:t>
    </dgm:pt>
    <dgm:pt modelId="{FC0A8A5D-945C-4216-BAB5-B2694827E79C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dirty="0"/>
            <a:t>Source</a:t>
          </a:r>
        </a:p>
      </dgm:t>
    </dgm:pt>
    <dgm:pt modelId="{471EFC59-AD1F-4F69-BFA4-772C797E0FBD}" type="parTrans" cxnId="{C556C250-ECB9-450A-819A-4E5DB12919F9}">
      <dgm:prSet/>
      <dgm:spPr/>
      <dgm:t>
        <a:bodyPr/>
        <a:lstStyle/>
        <a:p>
          <a:endParaRPr lang="en-CA"/>
        </a:p>
      </dgm:t>
    </dgm:pt>
    <dgm:pt modelId="{2B8B3131-10F5-4E47-8E61-5CF19DFAE70C}" type="sibTrans" cxnId="{C556C250-ECB9-450A-819A-4E5DB12919F9}">
      <dgm:prSet/>
      <dgm:spPr/>
      <dgm:t>
        <a:bodyPr/>
        <a:lstStyle/>
        <a:p>
          <a:endParaRPr lang="en-CA"/>
        </a:p>
      </dgm:t>
    </dgm:pt>
    <dgm:pt modelId="{66830F23-8986-4819-B1EB-E23977B4F19A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dirty="0"/>
            <a:t>Build</a:t>
          </a:r>
        </a:p>
      </dgm:t>
    </dgm:pt>
    <dgm:pt modelId="{193C9C73-3AFE-48E8-984B-284500C7E993}" type="parTrans" cxnId="{AA9771C6-5FAD-4D0A-AE52-97F1FA5558FF}">
      <dgm:prSet/>
      <dgm:spPr/>
      <dgm:t>
        <a:bodyPr/>
        <a:lstStyle/>
        <a:p>
          <a:endParaRPr lang="en-CA"/>
        </a:p>
      </dgm:t>
    </dgm:pt>
    <dgm:pt modelId="{696EE833-1E46-4D76-A857-A7FBC5A677B0}" type="sibTrans" cxnId="{AA9771C6-5FAD-4D0A-AE52-97F1FA5558FF}">
      <dgm:prSet/>
      <dgm:spPr/>
      <dgm:t>
        <a:bodyPr/>
        <a:lstStyle/>
        <a:p>
          <a:endParaRPr lang="en-CA"/>
        </a:p>
      </dgm:t>
    </dgm:pt>
    <dgm:pt modelId="{19FC8295-DEB3-4E89-8066-D01755AFF489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CA" dirty="0"/>
            <a:t>Test</a:t>
          </a:r>
        </a:p>
      </dgm:t>
    </dgm:pt>
    <dgm:pt modelId="{77A134DE-B1BE-4EC0-AC04-7A20049FE7E5}" type="parTrans" cxnId="{DE256809-567B-4A9F-B7E2-BE626643F20D}">
      <dgm:prSet/>
      <dgm:spPr/>
      <dgm:t>
        <a:bodyPr/>
        <a:lstStyle/>
        <a:p>
          <a:endParaRPr lang="en-CA"/>
        </a:p>
      </dgm:t>
    </dgm:pt>
    <dgm:pt modelId="{BF5474D6-67E5-4D1E-9192-9720C5A4F530}" type="sibTrans" cxnId="{DE256809-567B-4A9F-B7E2-BE626643F20D}">
      <dgm:prSet/>
      <dgm:spPr/>
      <dgm:t>
        <a:bodyPr/>
        <a:lstStyle/>
        <a:p>
          <a:endParaRPr lang="en-CA"/>
        </a:p>
      </dgm:t>
    </dgm:pt>
    <dgm:pt modelId="{46D7F318-0A86-457F-B36A-430D89C5A9A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noFill/>
        </a:ln>
      </dgm:spPr>
      <dgm:t>
        <a:bodyPr/>
        <a:lstStyle/>
        <a:p>
          <a:r>
            <a:rPr lang="en-CA" dirty="0"/>
            <a:t>Release</a:t>
          </a:r>
        </a:p>
      </dgm:t>
    </dgm:pt>
    <dgm:pt modelId="{63D25427-418C-49EB-BEE9-DD13574103FD}" type="parTrans" cxnId="{9F9B8915-9E7B-4C58-BE99-D4011B0C8770}">
      <dgm:prSet/>
      <dgm:spPr/>
      <dgm:t>
        <a:bodyPr/>
        <a:lstStyle/>
        <a:p>
          <a:endParaRPr lang="en-CA"/>
        </a:p>
      </dgm:t>
    </dgm:pt>
    <dgm:pt modelId="{B3D9A2EA-5FFD-4254-AF12-91D2127A5B27}" type="sibTrans" cxnId="{9F9B8915-9E7B-4C58-BE99-D4011B0C8770}">
      <dgm:prSet/>
      <dgm:spPr/>
      <dgm:t>
        <a:bodyPr/>
        <a:lstStyle/>
        <a:p>
          <a:endParaRPr lang="en-CA"/>
        </a:p>
      </dgm:t>
    </dgm:pt>
    <dgm:pt modelId="{671E2BA5-D199-428B-855B-5821E16B6C9D}" type="pres">
      <dgm:prSet presAssocID="{5B438E27-CF3E-4023-B8A5-1E6DACE4202A}" presName="Name0" presStyleCnt="0">
        <dgm:presLayoutVars>
          <dgm:dir/>
          <dgm:resizeHandles val="exact"/>
        </dgm:presLayoutVars>
      </dgm:prSet>
      <dgm:spPr/>
    </dgm:pt>
    <dgm:pt modelId="{1E6FAF56-E9A3-4588-B2D8-130E4E97BE86}" type="pres">
      <dgm:prSet presAssocID="{380ACB12-40EA-477A-9FEF-6A69780E8423}" presName="node" presStyleLbl="node1" presStyleIdx="0" presStyleCnt="5">
        <dgm:presLayoutVars>
          <dgm:bulletEnabled val="1"/>
        </dgm:presLayoutVars>
      </dgm:prSet>
      <dgm:spPr/>
    </dgm:pt>
    <dgm:pt modelId="{9B066EF4-7CD5-45B3-973D-4F00D73FDED5}" type="pres">
      <dgm:prSet presAssocID="{3E3D5415-42D7-4D6B-B402-413D23679F8E}" presName="sibTrans" presStyleLbl="sibTrans2D1" presStyleIdx="0" presStyleCnt="4"/>
      <dgm:spPr/>
    </dgm:pt>
    <dgm:pt modelId="{CBDFA270-DD32-45B2-91EE-B0DEAAB7A1AA}" type="pres">
      <dgm:prSet presAssocID="{3E3D5415-42D7-4D6B-B402-413D23679F8E}" presName="connectorText" presStyleLbl="sibTrans2D1" presStyleIdx="0" presStyleCnt="4"/>
      <dgm:spPr/>
    </dgm:pt>
    <dgm:pt modelId="{D8D1BFA2-92AB-4424-B4BC-107C52CB687F}" type="pres">
      <dgm:prSet presAssocID="{FC0A8A5D-945C-4216-BAB5-B2694827E79C}" presName="node" presStyleLbl="node1" presStyleIdx="1" presStyleCnt="5">
        <dgm:presLayoutVars>
          <dgm:bulletEnabled val="1"/>
        </dgm:presLayoutVars>
      </dgm:prSet>
      <dgm:spPr/>
    </dgm:pt>
    <dgm:pt modelId="{E7E89F76-5C69-42E4-B06D-7EB6AB781F94}" type="pres">
      <dgm:prSet presAssocID="{2B8B3131-10F5-4E47-8E61-5CF19DFAE70C}" presName="sibTrans" presStyleLbl="sibTrans2D1" presStyleIdx="1" presStyleCnt="4"/>
      <dgm:spPr/>
    </dgm:pt>
    <dgm:pt modelId="{25990847-5BEA-4DE4-B2CB-BB930B45B323}" type="pres">
      <dgm:prSet presAssocID="{2B8B3131-10F5-4E47-8E61-5CF19DFAE70C}" presName="connectorText" presStyleLbl="sibTrans2D1" presStyleIdx="1" presStyleCnt="4"/>
      <dgm:spPr/>
    </dgm:pt>
    <dgm:pt modelId="{ECB291D6-BBD2-42FA-AE6B-CF89A4FD8A36}" type="pres">
      <dgm:prSet presAssocID="{66830F23-8986-4819-B1EB-E23977B4F19A}" presName="node" presStyleLbl="node1" presStyleIdx="2" presStyleCnt="5">
        <dgm:presLayoutVars>
          <dgm:bulletEnabled val="1"/>
        </dgm:presLayoutVars>
      </dgm:prSet>
      <dgm:spPr/>
    </dgm:pt>
    <dgm:pt modelId="{82A92188-A0C3-4DF8-8234-1EA913DBD550}" type="pres">
      <dgm:prSet presAssocID="{696EE833-1E46-4D76-A857-A7FBC5A677B0}" presName="sibTrans" presStyleLbl="sibTrans2D1" presStyleIdx="2" presStyleCnt="4"/>
      <dgm:spPr/>
    </dgm:pt>
    <dgm:pt modelId="{A7C2CA33-5CF8-4E52-9236-B09553996BA1}" type="pres">
      <dgm:prSet presAssocID="{696EE833-1E46-4D76-A857-A7FBC5A677B0}" presName="connectorText" presStyleLbl="sibTrans2D1" presStyleIdx="2" presStyleCnt="4"/>
      <dgm:spPr/>
    </dgm:pt>
    <dgm:pt modelId="{B465AA85-3020-4EDD-8D8F-4EF3F8E854D5}" type="pres">
      <dgm:prSet presAssocID="{19FC8295-DEB3-4E89-8066-D01755AFF489}" presName="node" presStyleLbl="node1" presStyleIdx="3" presStyleCnt="5">
        <dgm:presLayoutVars>
          <dgm:bulletEnabled val="1"/>
        </dgm:presLayoutVars>
      </dgm:prSet>
      <dgm:spPr/>
    </dgm:pt>
    <dgm:pt modelId="{9B9A616A-19AC-4814-8B60-9245CC80BC17}" type="pres">
      <dgm:prSet presAssocID="{BF5474D6-67E5-4D1E-9192-9720C5A4F530}" presName="sibTrans" presStyleLbl="sibTrans2D1" presStyleIdx="3" presStyleCnt="4"/>
      <dgm:spPr/>
    </dgm:pt>
    <dgm:pt modelId="{0CAC98FC-D12F-490B-99C1-6E6F81A6B2D3}" type="pres">
      <dgm:prSet presAssocID="{BF5474D6-67E5-4D1E-9192-9720C5A4F530}" presName="connectorText" presStyleLbl="sibTrans2D1" presStyleIdx="3" presStyleCnt="4"/>
      <dgm:spPr/>
    </dgm:pt>
    <dgm:pt modelId="{BDF45C24-F4AA-4CB5-9F44-A91361664487}" type="pres">
      <dgm:prSet presAssocID="{46D7F318-0A86-457F-B36A-430D89C5A9A9}" presName="node" presStyleLbl="node1" presStyleIdx="4" presStyleCnt="5">
        <dgm:presLayoutVars>
          <dgm:bulletEnabled val="1"/>
        </dgm:presLayoutVars>
      </dgm:prSet>
      <dgm:spPr/>
    </dgm:pt>
  </dgm:ptLst>
  <dgm:cxnLst>
    <dgm:cxn modelId="{DE256809-567B-4A9F-B7E2-BE626643F20D}" srcId="{5B438E27-CF3E-4023-B8A5-1E6DACE4202A}" destId="{19FC8295-DEB3-4E89-8066-D01755AFF489}" srcOrd="3" destOrd="0" parTransId="{77A134DE-B1BE-4EC0-AC04-7A20049FE7E5}" sibTransId="{BF5474D6-67E5-4D1E-9192-9720C5A4F530}"/>
    <dgm:cxn modelId="{D7EDA10C-1E44-47CB-B681-4BD01415A4A7}" type="presOf" srcId="{2B8B3131-10F5-4E47-8E61-5CF19DFAE70C}" destId="{E7E89F76-5C69-42E4-B06D-7EB6AB781F94}" srcOrd="0" destOrd="0" presId="urn:microsoft.com/office/officeart/2005/8/layout/process1"/>
    <dgm:cxn modelId="{F3499513-1B89-41E7-8803-57EA1E0B32CE}" srcId="{5B438E27-CF3E-4023-B8A5-1E6DACE4202A}" destId="{380ACB12-40EA-477A-9FEF-6A69780E8423}" srcOrd="0" destOrd="0" parTransId="{F4B1965F-3B12-4D8B-88C3-47416E363336}" sibTransId="{3E3D5415-42D7-4D6B-B402-413D23679F8E}"/>
    <dgm:cxn modelId="{9F9B8915-9E7B-4C58-BE99-D4011B0C8770}" srcId="{5B438E27-CF3E-4023-B8A5-1E6DACE4202A}" destId="{46D7F318-0A86-457F-B36A-430D89C5A9A9}" srcOrd="4" destOrd="0" parTransId="{63D25427-418C-49EB-BEE9-DD13574103FD}" sibTransId="{B3D9A2EA-5FFD-4254-AF12-91D2127A5B27}"/>
    <dgm:cxn modelId="{33C9B368-35EB-4899-B205-825990F650CF}" type="presOf" srcId="{66830F23-8986-4819-B1EB-E23977B4F19A}" destId="{ECB291D6-BBD2-42FA-AE6B-CF89A4FD8A36}" srcOrd="0" destOrd="0" presId="urn:microsoft.com/office/officeart/2005/8/layout/process1"/>
    <dgm:cxn modelId="{C556C250-ECB9-450A-819A-4E5DB12919F9}" srcId="{5B438E27-CF3E-4023-B8A5-1E6DACE4202A}" destId="{FC0A8A5D-945C-4216-BAB5-B2694827E79C}" srcOrd="1" destOrd="0" parTransId="{471EFC59-AD1F-4F69-BFA4-772C797E0FBD}" sibTransId="{2B8B3131-10F5-4E47-8E61-5CF19DFAE70C}"/>
    <dgm:cxn modelId="{7F451072-7670-48C5-B0F7-438666F3B39D}" type="presOf" srcId="{696EE833-1E46-4D76-A857-A7FBC5A677B0}" destId="{A7C2CA33-5CF8-4E52-9236-B09553996BA1}" srcOrd="1" destOrd="0" presId="urn:microsoft.com/office/officeart/2005/8/layout/process1"/>
    <dgm:cxn modelId="{12299E78-FD0B-4997-AC70-AFAA80188E9A}" type="presOf" srcId="{3E3D5415-42D7-4D6B-B402-413D23679F8E}" destId="{CBDFA270-DD32-45B2-91EE-B0DEAAB7A1AA}" srcOrd="1" destOrd="0" presId="urn:microsoft.com/office/officeart/2005/8/layout/process1"/>
    <dgm:cxn modelId="{7ADA248C-A61A-4FCF-9C9F-28850C90C1E5}" type="presOf" srcId="{380ACB12-40EA-477A-9FEF-6A69780E8423}" destId="{1E6FAF56-E9A3-4588-B2D8-130E4E97BE86}" srcOrd="0" destOrd="0" presId="urn:microsoft.com/office/officeart/2005/8/layout/process1"/>
    <dgm:cxn modelId="{E02A609E-6EF8-4983-AED7-0C11AFA6BA80}" type="presOf" srcId="{BF5474D6-67E5-4D1E-9192-9720C5A4F530}" destId="{9B9A616A-19AC-4814-8B60-9245CC80BC17}" srcOrd="0" destOrd="0" presId="urn:microsoft.com/office/officeart/2005/8/layout/process1"/>
    <dgm:cxn modelId="{E338E6BB-2206-4DBF-A3C6-8CE08BEAD0C2}" type="presOf" srcId="{696EE833-1E46-4D76-A857-A7FBC5A677B0}" destId="{82A92188-A0C3-4DF8-8234-1EA913DBD550}" srcOrd="0" destOrd="0" presId="urn:microsoft.com/office/officeart/2005/8/layout/process1"/>
    <dgm:cxn modelId="{143A4FC4-70E2-4754-B862-8977DE121878}" type="presOf" srcId="{5B438E27-CF3E-4023-B8A5-1E6DACE4202A}" destId="{671E2BA5-D199-428B-855B-5821E16B6C9D}" srcOrd="0" destOrd="0" presId="urn:microsoft.com/office/officeart/2005/8/layout/process1"/>
    <dgm:cxn modelId="{AA9771C6-5FAD-4D0A-AE52-97F1FA5558FF}" srcId="{5B438E27-CF3E-4023-B8A5-1E6DACE4202A}" destId="{66830F23-8986-4819-B1EB-E23977B4F19A}" srcOrd="2" destOrd="0" parTransId="{193C9C73-3AFE-48E8-984B-284500C7E993}" sibTransId="{696EE833-1E46-4D76-A857-A7FBC5A677B0}"/>
    <dgm:cxn modelId="{45DA16D7-3A49-4C1F-8638-36BEB31944F6}" type="presOf" srcId="{3E3D5415-42D7-4D6B-B402-413D23679F8E}" destId="{9B066EF4-7CD5-45B3-973D-4F00D73FDED5}" srcOrd="0" destOrd="0" presId="urn:microsoft.com/office/officeart/2005/8/layout/process1"/>
    <dgm:cxn modelId="{4A220CE1-165E-4AF4-AF88-B732490DB3E8}" type="presOf" srcId="{2B8B3131-10F5-4E47-8E61-5CF19DFAE70C}" destId="{25990847-5BEA-4DE4-B2CB-BB930B45B323}" srcOrd="1" destOrd="0" presId="urn:microsoft.com/office/officeart/2005/8/layout/process1"/>
    <dgm:cxn modelId="{C4C4FBE1-1A08-4719-897A-C71C5A6BDDFE}" type="presOf" srcId="{FC0A8A5D-945C-4216-BAB5-B2694827E79C}" destId="{D8D1BFA2-92AB-4424-B4BC-107C52CB687F}" srcOrd="0" destOrd="0" presId="urn:microsoft.com/office/officeart/2005/8/layout/process1"/>
    <dgm:cxn modelId="{72713BE9-A9F3-4D28-AE14-FCD9E5D98271}" type="presOf" srcId="{46D7F318-0A86-457F-B36A-430D89C5A9A9}" destId="{BDF45C24-F4AA-4CB5-9F44-A91361664487}" srcOrd="0" destOrd="0" presId="urn:microsoft.com/office/officeart/2005/8/layout/process1"/>
    <dgm:cxn modelId="{15E833F4-C766-4EF5-8263-92025EEDD88E}" type="presOf" srcId="{19FC8295-DEB3-4E89-8066-D01755AFF489}" destId="{B465AA85-3020-4EDD-8D8F-4EF3F8E854D5}" srcOrd="0" destOrd="0" presId="urn:microsoft.com/office/officeart/2005/8/layout/process1"/>
    <dgm:cxn modelId="{CCFEBCFB-190F-45D7-8A06-442B4337E3A2}" type="presOf" srcId="{BF5474D6-67E5-4D1E-9192-9720C5A4F530}" destId="{0CAC98FC-D12F-490B-99C1-6E6F81A6B2D3}" srcOrd="1" destOrd="0" presId="urn:microsoft.com/office/officeart/2005/8/layout/process1"/>
    <dgm:cxn modelId="{6C017B4A-3F6D-4FBC-8A6E-F0208DDA08D9}" type="presParOf" srcId="{671E2BA5-D199-428B-855B-5821E16B6C9D}" destId="{1E6FAF56-E9A3-4588-B2D8-130E4E97BE86}" srcOrd="0" destOrd="0" presId="urn:microsoft.com/office/officeart/2005/8/layout/process1"/>
    <dgm:cxn modelId="{BA5F3B6C-C9ED-4876-91A6-90C15FDB14C5}" type="presParOf" srcId="{671E2BA5-D199-428B-855B-5821E16B6C9D}" destId="{9B066EF4-7CD5-45B3-973D-4F00D73FDED5}" srcOrd="1" destOrd="0" presId="urn:microsoft.com/office/officeart/2005/8/layout/process1"/>
    <dgm:cxn modelId="{E2CFC8B4-D348-4DDD-919F-34B9BD2AB7B7}" type="presParOf" srcId="{9B066EF4-7CD5-45B3-973D-4F00D73FDED5}" destId="{CBDFA270-DD32-45B2-91EE-B0DEAAB7A1AA}" srcOrd="0" destOrd="0" presId="urn:microsoft.com/office/officeart/2005/8/layout/process1"/>
    <dgm:cxn modelId="{B6241C94-D069-4B89-A322-DEBBD615E64C}" type="presParOf" srcId="{671E2BA5-D199-428B-855B-5821E16B6C9D}" destId="{D8D1BFA2-92AB-4424-B4BC-107C52CB687F}" srcOrd="2" destOrd="0" presId="urn:microsoft.com/office/officeart/2005/8/layout/process1"/>
    <dgm:cxn modelId="{8A52D0EA-1768-407A-A39F-1513AE3DBF13}" type="presParOf" srcId="{671E2BA5-D199-428B-855B-5821E16B6C9D}" destId="{E7E89F76-5C69-42E4-B06D-7EB6AB781F94}" srcOrd="3" destOrd="0" presId="urn:microsoft.com/office/officeart/2005/8/layout/process1"/>
    <dgm:cxn modelId="{7E9D8793-C651-4084-8596-BDC01A2CEE4D}" type="presParOf" srcId="{E7E89F76-5C69-42E4-B06D-7EB6AB781F94}" destId="{25990847-5BEA-4DE4-B2CB-BB930B45B323}" srcOrd="0" destOrd="0" presId="urn:microsoft.com/office/officeart/2005/8/layout/process1"/>
    <dgm:cxn modelId="{82FA66B7-89EB-431B-81AB-7CDA2C1F6F7B}" type="presParOf" srcId="{671E2BA5-D199-428B-855B-5821E16B6C9D}" destId="{ECB291D6-BBD2-42FA-AE6B-CF89A4FD8A36}" srcOrd="4" destOrd="0" presId="urn:microsoft.com/office/officeart/2005/8/layout/process1"/>
    <dgm:cxn modelId="{BA76112C-F835-4E90-B1D7-BA253C19A867}" type="presParOf" srcId="{671E2BA5-D199-428B-855B-5821E16B6C9D}" destId="{82A92188-A0C3-4DF8-8234-1EA913DBD550}" srcOrd="5" destOrd="0" presId="urn:microsoft.com/office/officeart/2005/8/layout/process1"/>
    <dgm:cxn modelId="{0F6DBCDE-3A1C-4AC7-8F08-D31FDFC9152F}" type="presParOf" srcId="{82A92188-A0C3-4DF8-8234-1EA913DBD550}" destId="{A7C2CA33-5CF8-4E52-9236-B09553996BA1}" srcOrd="0" destOrd="0" presId="urn:microsoft.com/office/officeart/2005/8/layout/process1"/>
    <dgm:cxn modelId="{AFF58913-AC55-4901-992E-FB6D5E08D493}" type="presParOf" srcId="{671E2BA5-D199-428B-855B-5821E16B6C9D}" destId="{B465AA85-3020-4EDD-8D8F-4EF3F8E854D5}" srcOrd="6" destOrd="0" presId="urn:microsoft.com/office/officeart/2005/8/layout/process1"/>
    <dgm:cxn modelId="{EA896DEB-6A97-4C82-88FD-A8EFC5A845A5}" type="presParOf" srcId="{671E2BA5-D199-428B-855B-5821E16B6C9D}" destId="{9B9A616A-19AC-4814-8B60-9245CC80BC17}" srcOrd="7" destOrd="0" presId="urn:microsoft.com/office/officeart/2005/8/layout/process1"/>
    <dgm:cxn modelId="{92266076-6D30-4534-83A5-2F26A78F76B1}" type="presParOf" srcId="{9B9A616A-19AC-4814-8B60-9245CC80BC17}" destId="{0CAC98FC-D12F-490B-99C1-6E6F81A6B2D3}" srcOrd="0" destOrd="0" presId="urn:microsoft.com/office/officeart/2005/8/layout/process1"/>
    <dgm:cxn modelId="{1FF7007F-4CCB-4E08-A0D8-754DE9B41B63}" type="presParOf" srcId="{671E2BA5-D199-428B-855B-5821E16B6C9D}" destId="{BDF45C24-F4AA-4CB5-9F44-A9136166448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B438E27-CF3E-4023-B8A5-1E6DACE4202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80ACB12-40EA-477A-9FEF-6A69780E8423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dirty="0"/>
            <a:t>Code</a:t>
          </a:r>
        </a:p>
      </dgm:t>
    </dgm:pt>
    <dgm:pt modelId="{F4B1965F-3B12-4D8B-88C3-47416E363336}" type="parTrans" cxnId="{F3499513-1B89-41E7-8803-57EA1E0B32CE}">
      <dgm:prSet/>
      <dgm:spPr/>
      <dgm:t>
        <a:bodyPr/>
        <a:lstStyle/>
        <a:p>
          <a:endParaRPr lang="en-CA"/>
        </a:p>
      </dgm:t>
    </dgm:pt>
    <dgm:pt modelId="{3E3D5415-42D7-4D6B-B402-413D23679F8E}" type="sibTrans" cxnId="{F3499513-1B89-41E7-8803-57EA1E0B32CE}">
      <dgm:prSet/>
      <dgm:spPr/>
      <dgm:t>
        <a:bodyPr/>
        <a:lstStyle/>
        <a:p>
          <a:endParaRPr lang="en-CA"/>
        </a:p>
      </dgm:t>
    </dgm:pt>
    <dgm:pt modelId="{FC0A8A5D-945C-4216-BAB5-B2694827E79C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dirty="0"/>
            <a:t>Source</a:t>
          </a:r>
        </a:p>
      </dgm:t>
    </dgm:pt>
    <dgm:pt modelId="{471EFC59-AD1F-4F69-BFA4-772C797E0FBD}" type="parTrans" cxnId="{C556C250-ECB9-450A-819A-4E5DB12919F9}">
      <dgm:prSet/>
      <dgm:spPr/>
      <dgm:t>
        <a:bodyPr/>
        <a:lstStyle/>
        <a:p>
          <a:endParaRPr lang="en-CA"/>
        </a:p>
      </dgm:t>
    </dgm:pt>
    <dgm:pt modelId="{2B8B3131-10F5-4E47-8E61-5CF19DFAE70C}" type="sibTrans" cxnId="{C556C250-ECB9-450A-819A-4E5DB12919F9}">
      <dgm:prSet/>
      <dgm:spPr/>
      <dgm:t>
        <a:bodyPr/>
        <a:lstStyle/>
        <a:p>
          <a:endParaRPr lang="en-CA"/>
        </a:p>
      </dgm:t>
    </dgm:pt>
    <dgm:pt modelId="{66830F23-8986-4819-B1EB-E23977B4F19A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dirty="0"/>
            <a:t>Build</a:t>
          </a:r>
        </a:p>
      </dgm:t>
    </dgm:pt>
    <dgm:pt modelId="{193C9C73-3AFE-48E8-984B-284500C7E993}" type="parTrans" cxnId="{AA9771C6-5FAD-4D0A-AE52-97F1FA5558FF}">
      <dgm:prSet/>
      <dgm:spPr/>
      <dgm:t>
        <a:bodyPr/>
        <a:lstStyle/>
        <a:p>
          <a:endParaRPr lang="en-CA"/>
        </a:p>
      </dgm:t>
    </dgm:pt>
    <dgm:pt modelId="{696EE833-1E46-4D76-A857-A7FBC5A677B0}" type="sibTrans" cxnId="{AA9771C6-5FAD-4D0A-AE52-97F1FA5558FF}">
      <dgm:prSet/>
      <dgm:spPr/>
      <dgm:t>
        <a:bodyPr/>
        <a:lstStyle/>
        <a:p>
          <a:endParaRPr lang="en-CA"/>
        </a:p>
      </dgm:t>
    </dgm:pt>
    <dgm:pt modelId="{19FC8295-DEB3-4E89-8066-D01755AFF489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CA" dirty="0"/>
            <a:t>Test</a:t>
          </a:r>
        </a:p>
      </dgm:t>
    </dgm:pt>
    <dgm:pt modelId="{77A134DE-B1BE-4EC0-AC04-7A20049FE7E5}" type="parTrans" cxnId="{DE256809-567B-4A9F-B7E2-BE626643F20D}">
      <dgm:prSet/>
      <dgm:spPr/>
      <dgm:t>
        <a:bodyPr/>
        <a:lstStyle/>
        <a:p>
          <a:endParaRPr lang="en-CA"/>
        </a:p>
      </dgm:t>
    </dgm:pt>
    <dgm:pt modelId="{BF5474D6-67E5-4D1E-9192-9720C5A4F530}" type="sibTrans" cxnId="{DE256809-567B-4A9F-B7E2-BE626643F20D}">
      <dgm:prSet/>
      <dgm:spPr/>
      <dgm:t>
        <a:bodyPr/>
        <a:lstStyle/>
        <a:p>
          <a:endParaRPr lang="en-CA"/>
        </a:p>
      </dgm:t>
    </dgm:pt>
    <dgm:pt modelId="{46D7F318-0A86-457F-B36A-430D89C5A9A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noFill/>
        </a:ln>
      </dgm:spPr>
      <dgm:t>
        <a:bodyPr/>
        <a:lstStyle/>
        <a:p>
          <a:r>
            <a:rPr lang="en-CA" dirty="0"/>
            <a:t>Release</a:t>
          </a:r>
        </a:p>
      </dgm:t>
    </dgm:pt>
    <dgm:pt modelId="{63D25427-418C-49EB-BEE9-DD13574103FD}" type="parTrans" cxnId="{9F9B8915-9E7B-4C58-BE99-D4011B0C8770}">
      <dgm:prSet/>
      <dgm:spPr/>
      <dgm:t>
        <a:bodyPr/>
        <a:lstStyle/>
        <a:p>
          <a:endParaRPr lang="en-CA"/>
        </a:p>
      </dgm:t>
    </dgm:pt>
    <dgm:pt modelId="{B3D9A2EA-5FFD-4254-AF12-91D2127A5B27}" type="sibTrans" cxnId="{9F9B8915-9E7B-4C58-BE99-D4011B0C8770}">
      <dgm:prSet/>
      <dgm:spPr/>
      <dgm:t>
        <a:bodyPr/>
        <a:lstStyle/>
        <a:p>
          <a:endParaRPr lang="en-CA"/>
        </a:p>
      </dgm:t>
    </dgm:pt>
    <dgm:pt modelId="{671E2BA5-D199-428B-855B-5821E16B6C9D}" type="pres">
      <dgm:prSet presAssocID="{5B438E27-CF3E-4023-B8A5-1E6DACE4202A}" presName="Name0" presStyleCnt="0">
        <dgm:presLayoutVars>
          <dgm:dir/>
          <dgm:resizeHandles val="exact"/>
        </dgm:presLayoutVars>
      </dgm:prSet>
      <dgm:spPr/>
    </dgm:pt>
    <dgm:pt modelId="{1E6FAF56-E9A3-4588-B2D8-130E4E97BE86}" type="pres">
      <dgm:prSet presAssocID="{380ACB12-40EA-477A-9FEF-6A69780E8423}" presName="node" presStyleLbl="node1" presStyleIdx="0" presStyleCnt="5">
        <dgm:presLayoutVars>
          <dgm:bulletEnabled val="1"/>
        </dgm:presLayoutVars>
      </dgm:prSet>
      <dgm:spPr/>
    </dgm:pt>
    <dgm:pt modelId="{9B066EF4-7CD5-45B3-973D-4F00D73FDED5}" type="pres">
      <dgm:prSet presAssocID="{3E3D5415-42D7-4D6B-B402-413D23679F8E}" presName="sibTrans" presStyleLbl="sibTrans2D1" presStyleIdx="0" presStyleCnt="4"/>
      <dgm:spPr/>
    </dgm:pt>
    <dgm:pt modelId="{CBDFA270-DD32-45B2-91EE-B0DEAAB7A1AA}" type="pres">
      <dgm:prSet presAssocID="{3E3D5415-42D7-4D6B-B402-413D23679F8E}" presName="connectorText" presStyleLbl="sibTrans2D1" presStyleIdx="0" presStyleCnt="4"/>
      <dgm:spPr/>
    </dgm:pt>
    <dgm:pt modelId="{D8D1BFA2-92AB-4424-B4BC-107C52CB687F}" type="pres">
      <dgm:prSet presAssocID="{FC0A8A5D-945C-4216-BAB5-B2694827E79C}" presName="node" presStyleLbl="node1" presStyleIdx="1" presStyleCnt="5">
        <dgm:presLayoutVars>
          <dgm:bulletEnabled val="1"/>
        </dgm:presLayoutVars>
      </dgm:prSet>
      <dgm:spPr/>
    </dgm:pt>
    <dgm:pt modelId="{E7E89F76-5C69-42E4-B06D-7EB6AB781F94}" type="pres">
      <dgm:prSet presAssocID="{2B8B3131-10F5-4E47-8E61-5CF19DFAE70C}" presName="sibTrans" presStyleLbl="sibTrans2D1" presStyleIdx="1" presStyleCnt="4"/>
      <dgm:spPr/>
    </dgm:pt>
    <dgm:pt modelId="{25990847-5BEA-4DE4-B2CB-BB930B45B323}" type="pres">
      <dgm:prSet presAssocID="{2B8B3131-10F5-4E47-8E61-5CF19DFAE70C}" presName="connectorText" presStyleLbl="sibTrans2D1" presStyleIdx="1" presStyleCnt="4"/>
      <dgm:spPr/>
    </dgm:pt>
    <dgm:pt modelId="{ECB291D6-BBD2-42FA-AE6B-CF89A4FD8A36}" type="pres">
      <dgm:prSet presAssocID="{66830F23-8986-4819-B1EB-E23977B4F19A}" presName="node" presStyleLbl="node1" presStyleIdx="2" presStyleCnt="5">
        <dgm:presLayoutVars>
          <dgm:bulletEnabled val="1"/>
        </dgm:presLayoutVars>
      </dgm:prSet>
      <dgm:spPr/>
    </dgm:pt>
    <dgm:pt modelId="{82A92188-A0C3-4DF8-8234-1EA913DBD550}" type="pres">
      <dgm:prSet presAssocID="{696EE833-1E46-4D76-A857-A7FBC5A677B0}" presName="sibTrans" presStyleLbl="sibTrans2D1" presStyleIdx="2" presStyleCnt="4"/>
      <dgm:spPr/>
    </dgm:pt>
    <dgm:pt modelId="{A7C2CA33-5CF8-4E52-9236-B09553996BA1}" type="pres">
      <dgm:prSet presAssocID="{696EE833-1E46-4D76-A857-A7FBC5A677B0}" presName="connectorText" presStyleLbl="sibTrans2D1" presStyleIdx="2" presStyleCnt="4"/>
      <dgm:spPr/>
    </dgm:pt>
    <dgm:pt modelId="{B465AA85-3020-4EDD-8D8F-4EF3F8E854D5}" type="pres">
      <dgm:prSet presAssocID="{19FC8295-DEB3-4E89-8066-D01755AFF489}" presName="node" presStyleLbl="node1" presStyleIdx="3" presStyleCnt="5">
        <dgm:presLayoutVars>
          <dgm:bulletEnabled val="1"/>
        </dgm:presLayoutVars>
      </dgm:prSet>
      <dgm:spPr/>
    </dgm:pt>
    <dgm:pt modelId="{9B9A616A-19AC-4814-8B60-9245CC80BC17}" type="pres">
      <dgm:prSet presAssocID="{BF5474D6-67E5-4D1E-9192-9720C5A4F530}" presName="sibTrans" presStyleLbl="sibTrans2D1" presStyleIdx="3" presStyleCnt="4"/>
      <dgm:spPr/>
    </dgm:pt>
    <dgm:pt modelId="{0CAC98FC-D12F-490B-99C1-6E6F81A6B2D3}" type="pres">
      <dgm:prSet presAssocID="{BF5474D6-67E5-4D1E-9192-9720C5A4F530}" presName="connectorText" presStyleLbl="sibTrans2D1" presStyleIdx="3" presStyleCnt="4"/>
      <dgm:spPr/>
    </dgm:pt>
    <dgm:pt modelId="{BDF45C24-F4AA-4CB5-9F44-A91361664487}" type="pres">
      <dgm:prSet presAssocID="{46D7F318-0A86-457F-B36A-430D89C5A9A9}" presName="node" presStyleLbl="node1" presStyleIdx="4" presStyleCnt="5">
        <dgm:presLayoutVars>
          <dgm:bulletEnabled val="1"/>
        </dgm:presLayoutVars>
      </dgm:prSet>
      <dgm:spPr/>
    </dgm:pt>
  </dgm:ptLst>
  <dgm:cxnLst>
    <dgm:cxn modelId="{DE256809-567B-4A9F-B7E2-BE626643F20D}" srcId="{5B438E27-CF3E-4023-B8A5-1E6DACE4202A}" destId="{19FC8295-DEB3-4E89-8066-D01755AFF489}" srcOrd="3" destOrd="0" parTransId="{77A134DE-B1BE-4EC0-AC04-7A20049FE7E5}" sibTransId="{BF5474D6-67E5-4D1E-9192-9720C5A4F530}"/>
    <dgm:cxn modelId="{D7EDA10C-1E44-47CB-B681-4BD01415A4A7}" type="presOf" srcId="{2B8B3131-10F5-4E47-8E61-5CF19DFAE70C}" destId="{E7E89F76-5C69-42E4-B06D-7EB6AB781F94}" srcOrd="0" destOrd="0" presId="urn:microsoft.com/office/officeart/2005/8/layout/process1"/>
    <dgm:cxn modelId="{F3499513-1B89-41E7-8803-57EA1E0B32CE}" srcId="{5B438E27-CF3E-4023-B8A5-1E6DACE4202A}" destId="{380ACB12-40EA-477A-9FEF-6A69780E8423}" srcOrd="0" destOrd="0" parTransId="{F4B1965F-3B12-4D8B-88C3-47416E363336}" sibTransId="{3E3D5415-42D7-4D6B-B402-413D23679F8E}"/>
    <dgm:cxn modelId="{9F9B8915-9E7B-4C58-BE99-D4011B0C8770}" srcId="{5B438E27-CF3E-4023-B8A5-1E6DACE4202A}" destId="{46D7F318-0A86-457F-B36A-430D89C5A9A9}" srcOrd="4" destOrd="0" parTransId="{63D25427-418C-49EB-BEE9-DD13574103FD}" sibTransId="{B3D9A2EA-5FFD-4254-AF12-91D2127A5B27}"/>
    <dgm:cxn modelId="{33C9B368-35EB-4899-B205-825990F650CF}" type="presOf" srcId="{66830F23-8986-4819-B1EB-E23977B4F19A}" destId="{ECB291D6-BBD2-42FA-AE6B-CF89A4FD8A36}" srcOrd="0" destOrd="0" presId="urn:microsoft.com/office/officeart/2005/8/layout/process1"/>
    <dgm:cxn modelId="{C556C250-ECB9-450A-819A-4E5DB12919F9}" srcId="{5B438E27-CF3E-4023-B8A5-1E6DACE4202A}" destId="{FC0A8A5D-945C-4216-BAB5-B2694827E79C}" srcOrd="1" destOrd="0" parTransId="{471EFC59-AD1F-4F69-BFA4-772C797E0FBD}" sibTransId="{2B8B3131-10F5-4E47-8E61-5CF19DFAE70C}"/>
    <dgm:cxn modelId="{7F451072-7670-48C5-B0F7-438666F3B39D}" type="presOf" srcId="{696EE833-1E46-4D76-A857-A7FBC5A677B0}" destId="{A7C2CA33-5CF8-4E52-9236-B09553996BA1}" srcOrd="1" destOrd="0" presId="urn:microsoft.com/office/officeart/2005/8/layout/process1"/>
    <dgm:cxn modelId="{12299E78-FD0B-4997-AC70-AFAA80188E9A}" type="presOf" srcId="{3E3D5415-42D7-4D6B-B402-413D23679F8E}" destId="{CBDFA270-DD32-45B2-91EE-B0DEAAB7A1AA}" srcOrd="1" destOrd="0" presId="urn:microsoft.com/office/officeart/2005/8/layout/process1"/>
    <dgm:cxn modelId="{7ADA248C-A61A-4FCF-9C9F-28850C90C1E5}" type="presOf" srcId="{380ACB12-40EA-477A-9FEF-6A69780E8423}" destId="{1E6FAF56-E9A3-4588-B2D8-130E4E97BE86}" srcOrd="0" destOrd="0" presId="urn:microsoft.com/office/officeart/2005/8/layout/process1"/>
    <dgm:cxn modelId="{E02A609E-6EF8-4983-AED7-0C11AFA6BA80}" type="presOf" srcId="{BF5474D6-67E5-4D1E-9192-9720C5A4F530}" destId="{9B9A616A-19AC-4814-8B60-9245CC80BC17}" srcOrd="0" destOrd="0" presId="urn:microsoft.com/office/officeart/2005/8/layout/process1"/>
    <dgm:cxn modelId="{E338E6BB-2206-4DBF-A3C6-8CE08BEAD0C2}" type="presOf" srcId="{696EE833-1E46-4D76-A857-A7FBC5A677B0}" destId="{82A92188-A0C3-4DF8-8234-1EA913DBD550}" srcOrd="0" destOrd="0" presId="urn:microsoft.com/office/officeart/2005/8/layout/process1"/>
    <dgm:cxn modelId="{143A4FC4-70E2-4754-B862-8977DE121878}" type="presOf" srcId="{5B438E27-CF3E-4023-B8A5-1E6DACE4202A}" destId="{671E2BA5-D199-428B-855B-5821E16B6C9D}" srcOrd="0" destOrd="0" presId="urn:microsoft.com/office/officeart/2005/8/layout/process1"/>
    <dgm:cxn modelId="{AA9771C6-5FAD-4D0A-AE52-97F1FA5558FF}" srcId="{5B438E27-CF3E-4023-B8A5-1E6DACE4202A}" destId="{66830F23-8986-4819-B1EB-E23977B4F19A}" srcOrd="2" destOrd="0" parTransId="{193C9C73-3AFE-48E8-984B-284500C7E993}" sibTransId="{696EE833-1E46-4D76-A857-A7FBC5A677B0}"/>
    <dgm:cxn modelId="{45DA16D7-3A49-4C1F-8638-36BEB31944F6}" type="presOf" srcId="{3E3D5415-42D7-4D6B-B402-413D23679F8E}" destId="{9B066EF4-7CD5-45B3-973D-4F00D73FDED5}" srcOrd="0" destOrd="0" presId="urn:microsoft.com/office/officeart/2005/8/layout/process1"/>
    <dgm:cxn modelId="{4A220CE1-165E-4AF4-AF88-B732490DB3E8}" type="presOf" srcId="{2B8B3131-10F5-4E47-8E61-5CF19DFAE70C}" destId="{25990847-5BEA-4DE4-B2CB-BB930B45B323}" srcOrd="1" destOrd="0" presId="urn:microsoft.com/office/officeart/2005/8/layout/process1"/>
    <dgm:cxn modelId="{C4C4FBE1-1A08-4719-897A-C71C5A6BDDFE}" type="presOf" srcId="{FC0A8A5D-945C-4216-BAB5-B2694827E79C}" destId="{D8D1BFA2-92AB-4424-B4BC-107C52CB687F}" srcOrd="0" destOrd="0" presId="urn:microsoft.com/office/officeart/2005/8/layout/process1"/>
    <dgm:cxn modelId="{72713BE9-A9F3-4D28-AE14-FCD9E5D98271}" type="presOf" srcId="{46D7F318-0A86-457F-B36A-430D89C5A9A9}" destId="{BDF45C24-F4AA-4CB5-9F44-A91361664487}" srcOrd="0" destOrd="0" presId="urn:microsoft.com/office/officeart/2005/8/layout/process1"/>
    <dgm:cxn modelId="{15E833F4-C766-4EF5-8263-92025EEDD88E}" type="presOf" srcId="{19FC8295-DEB3-4E89-8066-D01755AFF489}" destId="{B465AA85-3020-4EDD-8D8F-4EF3F8E854D5}" srcOrd="0" destOrd="0" presId="urn:microsoft.com/office/officeart/2005/8/layout/process1"/>
    <dgm:cxn modelId="{CCFEBCFB-190F-45D7-8A06-442B4337E3A2}" type="presOf" srcId="{BF5474D6-67E5-4D1E-9192-9720C5A4F530}" destId="{0CAC98FC-D12F-490B-99C1-6E6F81A6B2D3}" srcOrd="1" destOrd="0" presId="urn:microsoft.com/office/officeart/2005/8/layout/process1"/>
    <dgm:cxn modelId="{6C017B4A-3F6D-4FBC-8A6E-F0208DDA08D9}" type="presParOf" srcId="{671E2BA5-D199-428B-855B-5821E16B6C9D}" destId="{1E6FAF56-E9A3-4588-B2D8-130E4E97BE86}" srcOrd="0" destOrd="0" presId="urn:microsoft.com/office/officeart/2005/8/layout/process1"/>
    <dgm:cxn modelId="{BA5F3B6C-C9ED-4876-91A6-90C15FDB14C5}" type="presParOf" srcId="{671E2BA5-D199-428B-855B-5821E16B6C9D}" destId="{9B066EF4-7CD5-45B3-973D-4F00D73FDED5}" srcOrd="1" destOrd="0" presId="urn:microsoft.com/office/officeart/2005/8/layout/process1"/>
    <dgm:cxn modelId="{E2CFC8B4-D348-4DDD-919F-34B9BD2AB7B7}" type="presParOf" srcId="{9B066EF4-7CD5-45B3-973D-4F00D73FDED5}" destId="{CBDFA270-DD32-45B2-91EE-B0DEAAB7A1AA}" srcOrd="0" destOrd="0" presId="urn:microsoft.com/office/officeart/2005/8/layout/process1"/>
    <dgm:cxn modelId="{B6241C94-D069-4B89-A322-DEBBD615E64C}" type="presParOf" srcId="{671E2BA5-D199-428B-855B-5821E16B6C9D}" destId="{D8D1BFA2-92AB-4424-B4BC-107C52CB687F}" srcOrd="2" destOrd="0" presId="urn:microsoft.com/office/officeart/2005/8/layout/process1"/>
    <dgm:cxn modelId="{8A52D0EA-1768-407A-A39F-1513AE3DBF13}" type="presParOf" srcId="{671E2BA5-D199-428B-855B-5821E16B6C9D}" destId="{E7E89F76-5C69-42E4-B06D-7EB6AB781F94}" srcOrd="3" destOrd="0" presId="urn:microsoft.com/office/officeart/2005/8/layout/process1"/>
    <dgm:cxn modelId="{7E9D8793-C651-4084-8596-BDC01A2CEE4D}" type="presParOf" srcId="{E7E89F76-5C69-42E4-B06D-7EB6AB781F94}" destId="{25990847-5BEA-4DE4-B2CB-BB930B45B323}" srcOrd="0" destOrd="0" presId="urn:microsoft.com/office/officeart/2005/8/layout/process1"/>
    <dgm:cxn modelId="{82FA66B7-89EB-431B-81AB-7CDA2C1F6F7B}" type="presParOf" srcId="{671E2BA5-D199-428B-855B-5821E16B6C9D}" destId="{ECB291D6-BBD2-42FA-AE6B-CF89A4FD8A36}" srcOrd="4" destOrd="0" presId="urn:microsoft.com/office/officeart/2005/8/layout/process1"/>
    <dgm:cxn modelId="{BA76112C-F835-4E90-B1D7-BA253C19A867}" type="presParOf" srcId="{671E2BA5-D199-428B-855B-5821E16B6C9D}" destId="{82A92188-A0C3-4DF8-8234-1EA913DBD550}" srcOrd="5" destOrd="0" presId="urn:microsoft.com/office/officeart/2005/8/layout/process1"/>
    <dgm:cxn modelId="{0F6DBCDE-3A1C-4AC7-8F08-D31FDFC9152F}" type="presParOf" srcId="{82A92188-A0C3-4DF8-8234-1EA913DBD550}" destId="{A7C2CA33-5CF8-4E52-9236-B09553996BA1}" srcOrd="0" destOrd="0" presId="urn:microsoft.com/office/officeart/2005/8/layout/process1"/>
    <dgm:cxn modelId="{AFF58913-AC55-4901-992E-FB6D5E08D493}" type="presParOf" srcId="{671E2BA5-D199-428B-855B-5821E16B6C9D}" destId="{B465AA85-3020-4EDD-8D8F-4EF3F8E854D5}" srcOrd="6" destOrd="0" presId="urn:microsoft.com/office/officeart/2005/8/layout/process1"/>
    <dgm:cxn modelId="{EA896DEB-6A97-4C82-88FD-A8EFC5A845A5}" type="presParOf" srcId="{671E2BA5-D199-428B-855B-5821E16B6C9D}" destId="{9B9A616A-19AC-4814-8B60-9245CC80BC17}" srcOrd="7" destOrd="0" presId="urn:microsoft.com/office/officeart/2005/8/layout/process1"/>
    <dgm:cxn modelId="{92266076-6D30-4534-83A5-2F26A78F76B1}" type="presParOf" srcId="{9B9A616A-19AC-4814-8B60-9245CC80BC17}" destId="{0CAC98FC-D12F-490B-99C1-6E6F81A6B2D3}" srcOrd="0" destOrd="0" presId="urn:microsoft.com/office/officeart/2005/8/layout/process1"/>
    <dgm:cxn modelId="{1FF7007F-4CCB-4E08-A0D8-754DE9B41B63}" type="presParOf" srcId="{671E2BA5-D199-428B-855B-5821E16B6C9D}" destId="{BDF45C24-F4AA-4CB5-9F44-A9136166448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B438E27-CF3E-4023-B8A5-1E6DACE4202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80ACB12-40EA-477A-9FEF-6A69780E8423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dirty="0"/>
            <a:t>Code</a:t>
          </a:r>
        </a:p>
      </dgm:t>
    </dgm:pt>
    <dgm:pt modelId="{F4B1965F-3B12-4D8B-88C3-47416E363336}" type="parTrans" cxnId="{F3499513-1B89-41E7-8803-57EA1E0B32CE}">
      <dgm:prSet/>
      <dgm:spPr/>
      <dgm:t>
        <a:bodyPr/>
        <a:lstStyle/>
        <a:p>
          <a:endParaRPr lang="en-CA"/>
        </a:p>
      </dgm:t>
    </dgm:pt>
    <dgm:pt modelId="{3E3D5415-42D7-4D6B-B402-413D23679F8E}" type="sibTrans" cxnId="{F3499513-1B89-41E7-8803-57EA1E0B32CE}">
      <dgm:prSet/>
      <dgm:spPr/>
      <dgm:t>
        <a:bodyPr/>
        <a:lstStyle/>
        <a:p>
          <a:endParaRPr lang="en-CA"/>
        </a:p>
      </dgm:t>
    </dgm:pt>
    <dgm:pt modelId="{FC0A8A5D-945C-4216-BAB5-B2694827E79C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dirty="0"/>
            <a:t>Source</a:t>
          </a:r>
        </a:p>
      </dgm:t>
    </dgm:pt>
    <dgm:pt modelId="{471EFC59-AD1F-4F69-BFA4-772C797E0FBD}" type="parTrans" cxnId="{C556C250-ECB9-450A-819A-4E5DB12919F9}">
      <dgm:prSet/>
      <dgm:spPr/>
      <dgm:t>
        <a:bodyPr/>
        <a:lstStyle/>
        <a:p>
          <a:endParaRPr lang="en-CA"/>
        </a:p>
      </dgm:t>
    </dgm:pt>
    <dgm:pt modelId="{2B8B3131-10F5-4E47-8E61-5CF19DFAE70C}" type="sibTrans" cxnId="{C556C250-ECB9-450A-819A-4E5DB12919F9}">
      <dgm:prSet/>
      <dgm:spPr/>
      <dgm:t>
        <a:bodyPr/>
        <a:lstStyle/>
        <a:p>
          <a:endParaRPr lang="en-CA"/>
        </a:p>
      </dgm:t>
    </dgm:pt>
    <dgm:pt modelId="{66830F23-8986-4819-B1EB-E23977B4F19A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dirty="0"/>
            <a:t>Build</a:t>
          </a:r>
        </a:p>
      </dgm:t>
    </dgm:pt>
    <dgm:pt modelId="{193C9C73-3AFE-48E8-984B-284500C7E993}" type="parTrans" cxnId="{AA9771C6-5FAD-4D0A-AE52-97F1FA5558FF}">
      <dgm:prSet/>
      <dgm:spPr/>
      <dgm:t>
        <a:bodyPr/>
        <a:lstStyle/>
        <a:p>
          <a:endParaRPr lang="en-CA"/>
        </a:p>
      </dgm:t>
    </dgm:pt>
    <dgm:pt modelId="{696EE833-1E46-4D76-A857-A7FBC5A677B0}" type="sibTrans" cxnId="{AA9771C6-5FAD-4D0A-AE52-97F1FA5558FF}">
      <dgm:prSet/>
      <dgm:spPr/>
      <dgm:t>
        <a:bodyPr/>
        <a:lstStyle/>
        <a:p>
          <a:endParaRPr lang="en-CA"/>
        </a:p>
      </dgm:t>
    </dgm:pt>
    <dgm:pt modelId="{19FC8295-DEB3-4E89-8066-D01755AFF489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CA" dirty="0"/>
            <a:t>Test</a:t>
          </a:r>
        </a:p>
      </dgm:t>
    </dgm:pt>
    <dgm:pt modelId="{77A134DE-B1BE-4EC0-AC04-7A20049FE7E5}" type="parTrans" cxnId="{DE256809-567B-4A9F-B7E2-BE626643F20D}">
      <dgm:prSet/>
      <dgm:spPr/>
      <dgm:t>
        <a:bodyPr/>
        <a:lstStyle/>
        <a:p>
          <a:endParaRPr lang="en-CA"/>
        </a:p>
      </dgm:t>
    </dgm:pt>
    <dgm:pt modelId="{BF5474D6-67E5-4D1E-9192-9720C5A4F530}" type="sibTrans" cxnId="{DE256809-567B-4A9F-B7E2-BE626643F20D}">
      <dgm:prSet/>
      <dgm:spPr/>
      <dgm:t>
        <a:bodyPr/>
        <a:lstStyle/>
        <a:p>
          <a:endParaRPr lang="en-CA"/>
        </a:p>
      </dgm:t>
    </dgm:pt>
    <dgm:pt modelId="{46D7F318-0A86-457F-B36A-430D89C5A9A9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CA" dirty="0"/>
            <a:t>Release</a:t>
          </a:r>
        </a:p>
      </dgm:t>
    </dgm:pt>
    <dgm:pt modelId="{63D25427-418C-49EB-BEE9-DD13574103FD}" type="parTrans" cxnId="{9F9B8915-9E7B-4C58-BE99-D4011B0C8770}">
      <dgm:prSet/>
      <dgm:spPr/>
      <dgm:t>
        <a:bodyPr/>
        <a:lstStyle/>
        <a:p>
          <a:endParaRPr lang="en-CA"/>
        </a:p>
      </dgm:t>
    </dgm:pt>
    <dgm:pt modelId="{B3D9A2EA-5FFD-4254-AF12-91D2127A5B27}" type="sibTrans" cxnId="{9F9B8915-9E7B-4C58-BE99-D4011B0C8770}">
      <dgm:prSet/>
      <dgm:spPr/>
      <dgm:t>
        <a:bodyPr/>
        <a:lstStyle/>
        <a:p>
          <a:endParaRPr lang="en-CA"/>
        </a:p>
      </dgm:t>
    </dgm:pt>
    <dgm:pt modelId="{671E2BA5-D199-428B-855B-5821E16B6C9D}" type="pres">
      <dgm:prSet presAssocID="{5B438E27-CF3E-4023-B8A5-1E6DACE4202A}" presName="Name0" presStyleCnt="0">
        <dgm:presLayoutVars>
          <dgm:dir/>
          <dgm:resizeHandles val="exact"/>
        </dgm:presLayoutVars>
      </dgm:prSet>
      <dgm:spPr/>
    </dgm:pt>
    <dgm:pt modelId="{1E6FAF56-E9A3-4588-B2D8-130E4E97BE86}" type="pres">
      <dgm:prSet presAssocID="{380ACB12-40EA-477A-9FEF-6A69780E8423}" presName="node" presStyleLbl="node1" presStyleIdx="0" presStyleCnt="5">
        <dgm:presLayoutVars>
          <dgm:bulletEnabled val="1"/>
        </dgm:presLayoutVars>
      </dgm:prSet>
      <dgm:spPr/>
    </dgm:pt>
    <dgm:pt modelId="{9B066EF4-7CD5-45B3-973D-4F00D73FDED5}" type="pres">
      <dgm:prSet presAssocID="{3E3D5415-42D7-4D6B-B402-413D23679F8E}" presName="sibTrans" presStyleLbl="sibTrans2D1" presStyleIdx="0" presStyleCnt="4"/>
      <dgm:spPr/>
    </dgm:pt>
    <dgm:pt modelId="{CBDFA270-DD32-45B2-91EE-B0DEAAB7A1AA}" type="pres">
      <dgm:prSet presAssocID="{3E3D5415-42D7-4D6B-B402-413D23679F8E}" presName="connectorText" presStyleLbl="sibTrans2D1" presStyleIdx="0" presStyleCnt="4"/>
      <dgm:spPr/>
    </dgm:pt>
    <dgm:pt modelId="{D8D1BFA2-92AB-4424-B4BC-107C52CB687F}" type="pres">
      <dgm:prSet presAssocID="{FC0A8A5D-945C-4216-BAB5-B2694827E79C}" presName="node" presStyleLbl="node1" presStyleIdx="1" presStyleCnt="5">
        <dgm:presLayoutVars>
          <dgm:bulletEnabled val="1"/>
        </dgm:presLayoutVars>
      </dgm:prSet>
      <dgm:spPr/>
    </dgm:pt>
    <dgm:pt modelId="{E7E89F76-5C69-42E4-B06D-7EB6AB781F94}" type="pres">
      <dgm:prSet presAssocID="{2B8B3131-10F5-4E47-8E61-5CF19DFAE70C}" presName="sibTrans" presStyleLbl="sibTrans2D1" presStyleIdx="1" presStyleCnt="4"/>
      <dgm:spPr/>
    </dgm:pt>
    <dgm:pt modelId="{25990847-5BEA-4DE4-B2CB-BB930B45B323}" type="pres">
      <dgm:prSet presAssocID="{2B8B3131-10F5-4E47-8E61-5CF19DFAE70C}" presName="connectorText" presStyleLbl="sibTrans2D1" presStyleIdx="1" presStyleCnt="4"/>
      <dgm:spPr/>
    </dgm:pt>
    <dgm:pt modelId="{ECB291D6-BBD2-42FA-AE6B-CF89A4FD8A36}" type="pres">
      <dgm:prSet presAssocID="{66830F23-8986-4819-B1EB-E23977B4F19A}" presName="node" presStyleLbl="node1" presStyleIdx="2" presStyleCnt="5">
        <dgm:presLayoutVars>
          <dgm:bulletEnabled val="1"/>
        </dgm:presLayoutVars>
      </dgm:prSet>
      <dgm:spPr/>
    </dgm:pt>
    <dgm:pt modelId="{82A92188-A0C3-4DF8-8234-1EA913DBD550}" type="pres">
      <dgm:prSet presAssocID="{696EE833-1E46-4D76-A857-A7FBC5A677B0}" presName="sibTrans" presStyleLbl="sibTrans2D1" presStyleIdx="2" presStyleCnt="4"/>
      <dgm:spPr/>
    </dgm:pt>
    <dgm:pt modelId="{A7C2CA33-5CF8-4E52-9236-B09553996BA1}" type="pres">
      <dgm:prSet presAssocID="{696EE833-1E46-4D76-A857-A7FBC5A677B0}" presName="connectorText" presStyleLbl="sibTrans2D1" presStyleIdx="2" presStyleCnt="4"/>
      <dgm:spPr/>
    </dgm:pt>
    <dgm:pt modelId="{B465AA85-3020-4EDD-8D8F-4EF3F8E854D5}" type="pres">
      <dgm:prSet presAssocID="{19FC8295-DEB3-4E89-8066-D01755AFF489}" presName="node" presStyleLbl="node1" presStyleIdx="3" presStyleCnt="5">
        <dgm:presLayoutVars>
          <dgm:bulletEnabled val="1"/>
        </dgm:presLayoutVars>
      </dgm:prSet>
      <dgm:spPr/>
    </dgm:pt>
    <dgm:pt modelId="{9B9A616A-19AC-4814-8B60-9245CC80BC17}" type="pres">
      <dgm:prSet presAssocID="{BF5474D6-67E5-4D1E-9192-9720C5A4F530}" presName="sibTrans" presStyleLbl="sibTrans2D1" presStyleIdx="3" presStyleCnt="4"/>
      <dgm:spPr/>
    </dgm:pt>
    <dgm:pt modelId="{0CAC98FC-D12F-490B-99C1-6E6F81A6B2D3}" type="pres">
      <dgm:prSet presAssocID="{BF5474D6-67E5-4D1E-9192-9720C5A4F530}" presName="connectorText" presStyleLbl="sibTrans2D1" presStyleIdx="3" presStyleCnt="4"/>
      <dgm:spPr/>
    </dgm:pt>
    <dgm:pt modelId="{BDF45C24-F4AA-4CB5-9F44-A91361664487}" type="pres">
      <dgm:prSet presAssocID="{46D7F318-0A86-457F-B36A-430D89C5A9A9}" presName="node" presStyleLbl="node1" presStyleIdx="4" presStyleCnt="5">
        <dgm:presLayoutVars>
          <dgm:bulletEnabled val="1"/>
        </dgm:presLayoutVars>
      </dgm:prSet>
      <dgm:spPr/>
    </dgm:pt>
  </dgm:ptLst>
  <dgm:cxnLst>
    <dgm:cxn modelId="{DE256809-567B-4A9F-B7E2-BE626643F20D}" srcId="{5B438E27-CF3E-4023-B8A5-1E6DACE4202A}" destId="{19FC8295-DEB3-4E89-8066-D01755AFF489}" srcOrd="3" destOrd="0" parTransId="{77A134DE-B1BE-4EC0-AC04-7A20049FE7E5}" sibTransId="{BF5474D6-67E5-4D1E-9192-9720C5A4F530}"/>
    <dgm:cxn modelId="{D7EDA10C-1E44-47CB-B681-4BD01415A4A7}" type="presOf" srcId="{2B8B3131-10F5-4E47-8E61-5CF19DFAE70C}" destId="{E7E89F76-5C69-42E4-B06D-7EB6AB781F94}" srcOrd="0" destOrd="0" presId="urn:microsoft.com/office/officeart/2005/8/layout/process1"/>
    <dgm:cxn modelId="{F3499513-1B89-41E7-8803-57EA1E0B32CE}" srcId="{5B438E27-CF3E-4023-B8A5-1E6DACE4202A}" destId="{380ACB12-40EA-477A-9FEF-6A69780E8423}" srcOrd="0" destOrd="0" parTransId="{F4B1965F-3B12-4D8B-88C3-47416E363336}" sibTransId="{3E3D5415-42D7-4D6B-B402-413D23679F8E}"/>
    <dgm:cxn modelId="{9F9B8915-9E7B-4C58-BE99-D4011B0C8770}" srcId="{5B438E27-CF3E-4023-B8A5-1E6DACE4202A}" destId="{46D7F318-0A86-457F-B36A-430D89C5A9A9}" srcOrd="4" destOrd="0" parTransId="{63D25427-418C-49EB-BEE9-DD13574103FD}" sibTransId="{B3D9A2EA-5FFD-4254-AF12-91D2127A5B27}"/>
    <dgm:cxn modelId="{33C9B368-35EB-4899-B205-825990F650CF}" type="presOf" srcId="{66830F23-8986-4819-B1EB-E23977B4F19A}" destId="{ECB291D6-BBD2-42FA-AE6B-CF89A4FD8A36}" srcOrd="0" destOrd="0" presId="urn:microsoft.com/office/officeart/2005/8/layout/process1"/>
    <dgm:cxn modelId="{C556C250-ECB9-450A-819A-4E5DB12919F9}" srcId="{5B438E27-CF3E-4023-B8A5-1E6DACE4202A}" destId="{FC0A8A5D-945C-4216-BAB5-B2694827E79C}" srcOrd="1" destOrd="0" parTransId="{471EFC59-AD1F-4F69-BFA4-772C797E0FBD}" sibTransId="{2B8B3131-10F5-4E47-8E61-5CF19DFAE70C}"/>
    <dgm:cxn modelId="{7F451072-7670-48C5-B0F7-438666F3B39D}" type="presOf" srcId="{696EE833-1E46-4D76-A857-A7FBC5A677B0}" destId="{A7C2CA33-5CF8-4E52-9236-B09553996BA1}" srcOrd="1" destOrd="0" presId="urn:microsoft.com/office/officeart/2005/8/layout/process1"/>
    <dgm:cxn modelId="{12299E78-FD0B-4997-AC70-AFAA80188E9A}" type="presOf" srcId="{3E3D5415-42D7-4D6B-B402-413D23679F8E}" destId="{CBDFA270-DD32-45B2-91EE-B0DEAAB7A1AA}" srcOrd="1" destOrd="0" presId="urn:microsoft.com/office/officeart/2005/8/layout/process1"/>
    <dgm:cxn modelId="{7ADA248C-A61A-4FCF-9C9F-28850C90C1E5}" type="presOf" srcId="{380ACB12-40EA-477A-9FEF-6A69780E8423}" destId="{1E6FAF56-E9A3-4588-B2D8-130E4E97BE86}" srcOrd="0" destOrd="0" presId="urn:microsoft.com/office/officeart/2005/8/layout/process1"/>
    <dgm:cxn modelId="{E02A609E-6EF8-4983-AED7-0C11AFA6BA80}" type="presOf" srcId="{BF5474D6-67E5-4D1E-9192-9720C5A4F530}" destId="{9B9A616A-19AC-4814-8B60-9245CC80BC17}" srcOrd="0" destOrd="0" presId="urn:microsoft.com/office/officeart/2005/8/layout/process1"/>
    <dgm:cxn modelId="{E338E6BB-2206-4DBF-A3C6-8CE08BEAD0C2}" type="presOf" srcId="{696EE833-1E46-4D76-A857-A7FBC5A677B0}" destId="{82A92188-A0C3-4DF8-8234-1EA913DBD550}" srcOrd="0" destOrd="0" presId="urn:microsoft.com/office/officeart/2005/8/layout/process1"/>
    <dgm:cxn modelId="{143A4FC4-70E2-4754-B862-8977DE121878}" type="presOf" srcId="{5B438E27-CF3E-4023-B8A5-1E6DACE4202A}" destId="{671E2BA5-D199-428B-855B-5821E16B6C9D}" srcOrd="0" destOrd="0" presId="urn:microsoft.com/office/officeart/2005/8/layout/process1"/>
    <dgm:cxn modelId="{AA9771C6-5FAD-4D0A-AE52-97F1FA5558FF}" srcId="{5B438E27-CF3E-4023-B8A5-1E6DACE4202A}" destId="{66830F23-8986-4819-B1EB-E23977B4F19A}" srcOrd="2" destOrd="0" parTransId="{193C9C73-3AFE-48E8-984B-284500C7E993}" sibTransId="{696EE833-1E46-4D76-A857-A7FBC5A677B0}"/>
    <dgm:cxn modelId="{45DA16D7-3A49-4C1F-8638-36BEB31944F6}" type="presOf" srcId="{3E3D5415-42D7-4D6B-B402-413D23679F8E}" destId="{9B066EF4-7CD5-45B3-973D-4F00D73FDED5}" srcOrd="0" destOrd="0" presId="urn:microsoft.com/office/officeart/2005/8/layout/process1"/>
    <dgm:cxn modelId="{4A220CE1-165E-4AF4-AF88-B732490DB3E8}" type="presOf" srcId="{2B8B3131-10F5-4E47-8E61-5CF19DFAE70C}" destId="{25990847-5BEA-4DE4-B2CB-BB930B45B323}" srcOrd="1" destOrd="0" presId="urn:microsoft.com/office/officeart/2005/8/layout/process1"/>
    <dgm:cxn modelId="{C4C4FBE1-1A08-4719-897A-C71C5A6BDDFE}" type="presOf" srcId="{FC0A8A5D-945C-4216-BAB5-B2694827E79C}" destId="{D8D1BFA2-92AB-4424-B4BC-107C52CB687F}" srcOrd="0" destOrd="0" presId="urn:microsoft.com/office/officeart/2005/8/layout/process1"/>
    <dgm:cxn modelId="{72713BE9-A9F3-4D28-AE14-FCD9E5D98271}" type="presOf" srcId="{46D7F318-0A86-457F-B36A-430D89C5A9A9}" destId="{BDF45C24-F4AA-4CB5-9F44-A91361664487}" srcOrd="0" destOrd="0" presId="urn:microsoft.com/office/officeart/2005/8/layout/process1"/>
    <dgm:cxn modelId="{15E833F4-C766-4EF5-8263-92025EEDD88E}" type="presOf" srcId="{19FC8295-DEB3-4E89-8066-D01755AFF489}" destId="{B465AA85-3020-4EDD-8D8F-4EF3F8E854D5}" srcOrd="0" destOrd="0" presId="urn:microsoft.com/office/officeart/2005/8/layout/process1"/>
    <dgm:cxn modelId="{CCFEBCFB-190F-45D7-8A06-442B4337E3A2}" type="presOf" srcId="{BF5474D6-67E5-4D1E-9192-9720C5A4F530}" destId="{0CAC98FC-D12F-490B-99C1-6E6F81A6B2D3}" srcOrd="1" destOrd="0" presId="urn:microsoft.com/office/officeart/2005/8/layout/process1"/>
    <dgm:cxn modelId="{6C017B4A-3F6D-4FBC-8A6E-F0208DDA08D9}" type="presParOf" srcId="{671E2BA5-D199-428B-855B-5821E16B6C9D}" destId="{1E6FAF56-E9A3-4588-B2D8-130E4E97BE86}" srcOrd="0" destOrd="0" presId="urn:microsoft.com/office/officeart/2005/8/layout/process1"/>
    <dgm:cxn modelId="{BA5F3B6C-C9ED-4876-91A6-90C15FDB14C5}" type="presParOf" srcId="{671E2BA5-D199-428B-855B-5821E16B6C9D}" destId="{9B066EF4-7CD5-45B3-973D-4F00D73FDED5}" srcOrd="1" destOrd="0" presId="urn:microsoft.com/office/officeart/2005/8/layout/process1"/>
    <dgm:cxn modelId="{E2CFC8B4-D348-4DDD-919F-34B9BD2AB7B7}" type="presParOf" srcId="{9B066EF4-7CD5-45B3-973D-4F00D73FDED5}" destId="{CBDFA270-DD32-45B2-91EE-B0DEAAB7A1AA}" srcOrd="0" destOrd="0" presId="urn:microsoft.com/office/officeart/2005/8/layout/process1"/>
    <dgm:cxn modelId="{B6241C94-D069-4B89-A322-DEBBD615E64C}" type="presParOf" srcId="{671E2BA5-D199-428B-855B-5821E16B6C9D}" destId="{D8D1BFA2-92AB-4424-B4BC-107C52CB687F}" srcOrd="2" destOrd="0" presId="urn:microsoft.com/office/officeart/2005/8/layout/process1"/>
    <dgm:cxn modelId="{8A52D0EA-1768-407A-A39F-1513AE3DBF13}" type="presParOf" srcId="{671E2BA5-D199-428B-855B-5821E16B6C9D}" destId="{E7E89F76-5C69-42E4-B06D-7EB6AB781F94}" srcOrd="3" destOrd="0" presId="urn:microsoft.com/office/officeart/2005/8/layout/process1"/>
    <dgm:cxn modelId="{7E9D8793-C651-4084-8596-BDC01A2CEE4D}" type="presParOf" srcId="{E7E89F76-5C69-42E4-B06D-7EB6AB781F94}" destId="{25990847-5BEA-4DE4-B2CB-BB930B45B323}" srcOrd="0" destOrd="0" presId="urn:microsoft.com/office/officeart/2005/8/layout/process1"/>
    <dgm:cxn modelId="{82FA66B7-89EB-431B-81AB-7CDA2C1F6F7B}" type="presParOf" srcId="{671E2BA5-D199-428B-855B-5821E16B6C9D}" destId="{ECB291D6-BBD2-42FA-AE6B-CF89A4FD8A36}" srcOrd="4" destOrd="0" presId="urn:microsoft.com/office/officeart/2005/8/layout/process1"/>
    <dgm:cxn modelId="{BA76112C-F835-4E90-B1D7-BA253C19A867}" type="presParOf" srcId="{671E2BA5-D199-428B-855B-5821E16B6C9D}" destId="{82A92188-A0C3-4DF8-8234-1EA913DBD550}" srcOrd="5" destOrd="0" presId="urn:microsoft.com/office/officeart/2005/8/layout/process1"/>
    <dgm:cxn modelId="{0F6DBCDE-3A1C-4AC7-8F08-D31FDFC9152F}" type="presParOf" srcId="{82A92188-A0C3-4DF8-8234-1EA913DBD550}" destId="{A7C2CA33-5CF8-4E52-9236-B09553996BA1}" srcOrd="0" destOrd="0" presId="urn:microsoft.com/office/officeart/2005/8/layout/process1"/>
    <dgm:cxn modelId="{AFF58913-AC55-4901-992E-FB6D5E08D493}" type="presParOf" srcId="{671E2BA5-D199-428B-855B-5821E16B6C9D}" destId="{B465AA85-3020-4EDD-8D8F-4EF3F8E854D5}" srcOrd="6" destOrd="0" presId="urn:microsoft.com/office/officeart/2005/8/layout/process1"/>
    <dgm:cxn modelId="{EA896DEB-6A97-4C82-88FD-A8EFC5A845A5}" type="presParOf" srcId="{671E2BA5-D199-428B-855B-5821E16B6C9D}" destId="{9B9A616A-19AC-4814-8B60-9245CC80BC17}" srcOrd="7" destOrd="0" presId="urn:microsoft.com/office/officeart/2005/8/layout/process1"/>
    <dgm:cxn modelId="{92266076-6D30-4534-83A5-2F26A78F76B1}" type="presParOf" srcId="{9B9A616A-19AC-4814-8B60-9245CC80BC17}" destId="{0CAC98FC-D12F-490B-99C1-6E6F81A6B2D3}" srcOrd="0" destOrd="0" presId="urn:microsoft.com/office/officeart/2005/8/layout/process1"/>
    <dgm:cxn modelId="{1FF7007F-4CCB-4E08-A0D8-754DE9B41B63}" type="presParOf" srcId="{671E2BA5-D199-428B-855B-5821E16B6C9D}" destId="{BDF45C24-F4AA-4CB5-9F44-A9136166448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B438E27-CF3E-4023-B8A5-1E6DACE4202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80ACB12-40EA-477A-9FEF-6A69780E8423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dirty="0"/>
            <a:t>Code</a:t>
          </a:r>
        </a:p>
      </dgm:t>
    </dgm:pt>
    <dgm:pt modelId="{F4B1965F-3B12-4D8B-88C3-47416E363336}" type="parTrans" cxnId="{F3499513-1B89-41E7-8803-57EA1E0B32CE}">
      <dgm:prSet/>
      <dgm:spPr/>
      <dgm:t>
        <a:bodyPr/>
        <a:lstStyle/>
        <a:p>
          <a:endParaRPr lang="en-CA"/>
        </a:p>
      </dgm:t>
    </dgm:pt>
    <dgm:pt modelId="{3E3D5415-42D7-4D6B-B402-413D23679F8E}" type="sibTrans" cxnId="{F3499513-1B89-41E7-8803-57EA1E0B32CE}">
      <dgm:prSet/>
      <dgm:spPr/>
      <dgm:t>
        <a:bodyPr/>
        <a:lstStyle/>
        <a:p>
          <a:endParaRPr lang="en-CA"/>
        </a:p>
      </dgm:t>
    </dgm:pt>
    <dgm:pt modelId="{FC0A8A5D-945C-4216-BAB5-B2694827E79C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dirty="0"/>
            <a:t>Source</a:t>
          </a:r>
        </a:p>
      </dgm:t>
    </dgm:pt>
    <dgm:pt modelId="{471EFC59-AD1F-4F69-BFA4-772C797E0FBD}" type="parTrans" cxnId="{C556C250-ECB9-450A-819A-4E5DB12919F9}">
      <dgm:prSet/>
      <dgm:spPr/>
      <dgm:t>
        <a:bodyPr/>
        <a:lstStyle/>
        <a:p>
          <a:endParaRPr lang="en-CA"/>
        </a:p>
      </dgm:t>
    </dgm:pt>
    <dgm:pt modelId="{2B8B3131-10F5-4E47-8E61-5CF19DFAE70C}" type="sibTrans" cxnId="{C556C250-ECB9-450A-819A-4E5DB12919F9}">
      <dgm:prSet/>
      <dgm:spPr/>
      <dgm:t>
        <a:bodyPr/>
        <a:lstStyle/>
        <a:p>
          <a:endParaRPr lang="en-CA"/>
        </a:p>
      </dgm:t>
    </dgm:pt>
    <dgm:pt modelId="{66830F23-8986-4819-B1EB-E23977B4F19A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dirty="0"/>
            <a:t>Build</a:t>
          </a:r>
        </a:p>
      </dgm:t>
    </dgm:pt>
    <dgm:pt modelId="{193C9C73-3AFE-48E8-984B-284500C7E993}" type="parTrans" cxnId="{AA9771C6-5FAD-4D0A-AE52-97F1FA5558FF}">
      <dgm:prSet/>
      <dgm:spPr/>
      <dgm:t>
        <a:bodyPr/>
        <a:lstStyle/>
        <a:p>
          <a:endParaRPr lang="en-CA"/>
        </a:p>
      </dgm:t>
    </dgm:pt>
    <dgm:pt modelId="{696EE833-1E46-4D76-A857-A7FBC5A677B0}" type="sibTrans" cxnId="{AA9771C6-5FAD-4D0A-AE52-97F1FA5558FF}">
      <dgm:prSet/>
      <dgm:spPr/>
      <dgm:t>
        <a:bodyPr/>
        <a:lstStyle/>
        <a:p>
          <a:endParaRPr lang="en-CA"/>
        </a:p>
      </dgm:t>
    </dgm:pt>
    <dgm:pt modelId="{19FC8295-DEB3-4E89-8066-D01755AFF489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CA" dirty="0"/>
            <a:t>Test</a:t>
          </a:r>
        </a:p>
      </dgm:t>
    </dgm:pt>
    <dgm:pt modelId="{77A134DE-B1BE-4EC0-AC04-7A20049FE7E5}" type="parTrans" cxnId="{DE256809-567B-4A9F-B7E2-BE626643F20D}">
      <dgm:prSet/>
      <dgm:spPr/>
      <dgm:t>
        <a:bodyPr/>
        <a:lstStyle/>
        <a:p>
          <a:endParaRPr lang="en-CA"/>
        </a:p>
      </dgm:t>
    </dgm:pt>
    <dgm:pt modelId="{BF5474D6-67E5-4D1E-9192-9720C5A4F530}" type="sibTrans" cxnId="{DE256809-567B-4A9F-B7E2-BE626643F20D}">
      <dgm:prSet/>
      <dgm:spPr/>
      <dgm:t>
        <a:bodyPr/>
        <a:lstStyle/>
        <a:p>
          <a:endParaRPr lang="en-CA"/>
        </a:p>
      </dgm:t>
    </dgm:pt>
    <dgm:pt modelId="{46D7F318-0A86-457F-B36A-430D89C5A9A9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CA" dirty="0"/>
            <a:t>Release</a:t>
          </a:r>
        </a:p>
      </dgm:t>
    </dgm:pt>
    <dgm:pt modelId="{63D25427-418C-49EB-BEE9-DD13574103FD}" type="parTrans" cxnId="{9F9B8915-9E7B-4C58-BE99-D4011B0C8770}">
      <dgm:prSet/>
      <dgm:spPr/>
      <dgm:t>
        <a:bodyPr/>
        <a:lstStyle/>
        <a:p>
          <a:endParaRPr lang="en-CA"/>
        </a:p>
      </dgm:t>
    </dgm:pt>
    <dgm:pt modelId="{B3D9A2EA-5FFD-4254-AF12-91D2127A5B27}" type="sibTrans" cxnId="{9F9B8915-9E7B-4C58-BE99-D4011B0C8770}">
      <dgm:prSet/>
      <dgm:spPr/>
      <dgm:t>
        <a:bodyPr/>
        <a:lstStyle/>
        <a:p>
          <a:endParaRPr lang="en-CA"/>
        </a:p>
      </dgm:t>
    </dgm:pt>
    <dgm:pt modelId="{671E2BA5-D199-428B-855B-5821E16B6C9D}" type="pres">
      <dgm:prSet presAssocID="{5B438E27-CF3E-4023-B8A5-1E6DACE4202A}" presName="Name0" presStyleCnt="0">
        <dgm:presLayoutVars>
          <dgm:dir/>
          <dgm:resizeHandles val="exact"/>
        </dgm:presLayoutVars>
      </dgm:prSet>
      <dgm:spPr/>
    </dgm:pt>
    <dgm:pt modelId="{1E6FAF56-E9A3-4588-B2D8-130E4E97BE86}" type="pres">
      <dgm:prSet presAssocID="{380ACB12-40EA-477A-9FEF-6A69780E8423}" presName="node" presStyleLbl="node1" presStyleIdx="0" presStyleCnt="5">
        <dgm:presLayoutVars>
          <dgm:bulletEnabled val="1"/>
        </dgm:presLayoutVars>
      </dgm:prSet>
      <dgm:spPr/>
    </dgm:pt>
    <dgm:pt modelId="{9B066EF4-7CD5-45B3-973D-4F00D73FDED5}" type="pres">
      <dgm:prSet presAssocID="{3E3D5415-42D7-4D6B-B402-413D23679F8E}" presName="sibTrans" presStyleLbl="sibTrans2D1" presStyleIdx="0" presStyleCnt="4"/>
      <dgm:spPr/>
    </dgm:pt>
    <dgm:pt modelId="{CBDFA270-DD32-45B2-91EE-B0DEAAB7A1AA}" type="pres">
      <dgm:prSet presAssocID="{3E3D5415-42D7-4D6B-B402-413D23679F8E}" presName="connectorText" presStyleLbl="sibTrans2D1" presStyleIdx="0" presStyleCnt="4"/>
      <dgm:spPr/>
    </dgm:pt>
    <dgm:pt modelId="{D8D1BFA2-92AB-4424-B4BC-107C52CB687F}" type="pres">
      <dgm:prSet presAssocID="{FC0A8A5D-945C-4216-BAB5-B2694827E79C}" presName="node" presStyleLbl="node1" presStyleIdx="1" presStyleCnt="5">
        <dgm:presLayoutVars>
          <dgm:bulletEnabled val="1"/>
        </dgm:presLayoutVars>
      </dgm:prSet>
      <dgm:spPr/>
    </dgm:pt>
    <dgm:pt modelId="{E7E89F76-5C69-42E4-B06D-7EB6AB781F94}" type="pres">
      <dgm:prSet presAssocID="{2B8B3131-10F5-4E47-8E61-5CF19DFAE70C}" presName="sibTrans" presStyleLbl="sibTrans2D1" presStyleIdx="1" presStyleCnt="4"/>
      <dgm:spPr/>
    </dgm:pt>
    <dgm:pt modelId="{25990847-5BEA-4DE4-B2CB-BB930B45B323}" type="pres">
      <dgm:prSet presAssocID="{2B8B3131-10F5-4E47-8E61-5CF19DFAE70C}" presName="connectorText" presStyleLbl="sibTrans2D1" presStyleIdx="1" presStyleCnt="4"/>
      <dgm:spPr/>
    </dgm:pt>
    <dgm:pt modelId="{ECB291D6-BBD2-42FA-AE6B-CF89A4FD8A36}" type="pres">
      <dgm:prSet presAssocID="{66830F23-8986-4819-B1EB-E23977B4F19A}" presName="node" presStyleLbl="node1" presStyleIdx="2" presStyleCnt="5">
        <dgm:presLayoutVars>
          <dgm:bulletEnabled val="1"/>
        </dgm:presLayoutVars>
      </dgm:prSet>
      <dgm:spPr/>
    </dgm:pt>
    <dgm:pt modelId="{82A92188-A0C3-4DF8-8234-1EA913DBD550}" type="pres">
      <dgm:prSet presAssocID="{696EE833-1E46-4D76-A857-A7FBC5A677B0}" presName="sibTrans" presStyleLbl="sibTrans2D1" presStyleIdx="2" presStyleCnt="4"/>
      <dgm:spPr/>
    </dgm:pt>
    <dgm:pt modelId="{A7C2CA33-5CF8-4E52-9236-B09553996BA1}" type="pres">
      <dgm:prSet presAssocID="{696EE833-1E46-4D76-A857-A7FBC5A677B0}" presName="connectorText" presStyleLbl="sibTrans2D1" presStyleIdx="2" presStyleCnt="4"/>
      <dgm:spPr/>
    </dgm:pt>
    <dgm:pt modelId="{B465AA85-3020-4EDD-8D8F-4EF3F8E854D5}" type="pres">
      <dgm:prSet presAssocID="{19FC8295-DEB3-4E89-8066-D01755AFF489}" presName="node" presStyleLbl="node1" presStyleIdx="3" presStyleCnt="5">
        <dgm:presLayoutVars>
          <dgm:bulletEnabled val="1"/>
        </dgm:presLayoutVars>
      </dgm:prSet>
      <dgm:spPr/>
    </dgm:pt>
    <dgm:pt modelId="{9B9A616A-19AC-4814-8B60-9245CC80BC17}" type="pres">
      <dgm:prSet presAssocID="{BF5474D6-67E5-4D1E-9192-9720C5A4F530}" presName="sibTrans" presStyleLbl="sibTrans2D1" presStyleIdx="3" presStyleCnt="4"/>
      <dgm:spPr/>
    </dgm:pt>
    <dgm:pt modelId="{0CAC98FC-D12F-490B-99C1-6E6F81A6B2D3}" type="pres">
      <dgm:prSet presAssocID="{BF5474D6-67E5-4D1E-9192-9720C5A4F530}" presName="connectorText" presStyleLbl="sibTrans2D1" presStyleIdx="3" presStyleCnt="4"/>
      <dgm:spPr/>
    </dgm:pt>
    <dgm:pt modelId="{BDF45C24-F4AA-4CB5-9F44-A91361664487}" type="pres">
      <dgm:prSet presAssocID="{46D7F318-0A86-457F-B36A-430D89C5A9A9}" presName="node" presStyleLbl="node1" presStyleIdx="4" presStyleCnt="5">
        <dgm:presLayoutVars>
          <dgm:bulletEnabled val="1"/>
        </dgm:presLayoutVars>
      </dgm:prSet>
      <dgm:spPr/>
    </dgm:pt>
  </dgm:ptLst>
  <dgm:cxnLst>
    <dgm:cxn modelId="{DE256809-567B-4A9F-B7E2-BE626643F20D}" srcId="{5B438E27-CF3E-4023-B8A5-1E6DACE4202A}" destId="{19FC8295-DEB3-4E89-8066-D01755AFF489}" srcOrd="3" destOrd="0" parTransId="{77A134DE-B1BE-4EC0-AC04-7A20049FE7E5}" sibTransId="{BF5474D6-67E5-4D1E-9192-9720C5A4F530}"/>
    <dgm:cxn modelId="{D7EDA10C-1E44-47CB-B681-4BD01415A4A7}" type="presOf" srcId="{2B8B3131-10F5-4E47-8E61-5CF19DFAE70C}" destId="{E7E89F76-5C69-42E4-B06D-7EB6AB781F94}" srcOrd="0" destOrd="0" presId="urn:microsoft.com/office/officeart/2005/8/layout/process1"/>
    <dgm:cxn modelId="{F3499513-1B89-41E7-8803-57EA1E0B32CE}" srcId="{5B438E27-CF3E-4023-B8A5-1E6DACE4202A}" destId="{380ACB12-40EA-477A-9FEF-6A69780E8423}" srcOrd="0" destOrd="0" parTransId="{F4B1965F-3B12-4D8B-88C3-47416E363336}" sibTransId="{3E3D5415-42D7-4D6B-B402-413D23679F8E}"/>
    <dgm:cxn modelId="{9F9B8915-9E7B-4C58-BE99-D4011B0C8770}" srcId="{5B438E27-CF3E-4023-B8A5-1E6DACE4202A}" destId="{46D7F318-0A86-457F-B36A-430D89C5A9A9}" srcOrd="4" destOrd="0" parTransId="{63D25427-418C-49EB-BEE9-DD13574103FD}" sibTransId="{B3D9A2EA-5FFD-4254-AF12-91D2127A5B27}"/>
    <dgm:cxn modelId="{33C9B368-35EB-4899-B205-825990F650CF}" type="presOf" srcId="{66830F23-8986-4819-B1EB-E23977B4F19A}" destId="{ECB291D6-BBD2-42FA-AE6B-CF89A4FD8A36}" srcOrd="0" destOrd="0" presId="urn:microsoft.com/office/officeart/2005/8/layout/process1"/>
    <dgm:cxn modelId="{C556C250-ECB9-450A-819A-4E5DB12919F9}" srcId="{5B438E27-CF3E-4023-B8A5-1E6DACE4202A}" destId="{FC0A8A5D-945C-4216-BAB5-B2694827E79C}" srcOrd="1" destOrd="0" parTransId="{471EFC59-AD1F-4F69-BFA4-772C797E0FBD}" sibTransId="{2B8B3131-10F5-4E47-8E61-5CF19DFAE70C}"/>
    <dgm:cxn modelId="{7F451072-7670-48C5-B0F7-438666F3B39D}" type="presOf" srcId="{696EE833-1E46-4D76-A857-A7FBC5A677B0}" destId="{A7C2CA33-5CF8-4E52-9236-B09553996BA1}" srcOrd="1" destOrd="0" presId="urn:microsoft.com/office/officeart/2005/8/layout/process1"/>
    <dgm:cxn modelId="{12299E78-FD0B-4997-AC70-AFAA80188E9A}" type="presOf" srcId="{3E3D5415-42D7-4D6B-B402-413D23679F8E}" destId="{CBDFA270-DD32-45B2-91EE-B0DEAAB7A1AA}" srcOrd="1" destOrd="0" presId="urn:microsoft.com/office/officeart/2005/8/layout/process1"/>
    <dgm:cxn modelId="{7ADA248C-A61A-4FCF-9C9F-28850C90C1E5}" type="presOf" srcId="{380ACB12-40EA-477A-9FEF-6A69780E8423}" destId="{1E6FAF56-E9A3-4588-B2D8-130E4E97BE86}" srcOrd="0" destOrd="0" presId="urn:microsoft.com/office/officeart/2005/8/layout/process1"/>
    <dgm:cxn modelId="{E02A609E-6EF8-4983-AED7-0C11AFA6BA80}" type="presOf" srcId="{BF5474D6-67E5-4D1E-9192-9720C5A4F530}" destId="{9B9A616A-19AC-4814-8B60-9245CC80BC17}" srcOrd="0" destOrd="0" presId="urn:microsoft.com/office/officeart/2005/8/layout/process1"/>
    <dgm:cxn modelId="{E338E6BB-2206-4DBF-A3C6-8CE08BEAD0C2}" type="presOf" srcId="{696EE833-1E46-4D76-A857-A7FBC5A677B0}" destId="{82A92188-A0C3-4DF8-8234-1EA913DBD550}" srcOrd="0" destOrd="0" presId="urn:microsoft.com/office/officeart/2005/8/layout/process1"/>
    <dgm:cxn modelId="{143A4FC4-70E2-4754-B862-8977DE121878}" type="presOf" srcId="{5B438E27-CF3E-4023-B8A5-1E6DACE4202A}" destId="{671E2BA5-D199-428B-855B-5821E16B6C9D}" srcOrd="0" destOrd="0" presId="urn:microsoft.com/office/officeart/2005/8/layout/process1"/>
    <dgm:cxn modelId="{AA9771C6-5FAD-4D0A-AE52-97F1FA5558FF}" srcId="{5B438E27-CF3E-4023-B8A5-1E6DACE4202A}" destId="{66830F23-8986-4819-B1EB-E23977B4F19A}" srcOrd="2" destOrd="0" parTransId="{193C9C73-3AFE-48E8-984B-284500C7E993}" sibTransId="{696EE833-1E46-4D76-A857-A7FBC5A677B0}"/>
    <dgm:cxn modelId="{45DA16D7-3A49-4C1F-8638-36BEB31944F6}" type="presOf" srcId="{3E3D5415-42D7-4D6B-B402-413D23679F8E}" destId="{9B066EF4-7CD5-45B3-973D-4F00D73FDED5}" srcOrd="0" destOrd="0" presId="urn:microsoft.com/office/officeart/2005/8/layout/process1"/>
    <dgm:cxn modelId="{4A220CE1-165E-4AF4-AF88-B732490DB3E8}" type="presOf" srcId="{2B8B3131-10F5-4E47-8E61-5CF19DFAE70C}" destId="{25990847-5BEA-4DE4-B2CB-BB930B45B323}" srcOrd="1" destOrd="0" presId="urn:microsoft.com/office/officeart/2005/8/layout/process1"/>
    <dgm:cxn modelId="{C4C4FBE1-1A08-4719-897A-C71C5A6BDDFE}" type="presOf" srcId="{FC0A8A5D-945C-4216-BAB5-B2694827E79C}" destId="{D8D1BFA2-92AB-4424-B4BC-107C52CB687F}" srcOrd="0" destOrd="0" presId="urn:microsoft.com/office/officeart/2005/8/layout/process1"/>
    <dgm:cxn modelId="{72713BE9-A9F3-4D28-AE14-FCD9E5D98271}" type="presOf" srcId="{46D7F318-0A86-457F-B36A-430D89C5A9A9}" destId="{BDF45C24-F4AA-4CB5-9F44-A91361664487}" srcOrd="0" destOrd="0" presId="urn:microsoft.com/office/officeart/2005/8/layout/process1"/>
    <dgm:cxn modelId="{15E833F4-C766-4EF5-8263-92025EEDD88E}" type="presOf" srcId="{19FC8295-DEB3-4E89-8066-D01755AFF489}" destId="{B465AA85-3020-4EDD-8D8F-4EF3F8E854D5}" srcOrd="0" destOrd="0" presId="urn:microsoft.com/office/officeart/2005/8/layout/process1"/>
    <dgm:cxn modelId="{CCFEBCFB-190F-45D7-8A06-442B4337E3A2}" type="presOf" srcId="{BF5474D6-67E5-4D1E-9192-9720C5A4F530}" destId="{0CAC98FC-D12F-490B-99C1-6E6F81A6B2D3}" srcOrd="1" destOrd="0" presId="urn:microsoft.com/office/officeart/2005/8/layout/process1"/>
    <dgm:cxn modelId="{6C017B4A-3F6D-4FBC-8A6E-F0208DDA08D9}" type="presParOf" srcId="{671E2BA5-D199-428B-855B-5821E16B6C9D}" destId="{1E6FAF56-E9A3-4588-B2D8-130E4E97BE86}" srcOrd="0" destOrd="0" presId="urn:microsoft.com/office/officeart/2005/8/layout/process1"/>
    <dgm:cxn modelId="{BA5F3B6C-C9ED-4876-91A6-90C15FDB14C5}" type="presParOf" srcId="{671E2BA5-D199-428B-855B-5821E16B6C9D}" destId="{9B066EF4-7CD5-45B3-973D-4F00D73FDED5}" srcOrd="1" destOrd="0" presId="urn:microsoft.com/office/officeart/2005/8/layout/process1"/>
    <dgm:cxn modelId="{E2CFC8B4-D348-4DDD-919F-34B9BD2AB7B7}" type="presParOf" srcId="{9B066EF4-7CD5-45B3-973D-4F00D73FDED5}" destId="{CBDFA270-DD32-45B2-91EE-B0DEAAB7A1AA}" srcOrd="0" destOrd="0" presId="urn:microsoft.com/office/officeart/2005/8/layout/process1"/>
    <dgm:cxn modelId="{B6241C94-D069-4B89-A322-DEBBD615E64C}" type="presParOf" srcId="{671E2BA5-D199-428B-855B-5821E16B6C9D}" destId="{D8D1BFA2-92AB-4424-B4BC-107C52CB687F}" srcOrd="2" destOrd="0" presId="urn:microsoft.com/office/officeart/2005/8/layout/process1"/>
    <dgm:cxn modelId="{8A52D0EA-1768-407A-A39F-1513AE3DBF13}" type="presParOf" srcId="{671E2BA5-D199-428B-855B-5821E16B6C9D}" destId="{E7E89F76-5C69-42E4-B06D-7EB6AB781F94}" srcOrd="3" destOrd="0" presId="urn:microsoft.com/office/officeart/2005/8/layout/process1"/>
    <dgm:cxn modelId="{7E9D8793-C651-4084-8596-BDC01A2CEE4D}" type="presParOf" srcId="{E7E89F76-5C69-42E4-B06D-7EB6AB781F94}" destId="{25990847-5BEA-4DE4-B2CB-BB930B45B323}" srcOrd="0" destOrd="0" presId="urn:microsoft.com/office/officeart/2005/8/layout/process1"/>
    <dgm:cxn modelId="{82FA66B7-89EB-431B-81AB-7CDA2C1F6F7B}" type="presParOf" srcId="{671E2BA5-D199-428B-855B-5821E16B6C9D}" destId="{ECB291D6-BBD2-42FA-AE6B-CF89A4FD8A36}" srcOrd="4" destOrd="0" presId="urn:microsoft.com/office/officeart/2005/8/layout/process1"/>
    <dgm:cxn modelId="{BA76112C-F835-4E90-B1D7-BA253C19A867}" type="presParOf" srcId="{671E2BA5-D199-428B-855B-5821E16B6C9D}" destId="{82A92188-A0C3-4DF8-8234-1EA913DBD550}" srcOrd="5" destOrd="0" presId="urn:microsoft.com/office/officeart/2005/8/layout/process1"/>
    <dgm:cxn modelId="{0F6DBCDE-3A1C-4AC7-8F08-D31FDFC9152F}" type="presParOf" srcId="{82A92188-A0C3-4DF8-8234-1EA913DBD550}" destId="{A7C2CA33-5CF8-4E52-9236-B09553996BA1}" srcOrd="0" destOrd="0" presId="urn:microsoft.com/office/officeart/2005/8/layout/process1"/>
    <dgm:cxn modelId="{AFF58913-AC55-4901-992E-FB6D5E08D493}" type="presParOf" srcId="{671E2BA5-D199-428B-855B-5821E16B6C9D}" destId="{B465AA85-3020-4EDD-8D8F-4EF3F8E854D5}" srcOrd="6" destOrd="0" presId="urn:microsoft.com/office/officeart/2005/8/layout/process1"/>
    <dgm:cxn modelId="{EA896DEB-6A97-4C82-88FD-A8EFC5A845A5}" type="presParOf" srcId="{671E2BA5-D199-428B-855B-5821E16B6C9D}" destId="{9B9A616A-19AC-4814-8B60-9245CC80BC17}" srcOrd="7" destOrd="0" presId="urn:microsoft.com/office/officeart/2005/8/layout/process1"/>
    <dgm:cxn modelId="{92266076-6D30-4534-83A5-2F26A78F76B1}" type="presParOf" srcId="{9B9A616A-19AC-4814-8B60-9245CC80BC17}" destId="{0CAC98FC-D12F-490B-99C1-6E6F81A6B2D3}" srcOrd="0" destOrd="0" presId="urn:microsoft.com/office/officeart/2005/8/layout/process1"/>
    <dgm:cxn modelId="{1FF7007F-4CCB-4E08-A0D8-754DE9B41B63}" type="presParOf" srcId="{671E2BA5-D199-428B-855B-5821E16B6C9D}" destId="{BDF45C24-F4AA-4CB5-9F44-A9136166448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438E27-CF3E-4023-B8A5-1E6DACE4202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80ACB12-40EA-477A-9FEF-6A69780E8423}">
      <dgm:prSet phldrT="[Text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dirty="0"/>
            <a:t>Code</a:t>
          </a:r>
        </a:p>
      </dgm:t>
    </dgm:pt>
    <dgm:pt modelId="{F4B1965F-3B12-4D8B-88C3-47416E363336}" type="parTrans" cxnId="{F3499513-1B89-41E7-8803-57EA1E0B32CE}">
      <dgm:prSet/>
      <dgm:spPr/>
      <dgm:t>
        <a:bodyPr/>
        <a:lstStyle/>
        <a:p>
          <a:endParaRPr lang="en-CA"/>
        </a:p>
      </dgm:t>
    </dgm:pt>
    <dgm:pt modelId="{3E3D5415-42D7-4D6B-B402-413D23679F8E}" type="sibTrans" cxnId="{F3499513-1B89-41E7-8803-57EA1E0B32CE}">
      <dgm:prSet/>
      <dgm:spPr/>
      <dgm:t>
        <a:bodyPr/>
        <a:lstStyle/>
        <a:p>
          <a:endParaRPr lang="en-CA"/>
        </a:p>
      </dgm:t>
    </dgm:pt>
    <dgm:pt modelId="{FC0A8A5D-945C-4216-BAB5-B2694827E79C}">
      <dgm:prSet phldrT="[Text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dirty="0"/>
            <a:t>Source</a:t>
          </a:r>
        </a:p>
      </dgm:t>
    </dgm:pt>
    <dgm:pt modelId="{471EFC59-AD1F-4F69-BFA4-772C797E0FBD}" type="parTrans" cxnId="{C556C250-ECB9-450A-819A-4E5DB12919F9}">
      <dgm:prSet/>
      <dgm:spPr/>
      <dgm:t>
        <a:bodyPr/>
        <a:lstStyle/>
        <a:p>
          <a:endParaRPr lang="en-CA"/>
        </a:p>
      </dgm:t>
    </dgm:pt>
    <dgm:pt modelId="{2B8B3131-10F5-4E47-8E61-5CF19DFAE70C}" type="sibTrans" cxnId="{C556C250-ECB9-450A-819A-4E5DB12919F9}">
      <dgm:prSet/>
      <dgm:spPr/>
      <dgm:t>
        <a:bodyPr/>
        <a:lstStyle/>
        <a:p>
          <a:endParaRPr lang="en-CA"/>
        </a:p>
      </dgm:t>
    </dgm:pt>
    <dgm:pt modelId="{66830F23-8986-4819-B1EB-E23977B4F19A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noFill/>
        </a:ln>
      </dgm:spPr>
      <dgm:t>
        <a:bodyPr/>
        <a:lstStyle/>
        <a:p>
          <a:r>
            <a:rPr lang="en-CA" dirty="0"/>
            <a:t>Build</a:t>
          </a:r>
        </a:p>
      </dgm:t>
    </dgm:pt>
    <dgm:pt modelId="{193C9C73-3AFE-48E8-984B-284500C7E993}" type="parTrans" cxnId="{AA9771C6-5FAD-4D0A-AE52-97F1FA5558FF}">
      <dgm:prSet/>
      <dgm:spPr/>
      <dgm:t>
        <a:bodyPr/>
        <a:lstStyle/>
        <a:p>
          <a:endParaRPr lang="en-CA"/>
        </a:p>
      </dgm:t>
    </dgm:pt>
    <dgm:pt modelId="{696EE833-1E46-4D76-A857-A7FBC5A677B0}" type="sibTrans" cxnId="{AA9771C6-5FAD-4D0A-AE52-97F1FA5558FF}">
      <dgm:prSet/>
      <dgm:spPr/>
      <dgm:t>
        <a:bodyPr/>
        <a:lstStyle/>
        <a:p>
          <a:endParaRPr lang="en-CA"/>
        </a:p>
      </dgm:t>
    </dgm:pt>
    <dgm:pt modelId="{19FC8295-DEB3-4E89-8066-D01755AFF48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noFill/>
        </a:ln>
      </dgm:spPr>
      <dgm:t>
        <a:bodyPr/>
        <a:lstStyle/>
        <a:p>
          <a:r>
            <a:rPr lang="en-CA" dirty="0"/>
            <a:t>Test</a:t>
          </a:r>
        </a:p>
      </dgm:t>
    </dgm:pt>
    <dgm:pt modelId="{77A134DE-B1BE-4EC0-AC04-7A20049FE7E5}" type="parTrans" cxnId="{DE256809-567B-4A9F-B7E2-BE626643F20D}">
      <dgm:prSet/>
      <dgm:spPr/>
      <dgm:t>
        <a:bodyPr/>
        <a:lstStyle/>
        <a:p>
          <a:endParaRPr lang="en-CA"/>
        </a:p>
      </dgm:t>
    </dgm:pt>
    <dgm:pt modelId="{BF5474D6-67E5-4D1E-9192-9720C5A4F530}" type="sibTrans" cxnId="{DE256809-567B-4A9F-B7E2-BE626643F20D}">
      <dgm:prSet/>
      <dgm:spPr/>
      <dgm:t>
        <a:bodyPr/>
        <a:lstStyle/>
        <a:p>
          <a:endParaRPr lang="en-CA"/>
        </a:p>
      </dgm:t>
    </dgm:pt>
    <dgm:pt modelId="{46D7F318-0A86-457F-B36A-430D89C5A9A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noFill/>
        </a:ln>
      </dgm:spPr>
      <dgm:t>
        <a:bodyPr/>
        <a:lstStyle/>
        <a:p>
          <a:r>
            <a:rPr lang="en-CA" dirty="0"/>
            <a:t>Release</a:t>
          </a:r>
        </a:p>
      </dgm:t>
    </dgm:pt>
    <dgm:pt modelId="{63D25427-418C-49EB-BEE9-DD13574103FD}" type="parTrans" cxnId="{9F9B8915-9E7B-4C58-BE99-D4011B0C8770}">
      <dgm:prSet/>
      <dgm:spPr/>
      <dgm:t>
        <a:bodyPr/>
        <a:lstStyle/>
        <a:p>
          <a:endParaRPr lang="en-CA"/>
        </a:p>
      </dgm:t>
    </dgm:pt>
    <dgm:pt modelId="{B3D9A2EA-5FFD-4254-AF12-91D2127A5B27}" type="sibTrans" cxnId="{9F9B8915-9E7B-4C58-BE99-D4011B0C8770}">
      <dgm:prSet/>
      <dgm:spPr/>
      <dgm:t>
        <a:bodyPr/>
        <a:lstStyle/>
        <a:p>
          <a:endParaRPr lang="en-CA"/>
        </a:p>
      </dgm:t>
    </dgm:pt>
    <dgm:pt modelId="{671E2BA5-D199-428B-855B-5821E16B6C9D}" type="pres">
      <dgm:prSet presAssocID="{5B438E27-CF3E-4023-B8A5-1E6DACE4202A}" presName="Name0" presStyleCnt="0">
        <dgm:presLayoutVars>
          <dgm:dir/>
          <dgm:resizeHandles val="exact"/>
        </dgm:presLayoutVars>
      </dgm:prSet>
      <dgm:spPr/>
    </dgm:pt>
    <dgm:pt modelId="{1E6FAF56-E9A3-4588-B2D8-130E4E97BE86}" type="pres">
      <dgm:prSet presAssocID="{380ACB12-40EA-477A-9FEF-6A69780E8423}" presName="node" presStyleLbl="node1" presStyleIdx="0" presStyleCnt="5">
        <dgm:presLayoutVars>
          <dgm:bulletEnabled val="1"/>
        </dgm:presLayoutVars>
      </dgm:prSet>
      <dgm:spPr/>
    </dgm:pt>
    <dgm:pt modelId="{9B066EF4-7CD5-45B3-973D-4F00D73FDED5}" type="pres">
      <dgm:prSet presAssocID="{3E3D5415-42D7-4D6B-B402-413D23679F8E}" presName="sibTrans" presStyleLbl="sibTrans2D1" presStyleIdx="0" presStyleCnt="4"/>
      <dgm:spPr/>
    </dgm:pt>
    <dgm:pt modelId="{CBDFA270-DD32-45B2-91EE-B0DEAAB7A1AA}" type="pres">
      <dgm:prSet presAssocID="{3E3D5415-42D7-4D6B-B402-413D23679F8E}" presName="connectorText" presStyleLbl="sibTrans2D1" presStyleIdx="0" presStyleCnt="4"/>
      <dgm:spPr/>
    </dgm:pt>
    <dgm:pt modelId="{D8D1BFA2-92AB-4424-B4BC-107C52CB687F}" type="pres">
      <dgm:prSet presAssocID="{FC0A8A5D-945C-4216-BAB5-B2694827E79C}" presName="node" presStyleLbl="node1" presStyleIdx="1" presStyleCnt="5">
        <dgm:presLayoutVars>
          <dgm:bulletEnabled val="1"/>
        </dgm:presLayoutVars>
      </dgm:prSet>
      <dgm:spPr/>
    </dgm:pt>
    <dgm:pt modelId="{E7E89F76-5C69-42E4-B06D-7EB6AB781F94}" type="pres">
      <dgm:prSet presAssocID="{2B8B3131-10F5-4E47-8E61-5CF19DFAE70C}" presName="sibTrans" presStyleLbl="sibTrans2D1" presStyleIdx="1" presStyleCnt="4"/>
      <dgm:spPr/>
    </dgm:pt>
    <dgm:pt modelId="{25990847-5BEA-4DE4-B2CB-BB930B45B323}" type="pres">
      <dgm:prSet presAssocID="{2B8B3131-10F5-4E47-8E61-5CF19DFAE70C}" presName="connectorText" presStyleLbl="sibTrans2D1" presStyleIdx="1" presStyleCnt="4"/>
      <dgm:spPr/>
    </dgm:pt>
    <dgm:pt modelId="{ECB291D6-BBD2-42FA-AE6B-CF89A4FD8A36}" type="pres">
      <dgm:prSet presAssocID="{66830F23-8986-4819-B1EB-E23977B4F19A}" presName="node" presStyleLbl="node1" presStyleIdx="2" presStyleCnt="5">
        <dgm:presLayoutVars>
          <dgm:bulletEnabled val="1"/>
        </dgm:presLayoutVars>
      </dgm:prSet>
      <dgm:spPr/>
    </dgm:pt>
    <dgm:pt modelId="{82A92188-A0C3-4DF8-8234-1EA913DBD550}" type="pres">
      <dgm:prSet presAssocID="{696EE833-1E46-4D76-A857-A7FBC5A677B0}" presName="sibTrans" presStyleLbl="sibTrans2D1" presStyleIdx="2" presStyleCnt="4"/>
      <dgm:spPr/>
    </dgm:pt>
    <dgm:pt modelId="{A7C2CA33-5CF8-4E52-9236-B09553996BA1}" type="pres">
      <dgm:prSet presAssocID="{696EE833-1E46-4D76-A857-A7FBC5A677B0}" presName="connectorText" presStyleLbl="sibTrans2D1" presStyleIdx="2" presStyleCnt="4"/>
      <dgm:spPr/>
    </dgm:pt>
    <dgm:pt modelId="{B465AA85-3020-4EDD-8D8F-4EF3F8E854D5}" type="pres">
      <dgm:prSet presAssocID="{19FC8295-DEB3-4E89-8066-D01755AFF489}" presName="node" presStyleLbl="node1" presStyleIdx="3" presStyleCnt="5">
        <dgm:presLayoutVars>
          <dgm:bulletEnabled val="1"/>
        </dgm:presLayoutVars>
      </dgm:prSet>
      <dgm:spPr/>
    </dgm:pt>
    <dgm:pt modelId="{9B9A616A-19AC-4814-8B60-9245CC80BC17}" type="pres">
      <dgm:prSet presAssocID="{BF5474D6-67E5-4D1E-9192-9720C5A4F530}" presName="sibTrans" presStyleLbl="sibTrans2D1" presStyleIdx="3" presStyleCnt="4"/>
      <dgm:spPr/>
    </dgm:pt>
    <dgm:pt modelId="{0CAC98FC-D12F-490B-99C1-6E6F81A6B2D3}" type="pres">
      <dgm:prSet presAssocID="{BF5474D6-67E5-4D1E-9192-9720C5A4F530}" presName="connectorText" presStyleLbl="sibTrans2D1" presStyleIdx="3" presStyleCnt="4"/>
      <dgm:spPr/>
    </dgm:pt>
    <dgm:pt modelId="{BDF45C24-F4AA-4CB5-9F44-A91361664487}" type="pres">
      <dgm:prSet presAssocID="{46D7F318-0A86-457F-B36A-430D89C5A9A9}" presName="node" presStyleLbl="node1" presStyleIdx="4" presStyleCnt="5">
        <dgm:presLayoutVars>
          <dgm:bulletEnabled val="1"/>
        </dgm:presLayoutVars>
      </dgm:prSet>
      <dgm:spPr/>
    </dgm:pt>
  </dgm:ptLst>
  <dgm:cxnLst>
    <dgm:cxn modelId="{DE256809-567B-4A9F-B7E2-BE626643F20D}" srcId="{5B438E27-CF3E-4023-B8A5-1E6DACE4202A}" destId="{19FC8295-DEB3-4E89-8066-D01755AFF489}" srcOrd="3" destOrd="0" parTransId="{77A134DE-B1BE-4EC0-AC04-7A20049FE7E5}" sibTransId="{BF5474D6-67E5-4D1E-9192-9720C5A4F530}"/>
    <dgm:cxn modelId="{D7EDA10C-1E44-47CB-B681-4BD01415A4A7}" type="presOf" srcId="{2B8B3131-10F5-4E47-8E61-5CF19DFAE70C}" destId="{E7E89F76-5C69-42E4-B06D-7EB6AB781F94}" srcOrd="0" destOrd="0" presId="urn:microsoft.com/office/officeart/2005/8/layout/process1"/>
    <dgm:cxn modelId="{F3499513-1B89-41E7-8803-57EA1E0B32CE}" srcId="{5B438E27-CF3E-4023-B8A5-1E6DACE4202A}" destId="{380ACB12-40EA-477A-9FEF-6A69780E8423}" srcOrd="0" destOrd="0" parTransId="{F4B1965F-3B12-4D8B-88C3-47416E363336}" sibTransId="{3E3D5415-42D7-4D6B-B402-413D23679F8E}"/>
    <dgm:cxn modelId="{9F9B8915-9E7B-4C58-BE99-D4011B0C8770}" srcId="{5B438E27-CF3E-4023-B8A5-1E6DACE4202A}" destId="{46D7F318-0A86-457F-B36A-430D89C5A9A9}" srcOrd="4" destOrd="0" parTransId="{63D25427-418C-49EB-BEE9-DD13574103FD}" sibTransId="{B3D9A2EA-5FFD-4254-AF12-91D2127A5B27}"/>
    <dgm:cxn modelId="{33C9B368-35EB-4899-B205-825990F650CF}" type="presOf" srcId="{66830F23-8986-4819-B1EB-E23977B4F19A}" destId="{ECB291D6-BBD2-42FA-AE6B-CF89A4FD8A36}" srcOrd="0" destOrd="0" presId="urn:microsoft.com/office/officeart/2005/8/layout/process1"/>
    <dgm:cxn modelId="{C556C250-ECB9-450A-819A-4E5DB12919F9}" srcId="{5B438E27-CF3E-4023-B8A5-1E6DACE4202A}" destId="{FC0A8A5D-945C-4216-BAB5-B2694827E79C}" srcOrd="1" destOrd="0" parTransId="{471EFC59-AD1F-4F69-BFA4-772C797E0FBD}" sibTransId="{2B8B3131-10F5-4E47-8E61-5CF19DFAE70C}"/>
    <dgm:cxn modelId="{7F451072-7670-48C5-B0F7-438666F3B39D}" type="presOf" srcId="{696EE833-1E46-4D76-A857-A7FBC5A677B0}" destId="{A7C2CA33-5CF8-4E52-9236-B09553996BA1}" srcOrd="1" destOrd="0" presId="urn:microsoft.com/office/officeart/2005/8/layout/process1"/>
    <dgm:cxn modelId="{12299E78-FD0B-4997-AC70-AFAA80188E9A}" type="presOf" srcId="{3E3D5415-42D7-4D6B-B402-413D23679F8E}" destId="{CBDFA270-DD32-45B2-91EE-B0DEAAB7A1AA}" srcOrd="1" destOrd="0" presId="urn:microsoft.com/office/officeart/2005/8/layout/process1"/>
    <dgm:cxn modelId="{7ADA248C-A61A-4FCF-9C9F-28850C90C1E5}" type="presOf" srcId="{380ACB12-40EA-477A-9FEF-6A69780E8423}" destId="{1E6FAF56-E9A3-4588-B2D8-130E4E97BE86}" srcOrd="0" destOrd="0" presId="urn:microsoft.com/office/officeart/2005/8/layout/process1"/>
    <dgm:cxn modelId="{E02A609E-6EF8-4983-AED7-0C11AFA6BA80}" type="presOf" srcId="{BF5474D6-67E5-4D1E-9192-9720C5A4F530}" destId="{9B9A616A-19AC-4814-8B60-9245CC80BC17}" srcOrd="0" destOrd="0" presId="urn:microsoft.com/office/officeart/2005/8/layout/process1"/>
    <dgm:cxn modelId="{E338E6BB-2206-4DBF-A3C6-8CE08BEAD0C2}" type="presOf" srcId="{696EE833-1E46-4D76-A857-A7FBC5A677B0}" destId="{82A92188-A0C3-4DF8-8234-1EA913DBD550}" srcOrd="0" destOrd="0" presId="urn:microsoft.com/office/officeart/2005/8/layout/process1"/>
    <dgm:cxn modelId="{143A4FC4-70E2-4754-B862-8977DE121878}" type="presOf" srcId="{5B438E27-CF3E-4023-B8A5-1E6DACE4202A}" destId="{671E2BA5-D199-428B-855B-5821E16B6C9D}" srcOrd="0" destOrd="0" presId="urn:microsoft.com/office/officeart/2005/8/layout/process1"/>
    <dgm:cxn modelId="{AA9771C6-5FAD-4D0A-AE52-97F1FA5558FF}" srcId="{5B438E27-CF3E-4023-B8A5-1E6DACE4202A}" destId="{66830F23-8986-4819-B1EB-E23977B4F19A}" srcOrd="2" destOrd="0" parTransId="{193C9C73-3AFE-48E8-984B-284500C7E993}" sibTransId="{696EE833-1E46-4D76-A857-A7FBC5A677B0}"/>
    <dgm:cxn modelId="{45DA16D7-3A49-4C1F-8638-36BEB31944F6}" type="presOf" srcId="{3E3D5415-42D7-4D6B-B402-413D23679F8E}" destId="{9B066EF4-7CD5-45B3-973D-4F00D73FDED5}" srcOrd="0" destOrd="0" presId="urn:microsoft.com/office/officeart/2005/8/layout/process1"/>
    <dgm:cxn modelId="{4A220CE1-165E-4AF4-AF88-B732490DB3E8}" type="presOf" srcId="{2B8B3131-10F5-4E47-8E61-5CF19DFAE70C}" destId="{25990847-5BEA-4DE4-B2CB-BB930B45B323}" srcOrd="1" destOrd="0" presId="urn:microsoft.com/office/officeart/2005/8/layout/process1"/>
    <dgm:cxn modelId="{C4C4FBE1-1A08-4719-897A-C71C5A6BDDFE}" type="presOf" srcId="{FC0A8A5D-945C-4216-BAB5-B2694827E79C}" destId="{D8D1BFA2-92AB-4424-B4BC-107C52CB687F}" srcOrd="0" destOrd="0" presId="urn:microsoft.com/office/officeart/2005/8/layout/process1"/>
    <dgm:cxn modelId="{72713BE9-A9F3-4D28-AE14-FCD9E5D98271}" type="presOf" srcId="{46D7F318-0A86-457F-B36A-430D89C5A9A9}" destId="{BDF45C24-F4AA-4CB5-9F44-A91361664487}" srcOrd="0" destOrd="0" presId="urn:microsoft.com/office/officeart/2005/8/layout/process1"/>
    <dgm:cxn modelId="{15E833F4-C766-4EF5-8263-92025EEDD88E}" type="presOf" srcId="{19FC8295-DEB3-4E89-8066-D01755AFF489}" destId="{B465AA85-3020-4EDD-8D8F-4EF3F8E854D5}" srcOrd="0" destOrd="0" presId="urn:microsoft.com/office/officeart/2005/8/layout/process1"/>
    <dgm:cxn modelId="{CCFEBCFB-190F-45D7-8A06-442B4337E3A2}" type="presOf" srcId="{BF5474D6-67E5-4D1E-9192-9720C5A4F530}" destId="{0CAC98FC-D12F-490B-99C1-6E6F81A6B2D3}" srcOrd="1" destOrd="0" presId="urn:microsoft.com/office/officeart/2005/8/layout/process1"/>
    <dgm:cxn modelId="{6C017B4A-3F6D-4FBC-8A6E-F0208DDA08D9}" type="presParOf" srcId="{671E2BA5-D199-428B-855B-5821E16B6C9D}" destId="{1E6FAF56-E9A3-4588-B2D8-130E4E97BE86}" srcOrd="0" destOrd="0" presId="urn:microsoft.com/office/officeart/2005/8/layout/process1"/>
    <dgm:cxn modelId="{BA5F3B6C-C9ED-4876-91A6-90C15FDB14C5}" type="presParOf" srcId="{671E2BA5-D199-428B-855B-5821E16B6C9D}" destId="{9B066EF4-7CD5-45B3-973D-4F00D73FDED5}" srcOrd="1" destOrd="0" presId="urn:microsoft.com/office/officeart/2005/8/layout/process1"/>
    <dgm:cxn modelId="{E2CFC8B4-D348-4DDD-919F-34B9BD2AB7B7}" type="presParOf" srcId="{9B066EF4-7CD5-45B3-973D-4F00D73FDED5}" destId="{CBDFA270-DD32-45B2-91EE-B0DEAAB7A1AA}" srcOrd="0" destOrd="0" presId="urn:microsoft.com/office/officeart/2005/8/layout/process1"/>
    <dgm:cxn modelId="{B6241C94-D069-4B89-A322-DEBBD615E64C}" type="presParOf" srcId="{671E2BA5-D199-428B-855B-5821E16B6C9D}" destId="{D8D1BFA2-92AB-4424-B4BC-107C52CB687F}" srcOrd="2" destOrd="0" presId="urn:microsoft.com/office/officeart/2005/8/layout/process1"/>
    <dgm:cxn modelId="{8A52D0EA-1768-407A-A39F-1513AE3DBF13}" type="presParOf" srcId="{671E2BA5-D199-428B-855B-5821E16B6C9D}" destId="{E7E89F76-5C69-42E4-B06D-7EB6AB781F94}" srcOrd="3" destOrd="0" presId="urn:microsoft.com/office/officeart/2005/8/layout/process1"/>
    <dgm:cxn modelId="{7E9D8793-C651-4084-8596-BDC01A2CEE4D}" type="presParOf" srcId="{E7E89F76-5C69-42E4-B06D-7EB6AB781F94}" destId="{25990847-5BEA-4DE4-B2CB-BB930B45B323}" srcOrd="0" destOrd="0" presId="urn:microsoft.com/office/officeart/2005/8/layout/process1"/>
    <dgm:cxn modelId="{82FA66B7-89EB-431B-81AB-7CDA2C1F6F7B}" type="presParOf" srcId="{671E2BA5-D199-428B-855B-5821E16B6C9D}" destId="{ECB291D6-BBD2-42FA-AE6B-CF89A4FD8A36}" srcOrd="4" destOrd="0" presId="urn:microsoft.com/office/officeart/2005/8/layout/process1"/>
    <dgm:cxn modelId="{BA76112C-F835-4E90-B1D7-BA253C19A867}" type="presParOf" srcId="{671E2BA5-D199-428B-855B-5821E16B6C9D}" destId="{82A92188-A0C3-4DF8-8234-1EA913DBD550}" srcOrd="5" destOrd="0" presId="urn:microsoft.com/office/officeart/2005/8/layout/process1"/>
    <dgm:cxn modelId="{0F6DBCDE-3A1C-4AC7-8F08-D31FDFC9152F}" type="presParOf" srcId="{82A92188-A0C3-4DF8-8234-1EA913DBD550}" destId="{A7C2CA33-5CF8-4E52-9236-B09553996BA1}" srcOrd="0" destOrd="0" presId="urn:microsoft.com/office/officeart/2005/8/layout/process1"/>
    <dgm:cxn modelId="{AFF58913-AC55-4901-992E-FB6D5E08D493}" type="presParOf" srcId="{671E2BA5-D199-428B-855B-5821E16B6C9D}" destId="{B465AA85-3020-4EDD-8D8F-4EF3F8E854D5}" srcOrd="6" destOrd="0" presId="urn:microsoft.com/office/officeart/2005/8/layout/process1"/>
    <dgm:cxn modelId="{EA896DEB-6A97-4C82-88FD-A8EFC5A845A5}" type="presParOf" srcId="{671E2BA5-D199-428B-855B-5821E16B6C9D}" destId="{9B9A616A-19AC-4814-8B60-9245CC80BC17}" srcOrd="7" destOrd="0" presId="urn:microsoft.com/office/officeart/2005/8/layout/process1"/>
    <dgm:cxn modelId="{92266076-6D30-4534-83A5-2F26A78F76B1}" type="presParOf" srcId="{9B9A616A-19AC-4814-8B60-9245CC80BC17}" destId="{0CAC98FC-D12F-490B-99C1-6E6F81A6B2D3}" srcOrd="0" destOrd="0" presId="urn:microsoft.com/office/officeart/2005/8/layout/process1"/>
    <dgm:cxn modelId="{1FF7007F-4CCB-4E08-A0D8-754DE9B41B63}" type="presParOf" srcId="{671E2BA5-D199-428B-855B-5821E16B6C9D}" destId="{BDF45C24-F4AA-4CB5-9F44-A9136166448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438E27-CF3E-4023-B8A5-1E6DACE4202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80ACB12-40EA-477A-9FEF-6A69780E8423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dirty="0"/>
            <a:t>Code</a:t>
          </a:r>
        </a:p>
      </dgm:t>
    </dgm:pt>
    <dgm:pt modelId="{F4B1965F-3B12-4D8B-88C3-47416E363336}" type="parTrans" cxnId="{F3499513-1B89-41E7-8803-57EA1E0B32CE}">
      <dgm:prSet/>
      <dgm:spPr/>
      <dgm:t>
        <a:bodyPr/>
        <a:lstStyle/>
        <a:p>
          <a:endParaRPr lang="en-CA"/>
        </a:p>
      </dgm:t>
    </dgm:pt>
    <dgm:pt modelId="{3E3D5415-42D7-4D6B-B402-413D23679F8E}" type="sibTrans" cxnId="{F3499513-1B89-41E7-8803-57EA1E0B32CE}">
      <dgm:prSet/>
      <dgm:spPr/>
      <dgm:t>
        <a:bodyPr/>
        <a:lstStyle/>
        <a:p>
          <a:endParaRPr lang="en-CA"/>
        </a:p>
      </dgm:t>
    </dgm:pt>
    <dgm:pt modelId="{FC0A8A5D-945C-4216-BAB5-B2694827E79C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dirty="0"/>
            <a:t>Source</a:t>
          </a:r>
        </a:p>
      </dgm:t>
    </dgm:pt>
    <dgm:pt modelId="{471EFC59-AD1F-4F69-BFA4-772C797E0FBD}" type="parTrans" cxnId="{C556C250-ECB9-450A-819A-4E5DB12919F9}">
      <dgm:prSet/>
      <dgm:spPr/>
      <dgm:t>
        <a:bodyPr/>
        <a:lstStyle/>
        <a:p>
          <a:endParaRPr lang="en-CA"/>
        </a:p>
      </dgm:t>
    </dgm:pt>
    <dgm:pt modelId="{2B8B3131-10F5-4E47-8E61-5CF19DFAE70C}" type="sibTrans" cxnId="{C556C250-ECB9-450A-819A-4E5DB12919F9}">
      <dgm:prSet/>
      <dgm:spPr/>
      <dgm:t>
        <a:bodyPr/>
        <a:lstStyle/>
        <a:p>
          <a:endParaRPr lang="en-CA"/>
        </a:p>
      </dgm:t>
    </dgm:pt>
    <dgm:pt modelId="{66830F23-8986-4819-B1EB-E23977B4F19A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dirty="0"/>
            <a:t>Build</a:t>
          </a:r>
        </a:p>
      </dgm:t>
    </dgm:pt>
    <dgm:pt modelId="{193C9C73-3AFE-48E8-984B-284500C7E993}" type="parTrans" cxnId="{AA9771C6-5FAD-4D0A-AE52-97F1FA5558FF}">
      <dgm:prSet/>
      <dgm:spPr/>
      <dgm:t>
        <a:bodyPr/>
        <a:lstStyle/>
        <a:p>
          <a:endParaRPr lang="en-CA"/>
        </a:p>
      </dgm:t>
    </dgm:pt>
    <dgm:pt modelId="{696EE833-1E46-4D76-A857-A7FBC5A677B0}" type="sibTrans" cxnId="{AA9771C6-5FAD-4D0A-AE52-97F1FA5558FF}">
      <dgm:prSet/>
      <dgm:spPr/>
      <dgm:t>
        <a:bodyPr/>
        <a:lstStyle/>
        <a:p>
          <a:endParaRPr lang="en-CA"/>
        </a:p>
      </dgm:t>
    </dgm:pt>
    <dgm:pt modelId="{19FC8295-DEB3-4E89-8066-D01755AFF48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noFill/>
        </a:ln>
      </dgm:spPr>
      <dgm:t>
        <a:bodyPr/>
        <a:lstStyle/>
        <a:p>
          <a:r>
            <a:rPr lang="en-CA" dirty="0"/>
            <a:t>Test</a:t>
          </a:r>
        </a:p>
      </dgm:t>
    </dgm:pt>
    <dgm:pt modelId="{77A134DE-B1BE-4EC0-AC04-7A20049FE7E5}" type="parTrans" cxnId="{DE256809-567B-4A9F-B7E2-BE626643F20D}">
      <dgm:prSet/>
      <dgm:spPr/>
      <dgm:t>
        <a:bodyPr/>
        <a:lstStyle/>
        <a:p>
          <a:endParaRPr lang="en-CA"/>
        </a:p>
      </dgm:t>
    </dgm:pt>
    <dgm:pt modelId="{BF5474D6-67E5-4D1E-9192-9720C5A4F530}" type="sibTrans" cxnId="{DE256809-567B-4A9F-B7E2-BE626643F20D}">
      <dgm:prSet/>
      <dgm:spPr/>
      <dgm:t>
        <a:bodyPr/>
        <a:lstStyle/>
        <a:p>
          <a:endParaRPr lang="en-CA"/>
        </a:p>
      </dgm:t>
    </dgm:pt>
    <dgm:pt modelId="{46D7F318-0A86-457F-B36A-430D89C5A9A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noFill/>
        </a:ln>
      </dgm:spPr>
      <dgm:t>
        <a:bodyPr/>
        <a:lstStyle/>
        <a:p>
          <a:r>
            <a:rPr lang="en-CA" dirty="0"/>
            <a:t>Release</a:t>
          </a:r>
        </a:p>
      </dgm:t>
    </dgm:pt>
    <dgm:pt modelId="{63D25427-418C-49EB-BEE9-DD13574103FD}" type="parTrans" cxnId="{9F9B8915-9E7B-4C58-BE99-D4011B0C8770}">
      <dgm:prSet/>
      <dgm:spPr/>
      <dgm:t>
        <a:bodyPr/>
        <a:lstStyle/>
        <a:p>
          <a:endParaRPr lang="en-CA"/>
        </a:p>
      </dgm:t>
    </dgm:pt>
    <dgm:pt modelId="{B3D9A2EA-5FFD-4254-AF12-91D2127A5B27}" type="sibTrans" cxnId="{9F9B8915-9E7B-4C58-BE99-D4011B0C8770}">
      <dgm:prSet/>
      <dgm:spPr/>
      <dgm:t>
        <a:bodyPr/>
        <a:lstStyle/>
        <a:p>
          <a:endParaRPr lang="en-CA"/>
        </a:p>
      </dgm:t>
    </dgm:pt>
    <dgm:pt modelId="{671E2BA5-D199-428B-855B-5821E16B6C9D}" type="pres">
      <dgm:prSet presAssocID="{5B438E27-CF3E-4023-B8A5-1E6DACE4202A}" presName="Name0" presStyleCnt="0">
        <dgm:presLayoutVars>
          <dgm:dir/>
          <dgm:resizeHandles val="exact"/>
        </dgm:presLayoutVars>
      </dgm:prSet>
      <dgm:spPr/>
    </dgm:pt>
    <dgm:pt modelId="{1E6FAF56-E9A3-4588-B2D8-130E4E97BE86}" type="pres">
      <dgm:prSet presAssocID="{380ACB12-40EA-477A-9FEF-6A69780E8423}" presName="node" presStyleLbl="node1" presStyleIdx="0" presStyleCnt="5">
        <dgm:presLayoutVars>
          <dgm:bulletEnabled val="1"/>
        </dgm:presLayoutVars>
      </dgm:prSet>
      <dgm:spPr/>
    </dgm:pt>
    <dgm:pt modelId="{9B066EF4-7CD5-45B3-973D-4F00D73FDED5}" type="pres">
      <dgm:prSet presAssocID="{3E3D5415-42D7-4D6B-B402-413D23679F8E}" presName="sibTrans" presStyleLbl="sibTrans2D1" presStyleIdx="0" presStyleCnt="4"/>
      <dgm:spPr/>
    </dgm:pt>
    <dgm:pt modelId="{CBDFA270-DD32-45B2-91EE-B0DEAAB7A1AA}" type="pres">
      <dgm:prSet presAssocID="{3E3D5415-42D7-4D6B-B402-413D23679F8E}" presName="connectorText" presStyleLbl="sibTrans2D1" presStyleIdx="0" presStyleCnt="4"/>
      <dgm:spPr/>
    </dgm:pt>
    <dgm:pt modelId="{D8D1BFA2-92AB-4424-B4BC-107C52CB687F}" type="pres">
      <dgm:prSet presAssocID="{FC0A8A5D-945C-4216-BAB5-B2694827E79C}" presName="node" presStyleLbl="node1" presStyleIdx="1" presStyleCnt="5">
        <dgm:presLayoutVars>
          <dgm:bulletEnabled val="1"/>
        </dgm:presLayoutVars>
      </dgm:prSet>
      <dgm:spPr/>
    </dgm:pt>
    <dgm:pt modelId="{E7E89F76-5C69-42E4-B06D-7EB6AB781F94}" type="pres">
      <dgm:prSet presAssocID="{2B8B3131-10F5-4E47-8E61-5CF19DFAE70C}" presName="sibTrans" presStyleLbl="sibTrans2D1" presStyleIdx="1" presStyleCnt="4"/>
      <dgm:spPr/>
    </dgm:pt>
    <dgm:pt modelId="{25990847-5BEA-4DE4-B2CB-BB930B45B323}" type="pres">
      <dgm:prSet presAssocID="{2B8B3131-10F5-4E47-8E61-5CF19DFAE70C}" presName="connectorText" presStyleLbl="sibTrans2D1" presStyleIdx="1" presStyleCnt="4"/>
      <dgm:spPr/>
    </dgm:pt>
    <dgm:pt modelId="{ECB291D6-BBD2-42FA-AE6B-CF89A4FD8A36}" type="pres">
      <dgm:prSet presAssocID="{66830F23-8986-4819-B1EB-E23977B4F19A}" presName="node" presStyleLbl="node1" presStyleIdx="2" presStyleCnt="5">
        <dgm:presLayoutVars>
          <dgm:bulletEnabled val="1"/>
        </dgm:presLayoutVars>
      </dgm:prSet>
      <dgm:spPr/>
    </dgm:pt>
    <dgm:pt modelId="{82A92188-A0C3-4DF8-8234-1EA913DBD550}" type="pres">
      <dgm:prSet presAssocID="{696EE833-1E46-4D76-A857-A7FBC5A677B0}" presName="sibTrans" presStyleLbl="sibTrans2D1" presStyleIdx="2" presStyleCnt="4"/>
      <dgm:spPr/>
    </dgm:pt>
    <dgm:pt modelId="{A7C2CA33-5CF8-4E52-9236-B09553996BA1}" type="pres">
      <dgm:prSet presAssocID="{696EE833-1E46-4D76-A857-A7FBC5A677B0}" presName="connectorText" presStyleLbl="sibTrans2D1" presStyleIdx="2" presStyleCnt="4"/>
      <dgm:spPr/>
    </dgm:pt>
    <dgm:pt modelId="{B465AA85-3020-4EDD-8D8F-4EF3F8E854D5}" type="pres">
      <dgm:prSet presAssocID="{19FC8295-DEB3-4E89-8066-D01755AFF489}" presName="node" presStyleLbl="node1" presStyleIdx="3" presStyleCnt="5">
        <dgm:presLayoutVars>
          <dgm:bulletEnabled val="1"/>
        </dgm:presLayoutVars>
      </dgm:prSet>
      <dgm:spPr/>
    </dgm:pt>
    <dgm:pt modelId="{9B9A616A-19AC-4814-8B60-9245CC80BC17}" type="pres">
      <dgm:prSet presAssocID="{BF5474D6-67E5-4D1E-9192-9720C5A4F530}" presName="sibTrans" presStyleLbl="sibTrans2D1" presStyleIdx="3" presStyleCnt="4"/>
      <dgm:spPr/>
    </dgm:pt>
    <dgm:pt modelId="{0CAC98FC-D12F-490B-99C1-6E6F81A6B2D3}" type="pres">
      <dgm:prSet presAssocID="{BF5474D6-67E5-4D1E-9192-9720C5A4F530}" presName="connectorText" presStyleLbl="sibTrans2D1" presStyleIdx="3" presStyleCnt="4"/>
      <dgm:spPr/>
    </dgm:pt>
    <dgm:pt modelId="{BDF45C24-F4AA-4CB5-9F44-A91361664487}" type="pres">
      <dgm:prSet presAssocID="{46D7F318-0A86-457F-B36A-430D89C5A9A9}" presName="node" presStyleLbl="node1" presStyleIdx="4" presStyleCnt="5">
        <dgm:presLayoutVars>
          <dgm:bulletEnabled val="1"/>
        </dgm:presLayoutVars>
      </dgm:prSet>
      <dgm:spPr/>
    </dgm:pt>
  </dgm:ptLst>
  <dgm:cxnLst>
    <dgm:cxn modelId="{DE256809-567B-4A9F-B7E2-BE626643F20D}" srcId="{5B438E27-CF3E-4023-B8A5-1E6DACE4202A}" destId="{19FC8295-DEB3-4E89-8066-D01755AFF489}" srcOrd="3" destOrd="0" parTransId="{77A134DE-B1BE-4EC0-AC04-7A20049FE7E5}" sibTransId="{BF5474D6-67E5-4D1E-9192-9720C5A4F530}"/>
    <dgm:cxn modelId="{D7EDA10C-1E44-47CB-B681-4BD01415A4A7}" type="presOf" srcId="{2B8B3131-10F5-4E47-8E61-5CF19DFAE70C}" destId="{E7E89F76-5C69-42E4-B06D-7EB6AB781F94}" srcOrd="0" destOrd="0" presId="urn:microsoft.com/office/officeart/2005/8/layout/process1"/>
    <dgm:cxn modelId="{F3499513-1B89-41E7-8803-57EA1E0B32CE}" srcId="{5B438E27-CF3E-4023-B8A5-1E6DACE4202A}" destId="{380ACB12-40EA-477A-9FEF-6A69780E8423}" srcOrd="0" destOrd="0" parTransId="{F4B1965F-3B12-4D8B-88C3-47416E363336}" sibTransId="{3E3D5415-42D7-4D6B-B402-413D23679F8E}"/>
    <dgm:cxn modelId="{9F9B8915-9E7B-4C58-BE99-D4011B0C8770}" srcId="{5B438E27-CF3E-4023-B8A5-1E6DACE4202A}" destId="{46D7F318-0A86-457F-B36A-430D89C5A9A9}" srcOrd="4" destOrd="0" parTransId="{63D25427-418C-49EB-BEE9-DD13574103FD}" sibTransId="{B3D9A2EA-5FFD-4254-AF12-91D2127A5B27}"/>
    <dgm:cxn modelId="{33C9B368-35EB-4899-B205-825990F650CF}" type="presOf" srcId="{66830F23-8986-4819-B1EB-E23977B4F19A}" destId="{ECB291D6-BBD2-42FA-AE6B-CF89A4FD8A36}" srcOrd="0" destOrd="0" presId="urn:microsoft.com/office/officeart/2005/8/layout/process1"/>
    <dgm:cxn modelId="{C556C250-ECB9-450A-819A-4E5DB12919F9}" srcId="{5B438E27-CF3E-4023-B8A5-1E6DACE4202A}" destId="{FC0A8A5D-945C-4216-BAB5-B2694827E79C}" srcOrd="1" destOrd="0" parTransId="{471EFC59-AD1F-4F69-BFA4-772C797E0FBD}" sibTransId="{2B8B3131-10F5-4E47-8E61-5CF19DFAE70C}"/>
    <dgm:cxn modelId="{7F451072-7670-48C5-B0F7-438666F3B39D}" type="presOf" srcId="{696EE833-1E46-4D76-A857-A7FBC5A677B0}" destId="{A7C2CA33-5CF8-4E52-9236-B09553996BA1}" srcOrd="1" destOrd="0" presId="urn:microsoft.com/office/officeart/2005/8/layout/process1"/>
    <dgm:cxn modelId="{12299E78-FD0B-4997-AC70-AFAA80188E9A}" type="presOf" srcId="{3E3D5415-42D7-4D6B-B402-413D23679F8E}" destId="{CBDFA270-DD32-45B2-91EE-B0DEAAB7A1AA}" srcOrd="1" destOrd="0" presId="urn:microsoft.com/office/officeart/2005/8/layout/process1"/>
    <dgm:cxn modelId="{7ADA248C-A61A-4FCF-9C9F-28850C90C1E5}" type="presOf" srcId="{380ACB12-40EA-477A-9FEF-6A69780E8423}" destId="{1E6FAF56-E9A3-4588-B2D8-130E4E97BE86}" srcOrd="0" destOrd="0" presId="urn:microsoft.com/office/officeart/2005/8/layout/process1"/>
    <dgm:cxn modelId="{E02A609E-6EF8-4983-AED7-0C11AFA6BA80}" type="presOf" srcId="{BF5474D6-67E5-4D1E-9192-9720C5A4F530}" destId="{9B9A616A-19AC-4814-8B60-9245CC80BC17}" srcOrd="0" destOrd="0" presId="urn:microsoft.com/office/officeart/2005/8/layout/process1"/>
    <dgm:cxn modelId="{E338E6BB-2206-4DBF-A3C6-8CE08BEAD0C2}" type="presOf" srcId="{696EE833-1E46-4D76-A857-A7FBC5A677B0}" destId="{82A92188-A0C3-4DF8-8234-1EA913DBD550}" srcOrd="0" destOrd="0" presId="urn:microsoft.com/office/officeart/2005/8/layout/process1"/>
    <dgm:cxn modelId="{143A4FC4-70E2-4754-B862-8977DE121878}" type="presOf" srcId="{5B438E27-CF3E-4023-B8A5-1E6DACE4202A}" destId="{671E2BA5-D199-428B-855B-5821E16B6C9D}" srcOrd="0" destOrd="0" presId="urn:microsoft.com/office/officeart/2005/8/layout/process1"/>
    <dgm:cxn modelId="{AA9771C6-5FAD-4D0A-AE52-97F1FA5558FF}" srcId="{5B438E27-CF3E-4023-B8A5-1E6DACE4202A}" destId="{66830F23-8986-4819-B1EB-E23977B4F19A}" srcOrd="2" destOrd="0" parTransId="{193C9C73-3AFE-48E8-984B-284500C7E993}" sibTransId="{696EE833-1E46-4D76-A857-A7FBC5A677B0}"/>
    <dgm:cxn modelId="{45DA16D7-3A49-4C1F-8638-36BEB31944F6}" type="presOf" srcId="{3E3D5415-42D7-4D6B-B402-413D23679F8E}" destId="{9B066EF4-7CD5-45B3-973D-4F00D73FDED5}" srcOrd="0" destOrd="0" presId="urn:microsoft.com/office/officeart/2005/8/layout/process1"/>
    <dgm:cxn modelId="{4A220CE1-165E-4AF4-AF88-B732490DB3E8}" type="presOf" srcId="{2B8B3131-10F5-4E47-8E61-5CF19DFAE70C}" destId="{25990847-5BEA-4DE4-B2CB-BB930B45B323}" srcOrd="1" destOrd="0" presId="urn:microsoft.com/office/officeart/2005/8/layout/process1"/>
    <dgm:cxn modelId="{C4C4FBE1-1A08-4719-897A-C71C5A6BDDFE}" type="presOf" srcId="{FC0A8A5D-945C-4216-BAB5-B2694827E79C}" destId="{D8D1BFA2-92AB-4424-B4BC-107C52CB687F}" srcOrd="0" destOrd="0" presId="urn:microsoft.com/office/officeart/2005/8/layout/process1"/>
    <dgm:cxn modelId="{72713BE9-A9F3-4D28-AE14-FCD9E5D98271}" type="presOf" srcId="{46D7F318-0A86-457F-B36A-430D89C5A9A9}" destId="{BDF45C24-F4AA-4CB5-9F44-A91361664487}" srcOrd="0" destOrd="0" presId="urn:microsoft.com/office/officeart/2005/8/layout/process1"/>
    <dgm:cxn modelId="{15E833F4-C766-4EF5-8263-92025EEDD88E}" type="presOf" srcId="{19FC8295-DEB3-4E89-8066-D01755AFF489}" destId="{B465AA85-3020-4EDD-8D8F-4EF3F8E854D5}" srcOrd="0" destOrd="0" presId="urn:microsoft.com/office/officeart/2005/8/layout/process1"/>
    <dgm:cxn modelId="{CCFEBCFB-190F-45D7-8A06-442B4337E3A2}" type="presOf" srcId="{BF5474D6-67E5-4D1E-9192-9720C5A4F530}" destId="{0CAC98FC-D12F-490B-99C1-6E6F81A6B2D3}" srcOrd="1" destOrd="0" presId="urn:microsoft.com/office/officeart/2005/8/layout/process1"/>
    <dgm:cxn modelId="{6C017B4A-3F6D-4FBC-8A6E-F0208DDA08D9}" type="presParOf" srcId="{671E2BA5-D199-428B-855B-5821E16B6C9D}" destId="{1E6FAF56-E9A3-4588-B2D8-130E4E97BE86}" srcOrd="0" destOrd="0" presId="urn:microsoft.com/office/officeart/2005/8/layout/process1"/>
    <dgm:cxn modelId="{BA5F3B6C-C9ED-4876-91A6-90C15FDB14C5}" type="presParOf" srcId="{671E2BA5-D199-428B-855B-5821E16B6C9D}" destId="{9B066EF4-7CD5-45B3-973D-4F00D73FDED5}" srcOrd="1" destOrd="0" presId="urn:microsoft.com/office/officeart/2005/8/layout/process1"/>
    <dgm:cxn modelId="{E2CFC8B4-D348-4DDD-919F-34B9BD2AB7B7}" type="presParOf" srcId="{9B066EF4-7CD5-45B3-973D-4F00D73FDED5}" destId="{CBDFA270-DD32-45B2-91EE-B0DEAAB7A1AA}" srcOrd="0" destOrd="0" presId="urn:microsoft.com/office/officeart/2005/8/layout/process1"/>
    <dgm:cxn modelId="{B6241C94-D069-4B89-A322-DEBBD615E64C}" type="presParOf" srcId="{671E2BA5-D199-428B-855B-5821E16B6C9D}" destId="{D8D1BFA2-92AB-4424-B4BC-107C52CB687F}" srcOrd="2" destOrd="0" presId="urn:microsoft.com/office/officeart/2005/8/layout/process1"/>
    <dgm:cxn modelId="{8A52D0EA-1768-407A-A39F-1513AE3DBF13}" type="presParOf" srcId="{671E2BA5-D199-428B-855B-5821E16B6C9D}" destId="{E7E89F76-5C69-42E4-B06D-7EB6AB781F94}" srcOrd="3" destOrd="0" presId="urn:microsoft.com/office/officeart/2005/8/layout/process1"/>
    <dgm:cxn modelId="{7E9D8793-C651-4084-8596-BDC01A2CEE4D}" type="presParOf" srcId="{E7E89F76-5C69-42E4-B06D-7EB6AB781F94}" destId="{25990847-5BEA-4DE4-B2CB-BB930B45B323}" srcOrd="0" destOrd="0" presId="urn:microsoft.com/office/officeart/2005/8/layout/process1"/>
    <dgm:cxn modelId="{82FA66B7-89EB-431B-81AB-7CDA2C1F6F7B}" type="presParOf" srcId="{671E2BA5-D199-428B-855B-5821E16B6C9D}" destId="{ECB291D6-BBD2-42FA-AE6B-CF89A4FD8A36}" srcOrd="4" destOrd="0" presId="urn:microsoft.com/office/officeart/2005/8/layout/process1"/>
    <dgm:cxn modelId="{BA76112C-F835-4E90-B1D7-BA253C19A867}" type="presParOf" srcId="{671E2BA5-D199-428B-855B-5821E16B6C9D}" destId="{82A92188-A0C3-4DF8-8234-1EA913DBD550}" srcOrd="5" destOrd="0" presId="urn:microsoft.com/office/officeart/2005/8/layout/process1"/>
    <dgm:cxn modelId="{0F6DBCDE-3A1C-4AC7-8F08-D31FDFC9152F}" type="presParOf" srcId="{82A92188-A0C3-4DF8-8234-1EA913DBD550}" destId="{A7C2CA33-5CF8-4E52-9236-B09553996BA1}" srcOrd="0" destOrd="0" presId="urn:microsoft.com/office/officeart/2005/8/layout/process1"/>
    <dgm:cxn modelId="{AFF58913-AC55-4901-992E-FB6D5E08D493}" type="presParOf" srcId="{671E2BA5-D199-428B-855B-5821E16B6C9D}" destId="{B465AA85-3020-4EDD-8D8F-4EF3F8E854D5}" srcOrd="6" destOrd="0" presId="urn:microsoft.com/office/officeart/2005/8/layout/process1"/>
    <dgm:cxn modelId="{EA896DEB-6A97-4C82-88FD-A8EFC5A845A5}" type="presParOf" srcId="{671E2BA5-D199-428B-855B-5821E16B6C9D}" destId="{9B9A616A-19AC-4814-8B60-9245CC80BC17}" srcOrd="7" destOrd="0" presId="urn:microsoft.com/office/officeart/2005/8/layout/process1"/>
    <dgm:cxn modelId="{92266076-6D30-4534-83A5-2F26A78F76B1}" type="presParOf" srcId="{9B9A616A-19AC-4814-8B60-9245CC80BC17}" destId="{0CAC98FC-D12F-490B-99C1-6E6F81A6B2D3}" srcOrd="0" destOrd="0" presId="urn:microsoft.com/office/officeart/2005/8/layout/process1"/>
    <dgm:cxn modelId="{1FF7007F-4CCB-4E08-A0D8-754DE9B41B63}" type="presParOf" srcId="{671E2BA5-D199-428B-855B-5821E16B6C9D}" destId="{BDF45C24-F4AA-4CB5-9F44-A9136166448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AC27B1-BC58-427F-BE54-F6C68421C815}" type="doc">
      <dgm:prSet loTypeId="urn:microsoft.com/office/officeart/2005/8/layout/process3" loCatId="process" qsTypeId="urn:microsoft.com/office/officeart/2005/8/quickstyle/simple5" qsCatId="simple" csTypeId="urn:microsoft.com/office/officeart/2005/8/colors/accent0_2" csCatId="mainScheme" phldr="1"/>
      <dgm:spPr/>
    </dgm:pt>
    <dgm:pt modelId="{4F1A37C5-D8D7-40DF-9E6B-B58B1EED200F}">
      <dgm:prSet phldrT="[Text]" custT="1"/>
      <dgm:spPr/>
      <dgm:t>
        <a:bodyPr/>
        <a:lstStyle/>
        <a:p>
          <a:r>
            <a:rPr lang="en-CA" sz="1100" b="1" dirty="0" err="1"/>
            <a:t>Github</a:t>
          </a:r>
          <a:endParaRPr lang="en-CA" sz="1050" b="1" dirty="0"/>
        </a:p>
      </dgm:t>
    </dgm:pt>
    <dgm:pt modelId="{C3180746-D36B-40BF-9F75-E6EBDE71F02B}" type="parTrans" cxnId="{B2366C7E-6A10-45F8-B7EA-F04F90B2112E}">
      <dgm:prSet/>
      <dgm:spPr/>
      <dgm:t>
        <a:bodyPr/>
        <a:lstStyle/>
        <a:p>
          <a:endParaRPr lang="en-CA"/>
        </a:p>
      </dgm:t>
    </dgm:pt>
    <dgm:pt modelId="{0CAF6DA9-3D48-45CA-9B93-4755483372B1}" type="sibTrans" cxnId="{B2366C7E-6A10-45F8-B7EA-F04F90B2112E}">
      <dgm:prSet/>
      <dgm:spPr/>
      <dgm:t>
        <a:bodyPr/>
        <a:lstStyle/>
        <a:p>
          <a:endParaRPr lang="en-CA"/>
        </a:p>
      </dgm:t>
    </dgm:pt>
    <dgm:pt modelId="{6F44C17F-6A1F-43C6-84A7-FE1AEF8FD4CC}">
      <dgm:prSet phldrT="[Text]" custT="1"/>
      <dgm:spPr/>
      <dgm:t>
        <a:bodyPr/>
        <a:lstStyle/>
        <a:p>
          <a:r>
            <a:rPr lang="en-CA" sz="1100" b="1" dirty="0" err="1"/>
            <a:t>Appveyor</a:t>
          </a:r>
          <a:endParaRPr lang="en-CA" sz="1050" b="1" dirty="0"/>
        </a:p>
      </dgm:t>
    </dgm:pt>
    <dgm:pt modelId="{DE722E6F-CC3B-4B3D-89AA-448DF12E178E}" type="parTrans" cxnId="{39D7352D-EEF2-40BF-9CAC-DEF64A3DC2C0}">
      <dgm:prSet/>
      <dgm:spPr/>
      <dgm:t>
        <a:bodyPr/>
        <a:lstStyle/>
        <a:p>
          <a:endParaRPr lang="en-CA"/>
        </a:p>
      </dgm:t>
    </dgm:pt>
    <dgm:pt modelId="{1FABD5D2-7C58-4D5F-9E35-7047092865E5}" type="sibTrans" cxnId="{39D7352D-EEF2-40BF-9CAC-DEF64A3DC2C0}">
      <dgm:prSet/>
      <dgm:spPr/>
      <dgm:t>
        <a:bodyPr/>
        <a:lstStyle/>
        <a:p>
          <a:endParaRPr lang="en-CA"/>
        </a:p>
      </dgm:t>
    </dgm:pt>
    <dgm:pt modelId="{8B94B2DF-DCEC-4B00-B8B4-DDE804AE43E0}">
      <dgm:prSet phldrT="[Text]"/>
      <dgm:spPr/>
      <dgm:t>
        <a:bodyPr/>
        <a:lstStyle/>
        <a:p>
          <a:r>
            <a:rPr lang="en-CA" dirty="0"/>
            <a:t>Build</a:t>
          </a:r>
        </a:p>
      </dgm:t>
    </dgm:pt>
    <dgm:pt modelId="{F1527417-6E21-4989-993F-078DF3F053E9}" type="parTrans" cxnId="{8C4C5D88-AECD-4E05-9DC7-1503325D8626}">
      <dgm:prSet/>
      <dgm:spPr/>
      <dgm:t>
        <a:bodyPr/>
        <a:lstStyle/>
        <a:p>
          <a:endParaRPr lang="en-CA"/>
        </a:p>
      </dgm:t>
    </dgm:pt>
    <dgm:pt modelId="{F4CFB695-8504-480C-9749-D8B47B4B161C}" type="sibTrans" cxnId="{8C4C5D88-AECD-4E05-9DC7-1503325D8626}">
      <dgm:prSet/>
      <dgm:spPr/>
      <dgm:t>
        <a:bodyPr/>
        <a:lstStyle/>
        <a:p>
          <a:endParaRPr lang="en-CA"/>
        </a:p>
      </dgm:t>
    </dgm:pt>
    <dgm:pt modelId="{C32FACB2-A0EF-49B5-A10A-8BC57597439A}">
      <dgm:prSet/>
      <dgm:spPr/>
      <dgm:t>
        <a:bodyPr/>
        <a:lstStyle/>
        <a:p>
          <a:r>
            <a:rPr lang="en-CA" dirty="0"/>
            <a:t>Commit</a:t>
          </a:r>
        </a:p>
      </dgm:t>
    </dgm:pt>
    <dgm:pt modelId="{9E47DD1C-98EC-41F1-9F45-80BDB0A8D89E}" type="parTrans" cxnId="{50CAC5B9-9039-4EB1-BF74-F754DC626EB9}">
      <dgm:prSet/>
      <dgm:spPr/>
      <dgm:t>
        <a:bodyPr/>
        <a:lstStyle/>
        <a:p>
          <a:endParaRPr lang="en-CA"/>
        </a:p>
      </dgm:t>
    </dgm:pt>
    <dgm:pt modelId="{11541618-ADE5-4F7A-8F0E-5CFDB82F99BD}" type="sibTrans" cxnId="{50CAC5B9-9039-4EB1-BF74-F754DC626EB9}">
      <dgm:prSet/>
      <dgm:spPr/>
      <dgm:t>
        <a:bodyPr/>
        <a:lstStyle/>
        <a:p>
          <a:endParaRPr lang="en-CA"/>
        </a:p>
      </dgm:t>
    </dgm:pt>
    <dgm:pt modelId="{7D670D22-34E0-4168-92D1-FC80F9C07DE0}">
      <dgm:prSet/>
      <dgm:spPr/>
      <dgm:t>
        <a:bodyPr/>
        <a:lstStyle/>
        <a:p>
          <a:r>
            <a:rPr lang="en-CA" dirty="0"/>
            <a:t>Push</a:t>
          </a:r>
        </a:p>
      </dgm:t>
    </dgm:pt>
    <dgm:pt modelId="{4313F06B-6BCE-44DF-9ADD-FBF64041A890}" type="parTrans" cxnId="{DE9DAE43-55D9-4895-89E5-0E767C48F6FA}">
      <dgm:prSet/>
      <dgm:spPr/>
      <dgm:t>
        <a:bodyPr/>
        <a:lstStyle/>
        <a:p>
          <a:endParaRPr lang="en-CA"/>
        </a:p>
      </dgm:t>
    </dgm:pt>
    <dgm:pt modelId="{C81A86B5-5D2F-46F1-BE47-7E32A92B6B9F}" type="sibTrans" cxnId="{DE9DAE43-55D9-4895-89E5-0E767C48F6FA}">
      <dgm:prSet/>
      <dgm:spPr/>
      <dgm:t>
        <a:bodyPr/>
        <a:lstStyle/>
        <a:p>
          <a:endParaRPr lang="en-CA"/>
        </a:p>
      </dgm:t>
    </dgm:pt>
    <dgm:pt modelId="{3DA99E9A-50B1-43A0-94F7-1E3043A9169D}">
      <dgm:prSet/>
      <dgm:spPr/>
      <dgm:t>
        <a:bodyPr/>
        <a:lstStyle/>
        <a:p>
          <a:r>
            <a:rPr lang="en-CA" dirty="0"/>
            <a:t>Copy source</a:t>
          </a:r>
        </a:p>
      </dgm:t>
    </dgm:pt>
    <dgm:pt modelId="{DD239206-BC4B-41E6-A6F0-996216DA9ED8}" type="parTrans" cxnId="{4A453B9C-6579-4A19-B33B-AFAC9D2175F6}">
      <dgm:prSet/>
      <dgm:spPr/>
      <dgm:t>
        <a:bodyPr/>
        <a:lstStyle/>
        <a:p>
          <a:endParaRPr lang="en-CA"/>
        </a:p>
      </dgm:t>
    </dgm:pt>
    <dgm:pt modelId="{7FDAAB9C-731E-4C1C-9B1F-8EE1203BF33F}" type="sibTrans" cxnId="{4A453B9C-6579-4A19-B33B-AFAC9D2175F6}">
      <dgm:prSet/>
      <dgm:spPr/>
      <dgm:t>
        <a:bodyPr/>
        <a:lstStyle/>
        <a:p>
          <a:endParaRPr lang="en-CA"/>
        </a:p>
      </dgm:t>
    </dgm:pt>
    <dgm:pt modelId="{B37B0FA7-F8A3-4469-97E2-905BB89E6364}">
      <dgm:prSet/>
      <dgm:spPr/>
      <dgm:t>
        <a:bodyPr/>
        <a:lstStyle/>
        <a:p>
          <a:r>
            <a:rPr lang="en-CA" dirty="0" err="1"/>
            <a:t>Yaml</a:t>
          </a:r>
          <a:endParaRPr lang="en-CA" dirty="0"/>
        </a:p>
      </dgm:t>
    </dgm:pt>
    <dgm:pt modelId="{A681F719-E00E-4173-9285-6D187A5EC15C}" type="parTrans" cxnId="{ABD086FF-865A-4EE8-B695-E88130CF1DD8}">
      <dgm:prSet/>
      <dgm:spPr/>
      <dgm:t>
        <a:bodyPr/>
        <a:lstStyle/>
        <a:p>
          <a:endParaRPr lang="en-CA"/>
        </a:p>
      </dgm:t>
    </dgm:pt>
    <dgm:pt modelId="{982A0EC2-9842-4252-964D-704796E31390}" type="sibTrans" cxnId="{ABD086FF-865A-4EE8-B695-E88130CF1DD8}">
      <dgm:prSet/>
      <dgm:spPr/>
      <dgm:t>
        <a:bodyPr/>
        <a:lstStyle/>
        <a:p>
          <a:endParaRPr lang="en-CA"/>
        </a:p>
      </dgm:t>
    </dgm:pt>
    <dgm:pt modelId="{0F8CE476-FEBD-407F-86C4-318DD271F609}">
      <dgm:prSet/>
      <dgm:spPr/>
      <dgm:t>
        <a:bodyPr/>
        <a:lstStyle/>
        <a:p>
          <a:r>
            <a:rPr lang="en-CA" dirty="0"/>
            <a:t>Execute </a:t>
          </a:r>
          <a:r>
            <a:rPr lang="en-CA" dirty="0" err="1"/>
            <a:t>yaml</a:t>
          </a:r>
          <a:r>
            <a:rPr lang="en-CA" dirty="0"/>
            <a:t> tasks</a:t>
          </a:r>
        </a:p>
      </dgm:t>
    </dgm:pt>
    <dgm:pt modelId="{8B26D1D5-3B05-4DA9-9D35-3963452D54F1}" type="sibTrans" cxnId="{A39A4088-0C61-43EC-9288-D5090DF09025}">
      <dgm:prSet/>
      <dgm:spPr/>
      <dgm:t>
        <a:bodyPr/>
        <a:lstStyle/>
        <a:p>
          <a:endParaRPr lang="en-CA"/>
        </a:p>
      </dgm:t>
    </dgm:pt>
    <dgm:pt modelId="{851901C9-FD2C-4300-AB4F-85B8DD6D7C14}" type="parTrans" cxnId="{A39A4088-0C61-43EC-9288-D5090DF09025}">
      <dgm:prSet/>
      <dgm:spPr/>
      <dgm:t>
        <a:bodyPr/>
        <a:lstStyle/>
        <a:p>
          <a:endParaRPr lang="en-CA"/>
        </a:p>
      </dgm:t>
    </dgm:pt>
    <dgm:pt modelId="{535F3DD1-80CD-4A65-BFBA-E02B191A64EE}" type="pres">
      <dgm:prSet presAssocID="{A4AC27B1-BC58-427F-BE54-F6C68421C815}" presName="linearFlow" presStyleCnt="0">
        <dgm:presLayoutVars>
          <dgm:dir/>
          <dgm:animLvl val="lvl"/>
          <dgm:resizeHandles val="exact"/>
        </dgm:presLayoutVars>
      </dgm:prSet>
      <dgm:spPr/>
    </dgm:pt>
    <dgm:pt modelId="{00D56FCE-1FC2-4E10-865C-48E15808C1E4}" type="pres">
      <dgm:prSet presAssocID="{4F1A37C5-D8D7-40DF-9E6B-B58B1EED200F}" presName="composite" presStyleCnt="0"/>
      <dgm:spPr/>
    </dgm:pt>
    <dgm:pt modelId="{74A0BA94-C317-4A6D-B5B8-3AD569A6634C}" type="pres">
      <dgm:prSet presAssocID="{4F1A37C5-D8D7-40DF-9E6B-B58B1EED200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E0D4C22-A473-442A-A8C9-7A0DFC9268CF}" type="pres">
      <dgm:prSet presAssocID="{4F1A37C5-D8D7-40DF-9E6B-B58B1EED200F}" presName="parSh" presStyleLbl="node1" presStyleIdx="0" presStyleCnt="3"/>
      <dgm:spPr/>
    </dgm:pt>
    <dgm:pt modelId="{6856E573-5559-472A-9561-A2D483FFB8F1}" type="pres">
      <dgm:prSet presAssocID="{4F1A37C5-D8D7-40DF-9E6B-B58B1EED200F}" presName="desTx" presStyleLbl="fgAcc1" presStyleIdx="0" presStyleCnt="3">
        <dgm:presLayoutVars>
          <dgm:bulletEnabled val="1"/>
        </dgm:presLayoutVars>
      </dgm:prSet>
      <dgm:spPr/>
    </dgm:pt>
    <dgm:pt modelId="{4C86D07F-DB59-4928-B9CB-27DC10D45113}" type="pres">
      <dgm:prSet presAssocID="{0CAF6DA9-3D48-45CA-9B93-4755483372B1}" presName="sibTrans" presStyleLbl="sibTrans2D1" presStyleIdx="0" presStyleCnt="2"/>
      <dgm:spPr/>
    </dgm:pt>
    <dgm:pt modelId="{F509444E-4654-47C9-B194-C2D8E1C27E32}" type="pres">
      <dgm:prSet presAssocID="{0CAF6DA9-3D48-45CA-9B93-4755483372B1}" presName="connTx" presStyleLbl="sibTrans2D1" presStyleIdx="0" presStyleCnt="2"/>
      <dgm:spPr/>
    </dgm:pt>
    <dgm:pt modelId="{59A7421F-2E5A-445B-8CA3-83A0C8B8F819}" type="pres">
      <dgm:prSet presAssocID="{6F44C17F-6A1F-43C6-84A7-FE1AEF8FD4CC}" presName="composite" presStyleCnt="0"/>
      <dgm:spPr/>
    </dgm:pt>
    <dgm:pt modelId="{10FAF638-D5A1-4E74-95CB-6EEE4B63E66B}" type="pres">
      <dgm:prSet presAssocID="{6F44C17F-6A1F-43C6-84A7-FE1AEF8FD4C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7517E6F-FEA5-49F8-9603-FBD29098FFD2}" type="pres">
      <dgm:prSet presAssocID="{6F44C17F-6A1F-43C6-84A7-FE1AEF8FD4CC}" presName="parSh" presStyleLbl="node1" presStyleIdx="1" presStyleCnt="3"/>
      <dgm:spPr/>
    </dgm:pt>
    <dgm:pt modelId="{6651FD57-3F76-4F84-8D1D-3085125DFDF6}" type="pres">
      <dgm:prSet presAssocID="{6F44C17F-6A1F-43C6-84A7-FE1AEF8FD4CC}" presName="desTx" presStyleLbl="fgAcc1" presStyleIdx="1" presStyleCnt="3">
        <dgm:presLayoutVars>
          <dgm:bulletEnabled val="1"/>
        </dgm:presLayoutVars>
      </dgm:prSet>
      <dgm:spPr/>
    </dgm:pt>
    <dgm:pt modelId="{3E1DD70A-654B-45F2-AE48-54A742A6C943}" type="pres">
      <dgm:prSet presAssocID="{1FABD5D2-7C58-4D5F-9E35-7047092865E5}" presName="sibTrans" presStyleLbl="sibTrans2D1" presStyleIdx="1" presStyleCnt="2"/>
      <dgm:spPr/>
    </dgm:pt>
    <dgm:pt modelId="{DA3E06C5-39C0-470A-B910-7898A3E4BC10}" type="pres">
      <dgm:prSet presAssocID="{1FABD5D2-7C58-4D5F-9E35-7047092865E5}" presName="connTx" presStyleLbl="sibTrans2D1" presStyleIdx="1" presStyleCnt="2"/>
      <dgm:spPr/>
    </dgm:pt>
    <dgm:pt modelId="{39DDB511-B615-4FB2-A062-83B6DEAC9736}" type="pres">
      <dgm:prSet presAssocID="{8B94B2DF-DCEC-4B00-B8B4-DDE804AE43E0}" presName="composite" presStyleCnt="0"/>
      <dgm:spPr/>
    </dgm:pt>
    <dgm:pt modelId="{5E7914E0-E484-43DC-9C60-60D962803814}" type="pres">
      <dgm:prSet presAssocID="{8B94B2DF-DCEC-4B00-B8B4-DDE804AE43E0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2254DEF-7A5E-42AD-95C2-8AA21D61EE28}" type="pres">
      <dgm:prSet presAssocID="{8B94B2DF-DCEC-4B00-B8B4-DDE804AE43E0}" presName="parSh" presStyleLbl="node1" presStyleIdx="2" presStyleCnt="3"/>
      <dgm:spPr/>
    </dgm:pt>
    <dgm:pt modelId="{FC6DE50C-8DCF-4DDE-B417-F6A45B16C083}" type="pres">
      <dgm:prSet presAssocID="{8B94B2DF-DCEC-4B00-B8B4-DDE804AE43E0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6E58703-B872-41C4-AFD8-332146D18153}" type="presOf" srcId="{6F44C17F-6A1F-43C6-84A7-FE1AEF8FD4CC}" destId="{E7517E6F-FEA5-49F8-9603-FBD29098FFD2}" srcOrd="1" destOrd="0" presId="urn:microsoft.com/office/officeart/2005/8/layout/process3"/>
    <dgm:cxn modelId="{8508C404-E686-4066-8E7D-275D4E3976D2}" type="presOf" srcId="{4F1A37C5-D8D7-40DF-9E6B-B58B1EED200F}" destId="{2E0D4C22-A473-442A-A8C9-7A0DFC9268CF}" srcOrd="1" destOrd="0" presId="urn:microsoft.com/office/officeart/2005/8/layout/process3"/>
    <dgm:cxn modelId="{1968EB07-7AE1-45DF-9D70-EEC82D6D77EF}" type="presOf" srcId="{8B94B2DF-DCEC-4B00-B8B4-DDE804AE43E0}" destId="{5E7914E0-E484-43DC-9C60-60D962803814}" srcOrd="0" destOrd="0" presId="urn:microsoft.com/office/officeart/2005/8/layout/process3"/>
    <dgm:cxn modelId="{C83D0D20-A891-4968-9E6A-F5E81A922168}" type="presOf" srcId="{0CAF6DA9-3D48-45CA-9B93-4755483372B1}" destId="{F509444E-4654-47C9-B194-C2D8E1C27E32}" srcOrd="1" destOrd="0" presId="urn:microsoft.com/office/officeart/2005/8/layout/process3"/>
    <dgm:cxn modelId="{406D522B-4A81-4FBA-A482-3BFB1677B20F}" type="presOf" srcId="{3DA99E9A-50B1-43A0-94F7-1E3043A9169D}" destId="{6651FD57-3F76-4F84-8D1D-3085125DFDF6}" srcOrd="0" destOrd="0" presId="urn:microsoft.com/office/officeart/2005/8/layout/process3"/>
    <dgm:cxn modelId="{39D7352D-EEF2-40BF-9CAC-DEF64A3DC2C0}" srcId="{A4AC27B1-BC58-427F-BE54-F6C68421C815}" destId="{6F44C17F-6A1F-43C6-84A7-FE1AEF8FD4CC}" srcOrd="1" destOrd="0" parTransId="{DE722E6F-CC3B-4B3D-89AA-448DF12E178E}" sibTransId="{1FABD5D2-7C58-4D5F-9E35-7047092865E5}"/>
    <dgm:cxn modelId="{C27A6434-0947-4228-80D3-EDFFDDFE67A4}" type="presOf" srcId="{0CAF6DA9-3D48-45CA-9B93-4755483372B1}" destId="{4C86D07F-DB59-4928-B9CB-27DC10D45113}" srcOrd="0" destOrd="0" presId="urn:microsoft.com/office/officeart/2005/8/layout/process3"/>
    <dgm:cxn modelId="{DE9DAE43-55D9-4895-89E5-0E767C48F6FA}" srcId="{4F1A37C5-D8D7-40DF-9E6B-B58B1EED200F}" destId="{7D670D22-34E0-4168-92D1-FC80F9C07DE0}" srcOrd="1" destOrd="0" parTransId="{4313F06B-6BCE-44DF-9ADD-FBF64041A890}" sibTransId="{C81A86B5-5D2F-46F1-BE47-7E32A92B6B9F}"/>
    <dgm:cxn modelId="{0BC5A070-B3D2-4F93-902C-42E9B5E3BF16}" type="presOf" srcId="{C32FACB2-A0EF-49B5-A10A-8BC57597439A}" destId="{6856E573-5559-472A-9561-A2D483FFB8F1}" srcOrd="0" destOrd="0" presId="urn:microsoft.com/office/officeart/2005/8/layout/process3"/>
    <dgm:cxn modelId="{B2366C7E-6A10-45F8-B7EA-F04F90B2112E}" srcId="{A4AC27B1-BC58-427F-BE54-F6C68421C815}" destId="{4F1A37C5-D8D7-40DF-9E6B-B58B1EED200F}" srcOrd="0" destOrd="0" parTransId="{C3180746-D36B-40BF-9F75-E6EBDE71F02B}" sibTransId="{0CAF6DA9-3D48-45CA-9B93-4755483372B1}"/>
    <dgm:cxn modelId="{778AFA82-0DE5-4167-8837-2AF27BC25BA5}" type="presOf" srcId="{8B94B2DF-DCEC-4B00-B8B4-DDE804AE43E0}" destId="{22254DEF-7A5E-42AD-95C2-8AA21D61EE28}" srcOrd="1" destOrd="0" presId="urn:microsoft.com/office/officeart/2005/8/layout/process3"/>
    <dgm:cxn modelId="{A39A4088-0C61-43EC-9288-D5090DF09025}" srcId="{8B94B2DF-DCEC-4B00-B8B4-DDE804AE43E0}" destId="{0F8CE476-FEBD-407F-86C4-318DD271F609}" srcOrd="0" destOrd="0" parTransId="{851901C9-FD2C-4300-AB4F-85B8DD6D7C14}" sibTransId="{8B26D1D5-3B05-4DA9-9D35-3963452D54F1}"/>
    <dgm:cxn modelId="{8C4C5D88-AECD-4E05-9DC7-1503325D8626}" srcId="{A4AC27B1-BC58-427F-BE54-F6C68421C815}" destId="{8B94B2DF-DCEC-4B00-B8B4-DDE804AE43E0}" srcOrd="2" destOrd="0" parTransId="{F1527417-6E21-4989-993F-078DF3F053E9}" sibTransId="{F4CFB695-8504-480C-9749-D8B47B4B161C}"/>
    <dgm:cxn modelId="{42D02F99-A805-4DD7-A212-E052FCEF9F0E}" type="presOf" srcId="{B37B0FA7-F8A3-4469-97E2-905BB89E6364}" destId="{6651FD57-3F76-4F84-8D1D-3085125DFDF6}" srcOrd="0" destOrd="1" presId="urn:microsoft.com/office/officeart/2005/8/layout/process3"/>
    <dgm:cxn modelId="{4A453B9C-6579-4A19-B33B-AFAC9D2175F6}" srcId="{6F44C17F-6A1F-43C6-84A7-FE1AEF8FD4CC}" destId="{3DA99E9A-50B1-43A0-94F7-1E3043A9169D}" srcOrd="0" destOrd="0" parTransId="{DD239206-BC4B-41E6-A6F0-996216DA9ED8}" sibTransId="{7FDAAB9C-731E-4C1C-9B1F-8EE1203BF33F}"/>
    <dgm:cxn modelId="{50CAC5B9-9039-4EB1-BF74-F754DC626EB9}" srcId="{4F1A37C5-D8D7-40DF-9E6B-B58B1EED200F}" destId="{C32FACB2-A0EF-49B5-A10A-8BC57597439A}" srcOrd="0" destOrd="0" parTransId="{9E47DD1C-98EC-41F1-9F45-80BDB0A8D89E}" sibTransId="{11541618-ADE5-4F7A-8F0E-5CFDB82F99BD}"/>
    <dgm:cxn modelId="{B34717BC-B5CB-4B8E-8F54-3F3A29509CD2}" type="presOf" srcId="{A4AC27B1-BC58-427F-BE54-F6C68421C815}" destId="{535F3DD1-80CD-4A65-BFBA-E02B191A64EE}" srcOrd="0" destOrd="0" presId="urn:microsoft.com/office/officeart/2005/8/layout/process3"/>
    <dgm:cxn modelId="{F8931DBD-BCAA-44F2-A3A2-9C7ADBCA6F22}" type="presOf" srcId="{0F8CE476-FEBD-407F-86C4-318DD271F609}" destId="{FC6DE50C-8DCF-4DDE-B417-F6A45B16C083}" srcOrd="0" destOrd="0" presId="urn:microsoft.com/office/officeart/2005/8/layout/process3"/>
    <dgm:cxn modelId="{021FD9CD-98E7-472F-9AA3-C1789074232B}" type="presOf" srcId="{1FABD5D2-7C58-4D5F-9E35-7047092865E5}" destId="{3E1DD70A-654B-45F2-AE48-54A742A6C943}" srcOrd="0" destOrd="0" presId="urn:microsoft.com/office/officeart/2005/8/layout/process3"/>
    <dgm:cxn modelId="{E95985DD-2E5E-447C-926C-DA52511CB69A}" type="presOf" srcId="{4F1A37C5-D8D7-40DF-9E6B-B58B1EED200F}" destId="{74A0BA94-C317-4A6D-B5B8-3AD569A6634C}" srcOrd="0" destOrd="0" presId="urn:microsoft.com/office/officeart/2005/8/layout/process3"/>
    <dgm:cxn modelId="{A98702EE-08B7-46AD-A3E9-C32B779ACF88}" type="presOf" srcId="{7D670D22-34E0-4168-92D1-FC80F9C07DE0}" destId="{6856E573-5559-472A-9561-A2D483FFB8F1}" srcOrd="0" destOrd="1" presId="urn:microsoft.com/office/officeart/2005/8/layout/process3"/>
    <dgm:cxn modelId="{026E31F4-2DD5-4753-B026-085447AD73D6}" type="presOf" srcId="{6F44C17F-6A1F-43C6-84A7-FE1AEF8FD4CC}" destId="{10FAF638-D5A1-4E74-95CB-6EEE4B63E66B}" srcOrd="0" destOrd="0" presId="urn:microsoft.com/office/officeart/2005/8/layout/process3"/>
    <dgm:cxn modelId="{9352C1FE-033D-4D94-929B-9183CB9B9F56}" type="presOf" srcId="{1FABD5D2-7C58-4D5F-9E35-7047092865E5}" destId="{DA3E06C5-39C0-470A-B910-7898A3E4BC10}" srcOrd="1" destOrd="0" presId="urn:microsoft.com/office/officeart/2005/8/layout/process3"/>
    <dgm:cxn modelId="{ABD086FF-865A-4EE8-B695-E88130CF1DD8}" srcId="{6F44C17F-6A1F-43C6-84A7-FE1AEF8FD4CC}" destId="{B37B0FA7-F8A3-4469-97E2-905BB89E6364}" srcOrd="1" destOrd="0" parTransId="{A681F719-E00E-4173-9285-6D187A5EC15C}" sibTransId="{982A0EC2-9842-4252-964D-704796E31390}"/>
    <dgm:cxn modelId="{BC82BD93-2C2C-4F39-A5D6-9DC6CE91C63D}" type="presParOf" srcId="{535F3DD1-80CD-4A65-BFBA-E02B191A64EE}" destId="{00D56FCE-1FC2-4E10-865C-48E15808C1E4}" srcOrd="0" destOrd="0" presId="urn:microsoft.com/office/officeart/2005/8/layout/process3"/>
    <dgm:cxn modelId="{4D07F321-23BE-4F4F-84D0-D7AAA0CB1821}" type="presParOf" srcId="{00D56FCE-1FC2-4E10-865C-48E15808C1E4}" destId="{74A0BA94-C317-4A6D-B5B8-3AD569A6634C}" srcOrd="0" destOrd="0" presId="urn:microsoft.com/office/officeart/2005/8/layout/process3"/>
    <dgm:cxn modelId="{3C257B93-4704-43FB-B914-51E1CA014527}" type="presParOf" srcId="{00D56FCE-1FC2-4E10-865C-48E15808C1E4}" destId="{2E0D4C22-A473-442A-A8C9-7A0DFC9268CF}" srcOrd="1" destOrd="0" presId="urn:microsoft.com/office/officeart/2005/8/layout/process3"/>
    <dgm:cxn modelId="{E2EEA979-FA92-423B-A761-4EEB5ECCD003}" type="presParOf" srcId="{00D56FCE-1FC2-4E10-865C-48E15808C1E4}" destId="{6856E573-5559-472A-9561-A2D483FFB8F1}" srcOrd="2" destOrd="0" presId="urn:microsoft.com/office/officeart/2005/8/layout/process3"/>
    <dgm:cxn modelId="{ABEF6A20-DA45-4A11-8B03-902A33CBA437}" type="presParOf" srcId="{535F3DD1-80CD-4A65-BFBA-E02B191A64EE}" destId="{4C86D07F-DB59-4928-B9CB-27DC10D45113}" srcOrd="1" destOrd="0" presId="urn:microsoft.com/office/officeart/2005/8/layout/process3"/>
    <dgm:cxn modelId="{1AD93609-E63C-4B96-8793-A65FFFB55C56}" type="presParOf" srcId="{4C86D07F-DB59-4928-B9CB-27DC10D45113}" destId="{F509444E-4654-47C9-B194-C2D8E1C27E32}" srcOrd="0" destOrd="0" presId="urn:microsoft.com/office/officeart/2005/8/layout/process3"/>
    <dgm:cxn modelId="{FB8949BB-28E3-4BB1-844C-9C97986472CF}" type="presParOf" srcId="{535F3DD1-80CD-4A65-BFBA-E02B191A64EE}" destId="{59A7421F-2E5A-445B-8CA3-83A0C8B8F819}" srcOrd="2" destOrd="0" presId="urn:microsoft.com/office/officeart/2005/8/layout/process3"/>
    <dgm:cxn modelId="{BAB09586-065B-47F8-B2C6-6228DFD1066A}" type="presParOf" srcId="{59A7421F-2E5A-445B-8CA3-83A0C8B8F819}" destId="{10FAF638-D5A1-4E74-95CB-6EEE4B63E66B}" srcOrd="0" destOrd="0" presId="urn:microsoft.com/office/officeart/2005/8/layout/process3"/>
    <dgm:cxn modelId="{4D2C496B-C89F-4FD2-867C-AFAE5C89AF60}" type="presParOf" srcId="{59A7421F-2E5A-445B-8CA3-83A0C8B8F819}" destId="{E7517E6F-FEA5-49F8-9603-FBD29098FFD2}" srcOrd="1" destOrd="0" presId="urn:microsoft.com/office/officeart/2005/8/layout/process3"/>
    <dgm:cxn modelId="{6C168D28-C87D-483E-BF0B-570AD9BABB4A}" type="presParOf" srcId="{59A7421F-2E5A-445B-8CA3-83A0C8B8F819}" destId="{6651FD57-3F76-4F84-8D1D-3085125DFDF6}" srcOrd="2" destOrd="0" presId="urn:microsoft.com/office/officeart/2005/8/layout/process3"/>
    <dgm:cxn modelId="{BC02D5BA-D2E8-47AB-B7D4-21C06A5718ED}" type="presParOf" srcId="{535F3DD1-80CD-4A65-BFBA-E02B191A64EE}" destId="{3E1DD70A-654B-45F2-AE48-54A742A6C943}" srcOrd="3" destOrd="0" presId="urn:microsoft.com/office/officeart/2005/8/layout/process3"/>
    <dgm:cxn modelId="{F37C1D63-CE10-4018-971C-5853B65C9F88}" type="presParOf" srcId="{3E1DD70A-654B-45F2-AE48-54A742A6C943}" destId="{DA3E06C5-39C0-470A-B910-7898A3E4BC10}" srcOrd="0" destOrd="0" presId="urn:microsoft.com/office/officeart/2005/8/layout/process3"/>
    <dgm:cxn modelId="{1D6E8990-C4D4-48EA-9F99-E6F2D3FD22DD}" type="presParOf" srcId="{535F3DD1-80CD-4A65-BFBA-E02B191A64EE}" destId="{39DDB511-B615-4FB2-A062-83B6DEAC9736}" srcOrd="4" destOrd="0" presId="urn:microsoft.com/office/officeart/2005/8/layout/process3"/>
    <dgm:cxn modelId="{A018CE02-AC47-450C-A4D7-A2292BBF1602}" type="presParOf" srcId="{39DDB511-B615-4FB2-A062-83B6DEAC9736}" destId="{5E7914E0-E484-43DC-9C60-60D962803814}" srcOrd="0" destOrd="0" presId="urn:microsoft.com/office/officeart/2005/8/layout/process3"/>
    <dgm:cxn modelId="{ECBDC2F4-D5C3-4A09-9E47-6369CFCFCBAD}" type="presParOf" srcId="{39DDB511-B615-4FB2-A062-83B6DEAC9736}" destId="{22254DEF-7A5E-42AD-95C2-8AA21D61EE28}" srcOrd="1" destOrd="0" presId="urn:microsoft.com/office/officeart/2005/8/layout/process3"/>
    <dgm:cxn modelId="{99DEF1FE-8008-43A6-A8CE-6A2454B53522}" type="presParOf" srcId="{39DDB511-B615-4FB2-A062-83B6DEAC9736}" destId="{FC6DE50C-8DCF-4DDE-B417-F6A45B16C08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438E27-CF3E-4023-B8A5-1E6DACE4202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80ACB12-40EA-477A-9FEF-6A69780E8423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dirty="0"/>
            <a:t>Code</a:t>
          </a:r>
        </a:p>
      </dgm:t>
    </dgm:pt>
    <dgm:pt modelId="{F4B1965F-3B12-4D8B-88C3-47416E363336}" type="parTrans" cxnId="{F3499513-1B89-41E7-8803-57EA1E0B32CE}">
      <dgm:prSet/>
      <dgm:spPr/>
      <dgm:t>
        <a:bodyPr/>
        <a:lstStyle/>
        <a:p>
          <a:endParaRPr lang="en-CA"/>
        </a:p>
      </dgm:t>
    </dgm:pt>
    <dgm:pt modelId="{3E3D5415-42D7-4D6B-B402-413D23679F8E}" type="sibTrans" cxnId="{F3499513-1B89-41E7-8803-57EA1E0B32CE}">
      <dgm:prSet/>
      <dgm:spPr/>
      <dgm:t>
        <a:bodyPr/>
        <a:lstStyle/>
        <a:p>
          <a:endParaRPr lang="en-CA"/>
        </a:p>
      </dgm:t>
    </dgm:pt>
    <dgm:pt modelId="{FC0A8A5D-945C-4216-BAB5-B2694827E79C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dirty="0"/>
            <a:t>Source</a:t>
          </a:r>
        </a:p>
      </dgm:t>
    </dgm:pt>
    <dgm:pt modelId="{471EFC59-AD1F-4F69-BFA4-772C797E0FBD}" type="parTrans" cxnId="{C556C250-ECB9-450A-819A-4E5DB12919F9}">
      <dgm:prSet/>
      <dgm:spPr/>
      <dgm:t>
        <a:bodyPr/>
        <a:lstStyle/>
        <a:p>
          <a:endParaRPr lang="en-CA"/>
        </a:p>
      </dgm:t>
    </dgm:pt>
    <dgm:pt modelId="{2B8B3131-10F5-4E47-8E61-5CF19DFAE70C}" type="sibTrans" cxnId="{C556C250-ECB9-450A-819A-4E5DB12919F9}">
      <dgm:prSet/>
      <dgm:spPr/>
      <dgm:t>
        <a:bodyPr/>
        <a:lstStyle/>
        <a:p>
          <a:endParaRPr lang="en-CA"/>
        </a:p>
      </dgm:t>
    </dgm:pt>
    <dgm:pt modelId="{66830F23-8986-4819-B1EB-E23977B4F19A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dirty="0"/>
            <a:t>Build</a:t>
          </a:r>
        </a:p>
      </dgm:t>
    </dgm:pt>
    <dgm:pt modelId="{193C9C73-3AFE-48E8-984B-284500C7E993}" type="parTrans" cxnId="{AA9771C6-5FAD-4D0A-AE52-97F1FA5558FF}">
      <dgm:prSet/>
      <dgm:spPr/>
      <dgm:t>
        <a:bodyPr/>
        <a:lstStyle/>
        <a:p>
          <a:endParaRPr lang="en-CA"/>
        </a:p>
      </dgm:t>
    </dgm:pt>
    <dgm:pt modelId="{696EE833-1E46-4D76-A857-A7FBC5A677B0}" type="sibTrans" cxnId="{AA9771C6-5FAD-4D0A-AE52-97F1FA5558FF}">
      <dgm:prSet/>
      <dgm:spPr/>
      <dgm:t>
        <a:bodyPr/>
        <a:lstStyle/>
        <a:p>
          <a:endParaRPr lang="en-CA"/>
        </a:p>
      </dgm:t>
    </dgm:pt>
    <dgm:pt modelId="{19FC8295-DEB3-4E89-8066-D01755AFF489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dirty="0"/>
            <a:t>Test</a:t>
          </a:r>
        </a:p>
      </dgm:t>
    </dgm:pt>
    <dgm:pt modelId="{77A134DE-B1BE-4EC0-AC04-7A20049FE7E5}" type="parTrans" cxnId="{DE256809-567B-4A9F-B7E2-BE626643F20D}">
      <dgm:prSet/>
      <dgm:spPr/>
      <dgm:t>
        <a:bodyPr/>
        <a:lstStyle/>
        <a:p>
          <a:endParaRPr lang="en-CA"/>
        </a:p>
      </dgm:t>
    </dgm:pt>
    <dgm:pt modelId="{BF5474D6-67E5-4D1E-9192-9720C5A4F530}" type="sibTrans" cxnId="{DE256809-567B-4A9F-B7E2-BE626643F20D}">
      <dgm:prSet/>
      <dgm:spPr/>
      <dgm:t>
        <a:bodyPr/>
        <a:lstStyle/>
        <a:p>
          <a:endParaRPr lang="en-CA"/>
        </a:p>
      </dgm:t>
    </dgm:pt>
    <dgm:pt modelId="{46D7F318-0A86-457F-B36A-430D89C5A9A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1">
            <a:alpha val="50000"/>
          </a:schemeClr>
        </a:solidFill>
        <a:ln>
          <a:noFill/>
        </a:ln>
      </dgm:spPr>
      <dgm:t>
        <a:bodyPr/>
        <a:lstStyle/>
        <a:p>
          <a:r>
            <a:rPr lang="en-CA" dirty="0"/>
            <a:t>Release</a:t>
          </a:r>
        </a:p>
      </dgm:t>
    </dgm:pt>
    <dgm:pt modelId="{63D25427-418C-49EB-BEE9-DD13574103FD}" type="parTrans" cxnId="{9F9B8915-9E7B-4C58-BE99-D4011B0C8770}">
      <dgm:prSet/>
      <dgm:spPr/>
      <dgm:t>
        <a:bodyPr/>
        <a:lstStyle/>
        <a:p>
          <a:endParaRPr lang="en-CA"/>
        </a:p>
      </dgm:t>
    </dgm:pt>
    <dgm:pt modelId="{B3D9A2EA-5FFD-4254-AF12-91D2127A5B27}" type="sibTrans" cxnId="{9F9B8915-9E7B-4C58-BE99-D4011B0C8770}">
      <dgm:prSet/>
      <dgm:spPr/>
      <dgm:t>
        <a:bodyPr/>
        <a:lstStyle/>
        <a:p>
          <a:endParaRPr lang="en-CA"/>
        </a:p>
      </dgm:t>
    </dgm:pt>
    <dgm:pt modelId="{671E2BA5-D199-428B-855B-5821E16B6C9D}" type="pres">
      <dgm:prSet presAssocID="{5B438E27-CF3E-4023-B8A5-1E6DACE4202A}" presName="Name0" presStyleCnt="0">
        <dgm:presLayoutVars>
          <dgm:dir/>
          <dgm:resizeHandles val="exact"/>
        </dgm:presLayoutVars>
      </dgm:prSet>
      <dgm:spPr/>
    </dgm:pt>
    <dgm:pt modelId="{1E6FAF56-E9A3-4588-B2D8-130E4E97BE86}" type="pres">
      <dgm:prSet presAssocID="{380ACB12-40EA-477A-9FEF-6A69780E8423}" presName="node" presStyleLbl="node1" presStyleIdx="0" presStyleCnt="5">
        <dgm:presLayoutVars>
          <dgm:bulletEnabled val="1"/>
        </dgm:presLayoutVars>
      </dgm:prSet>
      <dgm:spPr/>
    </dgm:pt>
    <dgm:pt modelId="{9B066EF4-7CD5-45B3-973D-4F00D73FDED5}" type="pres">
      <dgm:prSet presAssocID="{3E3D5415-42D7-4D6B-B402-413D23679F8E}" presName="sibTrans" presStyleLbl="sibTrans2D1" presStyleIdx="0" presStyleCnt="4"/>
      <dgm:spPr/>
    </dgm:pt>
    <dgm:pt modelId="{CBDFA270-DD32-45B2-91EE-B0DEAAB7A1AA}" type="pres">
      <dgm:prSet presAssocID="{3E3D5415-42D7-4D6B-B402-413D23679F8E}" presName="connectorText" presStyleLbl="sibTrans2D1" presStyleIdx="0" presStyleCnt="4"/>
      <dgm:spPr/>
    </dgm:pt>
    <dgm:pt modelId="{D8D1BFA2-92AB-4424-B4BC-107C52CB687F}" type="pres">
      <dgm:prSet presAssocID="{FC0A8A5D-945C-4216-BAB5-B2694827E79C}" presName="node" presStyleLbl="node1" presStyleIdx="1" presStyleCnt="5">
        <dgm:presLayoutVars>
          <dgm:bulletEnabled val="1"/>
        </dgm:presLayoutVars>
      </dgm:prSet>
      <dgm:spPr/>
    </dgm:pt>
    <dgm:pt modelId="{E7E89F76-5C69-42E4-B06D-7EB6AB781F94}" type="pres">
      <dgm:prSet presAssocID="{2B8B3131-10F5-4E47-8E61-5CF19DFAE70C}" presName="sibTrans" presStyleLbl="sibTrans2D1" presStyleIdx="1" presStyleCnt="4"/>
      <dgm:spPr/>
    </dgm:pt>
    <dgm:pt modelId="{25990847-5BEA-4DE4-B2CB-BB930B45B323}" type="pres">
      <dgm:prSet presAssocID="{2B8B3131-10F5-4E47-8E61-5CF19DFAE70C}" presName="connectorText" presStyleLbl="sibTrans2D1" presStyleIdx="1" presStyleCnt="4"/>
      <dgm:spPr/>
    </dgm:pt>
    <dgm:pt modelId="{ECB291D6-BBD2-42FA-AE6B-CF89A4FD8A36}" type="pres">
      <dgm:prSet presAssocID="{66830F23-8986-4819-B1EB-E23977B4F19A}" presName="node" presStyleLbl="node1" presStyleIdx="2" presStyleCnt="5">
        <dgm:presLayoutVars>
          <dgm:bulletEnabled val="1"/>
        </dgm:presLayoutVars>
      </dgm:prSet>
      <dgm:spPr/>
    </dgm:pt>
    <dgm:pt modelId="{82A92188-A0C3-4DF8-8234-1EA913DBD550}" type="pres">
      <dgm:prSet presAssocID="{696EE833-1E46-4D76-A857-A7FBC5A677B0}" presName="sibTrans" presStyleLbl="sibTrans2D1" presStyleIdx="2" presStyleCnt="4"/>
      <dgm:spPr/>
    </dgm:pt>
    <dgm:pt modelId="{A7C2CA33-5CF8-4E52-9236-B09553996BA1}" type="pres">
      <dgm:prSet presAssocID="{696EE833-1E46-4D76-A857-A7FBC5A677B0}" presName="connectorText" presStyleLbl="sibTrans2D1" presStyleIdx="2" presStyleCnt="4"/>
      <dgm:spPr/>
    </dgm:pt>
    <dgm:pt modelId="{B465AA85-3020-4EDD-8D8F-4EF3F8E854D5}" type="pres">
      <dgm:prSet presAssocID="{19FC8295-DEB3-4E89-8066-D01755AFF489}" presName="node" presStyleLbl="node1" presStyleIdx="3" presStyleCnt="5">
        <dgm:presLayoutVars>
          <dgm:bulletEnabled val="1"/>
        </dgm:presLayoutVars>
      </dgm:prSet>
      <dgm:spPr/>
    </dgm:pt>
    <dgm:pt modelId="{9B9A616A-19AC-4814-8B60-9245CC80BC17}" type="pres">
      <dgm:prSet presAssocID="{BF5474D6-67E5-4D1E-9192-9720C5A4F530}" presName="sibTrans" presStyleLbl="sibTrans2D1" presStyleIdx="3" presStyleCnt="4"/>
      <dgm:spPr/>
    </dgm:pt>
    <dgm:pt modelId="{0CAC98FC-D12F-490B-99C1-6E6F81A6B2D3}" type="pres">
      <dgm:prSet presAssocID="{BF5474D6-67E5-4D1E-9192-9720C5A4F530}" presName="connectorText" presStyleLbl="sibTrans2D1" presStyleIdx="3" presStyleCnt="4"/>
      <dgm:spPr/>
    </dgm:pt>
    <dgm:pt modelId="{BDF45C24-F4AA-4CB5-9F44-A91361664487}" type="pres">
      <dgm:prSet presAssocID="{46D7F318-0A86-457F-B36A-430D89C5A9A9}" presName="node" presStyleLbl="node1" presStyleIdx="4" presStyleCnt="5">
        <dgm:presLayoutVars>
          <dgm:bulletEnabled val="1"/>
        </dgm:presLayoutVars>
      </dgm:prSet>
      <dgm:spPr/>
    </dgm:pt>
  </dgm:ptLst>
  <dgm:cxnLst>
    <dgm:cxn modelId="{DE256809-567B-4A9F-B7E2-BE626643F20D}" srcId="{5B438E27-CF3E-4023-B8A5-1E6DACE4202A}" destId="{19FC8295-DEB3-4E89-8066-D01755AFF489}" srcOrd="3" destOrd="0" parTransId="{77A134DE-B1BE-4EC0-AC04-7A20049FE7E5}" sibTransId="{BF5474D6-67E5-4D1E-9192-9720C5A4F530}"/>
    <dgm:cxn modelId="{D7EDA10C-1E44-47CB-B681-4BD01415A4A7}" type="presOf" srcId="{2B8B3131-10F5-4E47-8E61-5CF19DFAE70C}" destId="{E7E89F76-5C69-42E4-B06D-7EB6AB781F94}" srcOrd="0" destOrd="0" presId="urn:microsoft.com/office/officeart/2005/8/layout/process1"/>
    <dgm:cxn modelId="{F3499513-1B89-41E7-8803-57EA1E0B32CE}" srcId="{5B438E27-CF3E-4023-B8A5-1E6DACE4202A}" destId="{380ACB12-40EA-477A-9FEF-6A69780E8423}" srcOrd="0" destOrd="0" parTransId="{F4B1965F-3B12-4D8B-88C3-47416E363336}" sibTransId="{3E3D5415-42D7-4D6B-B402-413D23679F8E}"/>
    <dgm:cxn modelId="{9F9B8915-9E7B-4C58-BE99-D4011B0C8770}" srcId="{5B438E27-CF3E-4023-B8A5-1E6DACE4202A}" destId="{46D7F318-0A86-457F-B36A-430D89C5A9A9}" srcOrd="4" destOrd="0" parTransId="{63D25427-418C-49EB-BEE9-DD13574103FD}" sibTransId="{B3D9A2EA-5FFD-4254-AF12-91D2127A5B27}"/>
    <dgm:cxn modelId="{33C9B368-35EB-4899-B205-825990F650CF}" type="presOf" srcId="{66830F23-8986-4819-B1EB-E23977B4F19A}" destId="{ECB291D6-BBD2-42FA-AE6B-CF89A4FD8A36}" srcOrd="0" destOrd="0" presId="urn:microsoft.com/office/officeart/2005/8/layout/process1"/>
    <dgm:cxn modelId="{C556C250-ECB9-450A-819A-4E5DB12919F9}" srcId="{5B438E27-CF3E-4023-B8A5-1E6DACE4202A}" destId="{FC0A8A5D-945C-4216-BAB5-B2694827E79C}" srcOrd="1" destOrd="0" parTransId="{471EFC59-AD1F-4F69-BFA4-772C797E0FBD}" sibTransId="{2B8B3131-10F5-4E47-8E61-5CF19DFAE70C}"/>
    <dgm:cxn modelId="{7F451072-7670-48C5-B0F7-438666F3B39D}" type="presOf" srcId="{696EE833-1E46-4D76-A857-A7FBC5A677B0}" destId="{A7C2CA33-5CF8-4E52-9236-B09553996BA1}" srcOrd="1" destOrd="0" presId="urn:microsoft.com/office/officeart/2005/8/layout/process1"/>
    <dgm:cxn modelId="{12299E78-FD0B-4997-AC70-AFAA80188E9A}" type="presOf" srcId="{3E3D5415-42D7-4D6B-B402-413D23679F8E}" destId="{CBDFA270-DD32-45B2-91EE-B0DEAAB7A1AA}" srcOrd="1" destOrd="0" presId="urn:microsoft.com/office/officeart/2005/8/layout/process1"/>
    <dgm:cxn modelId="{7ADA248C-A61A-4FCF-9C9F-28850C90C1E5}" type="presOf" srcId="{380ACB12-40EA-477A-9FEF-6A69780E8423}" destId="{1E6FAF56-E9A3-4588-B2D8-130E4E97BE86}" srcOrd="0" destOrd="0" presId="urn:microsoft.com/office/officeart/2005/8/layout/process1"/>
    <dgm:cxn modelId="{E02A609E-6EF8-4983-AED7-0C11AFA6BA80}" type="presOf" srcId="{BF5474D6-67E5-4D1E-9192-9720C5A4F530}" destId="{9B9A616A-19AC-4814-8B60-9245CC80BC17}" srcOrd="0" destOrd="0" presId="urn:microsoft.com/office/officeart/2005/8/layout/process1"/>
    <dgm:cxn modelId="{E338E6BB-2206-4DBF-A3C6-8CE08BEAD0C2}" type="presOf" srcId="{696EE833-1E46-4D76-A857-A7FBC5A677B0}" destId="{82A92188-A0C3-4DF8-8234-1EA913DBD550}" srcOrd="0" destOrd="0" presId="urn:microsoft.com/office/officeart/2005/8/layout/process1"/>
    <dgm:cxn modelId="{143A4FC4-70E2-4754-B862-8977DE121878}" type="presOf" srcId="{5B438E27-CF3E-4023-B8A5-1E6DACE4202A}" destId="{671E2BA5-D199-428B-855B-5821E16B6C9D}" srcOrd="0" destOrd="0" presId="urn:microsoft.com/office/officeart/2005/8/layout/process1"/>
    <dgm:cxn modelId="{AA9771C6-5FAD-4D0A-AE52-97F1FA5558FF}" srcId="{5B438E27-CF3E-4023-B8A5-1E6DACE4202A}" destId="{66830F23-8986-4819-B1EB-E23977B4F19A}" srcOrd="2" destOrd="0" parTransId="{193C9C73-3AFE-48E8-984B-284500C7E993}" sibTransId="{696EE833-1E46-4D76-A857-A7FBC5A677B0}"/>
    <dgm:cxn modelId="{45DA16D7-3A49-4C1F-8638-36BEB31944F6}" type="presOf" srcId="{3E3D5415-42D7-4D6B-B402-413D23679F8E}" destId="{9B066EF4-7CD5-45B3-973D-4F00D73FDED5}" srcOrd="0" destOrd="0" presId="urn:microsoft.com/office/officeart/2005/8/layout/process1"/>
    <dgm:cxn modelId="{4A220CE1-165E-4AF4-AF88-B732490DB3E8}" type="presOf" srcId="{2B8B3131-10F5-4E47-8E61-5CF19DFAE70C}" destId="{25990847-5BEA-4DE4-B2CB-BB930B45B323}" srcOrd="1" destOrd="0" presId="urn:microsoft.com/office/officeart/2005/8/layout/process1"/>
    <dgm:cxn modelId="{C4C4FBE1-1A08-4719-897A-C71C5A6BDDFE}" type="presOf" srcId="{FC0A8A5D-945C-4216-BAB5-B2694827E79C}" destId="{D8D1BFA2-92AB-4424-B4BC-107C52CB687F}" srcOrd="0" destOrd="0" presId="urn:microsoft.com/office/officeart/2005/8/layout/process1"/>
    <dgm:cxn modelId="{72713BE9-A9F3-4D28-AE14-FCD9E5D98271}" type="presOf" srcId="{46D7F318-0A86-457F-B36A-430D89C5A9A9}" destId="{BDF45C24-F4AA-4CB5-9F44-A91361664487}" srcOrd="0" destOrd="0" presId="urn:microsoft.com/office/officeart/2005/8/layout/process1"/>
    <dgm:cxn modelId="{15E833F4-C766-4EF5-8263-92025EEDD88E}" type="presOf" srcId="{19FC8295-DEB3-4E89-8066-D01755AFF489}" destId="{B465AA85-3020-4EDD-8D8F-4EF3F8E854D5}" srcOrd="0" destOrd="0" presId="urn:microsoft.com/office/officeart/2005/8/layout/process1"/>
    <dgm:cxn modelId="{CCFEBCFB-190F-45D7-8A06-442B4337E3A2}" type="presOf" srcId="{BF5474D6-67E5-4D1E-9192-9720C5A4F530}" destId="{0CAC98FC-D12F-490B-99C1-6E6F81A6B2D3}" srcOrd="1" destOrd="0" presId="urn:microsoft.com/office/officeart/2005/8/layout/process1"/>
    <dgm:cxn modelId="{6C017B4A-3F6D-4FBC-8A6E-F0208DDA08D9}" type="presParOf" srcId="{671E2BA5-D199-428B-855B-5821E16B6C9D}" destId="{1E6FAF56-E9A3-4588-B2D8-130E4E97BE86}" srcOrd="0" destOrd="0" presId="urn:microsoft.com/office/officeart/2005/8/layout/process1"/>
    <dgm:cxn modelId="{BA5F3B6C-C9ED-4876-91A6-90C15FDB14C5}" type="presParOf" srcId="{671E2BA5-D199-428B-855B-5821E16B6C9D}" destId="{9B066EF4-7CD5-45B3-973D-4F00D73FDED5}" srcOrd="1" destOrd="0" presId="urn:microsoft.com/office/officeart/2005/8/layout/process1"/>
    <dgm:cxn modelId="{E2CFC8B4-D348-4DDD-919F-34B9BD2AB7B7}" type="presParOf" srcId="{9B066EF4-7CD5-45B3-973D-4F00D73FDED5}" destId="{CBDFA270-DD32-45B2-91EE-B0DEAAB7A1AA}" srcOrd="0" destOrd="0" presId="urn:microsoft.com/office/officeart/2005/8/layout/process1"/>
    <dgm:cxn modelId="{B6241C94-D069-4B89-A322-DEBBD615E64C}" type="presParOf" srcId="{671E2BA5-D199-428B-855B-5821E16B6C9D}" destId="{D8D1BFA2-92AB-4424-B4BC-107C52CB687F}" srcOrd="2" destOrd="0" presId="urn:microsoft.com/office/officeart/2005/8/layout/process1"/>
    <dgm:cxn modelId="{8A52D0EA-1768-407A-A39F-1513AE3DBF13}" type="presParOf" srcId="{671E2BA5-D199-428B-855B-5821E16B6C9D}" destId="{E7E89F76-5C69-42E4-B06D-7EB6AB781F94}" srcOrd="3" destOrd="0" presId="urn:microsoft.com/office/officeart/2005/8/layout/process1"/>
    <dgm:cxn modelId="{7E9D8793-C651-4084-8596-BDC01A2CEE4D}" type="presParOf" srcId="{E7E89F76-5C69-42E4-B06D-7EB6AB781F94}" destId="{25990847-5BEA-4DE4-B2CB-BB930B45B323}" srcOrd="0" destOrd="0" presId="urn:microsoft.com/office/officeart/2005/8/layout/process1"/>
    <dgm:cxn modelId="{82FA66B7-89EB-431B-81AB-7CDA2C1F6F7B}" type="presParOf" srcId="{671E2BA5-D199-428B-855B-5821E16B6C9D}" destId="{ECB291D6-BBD2-42FA-AE6B-CF89A4FD8A36}" srcOrd="4" destOrd="0" presId="urn:microsoft.com/office/officeart/2005/8/layout/process1"/>
    <dgm:cxn modelId="{BA76112C-F835-4E90-B1D7-BA253C19A867}" type="presParOf" srcId="{671E2BA5-D199-428B-855B-5821E16B6C9D}" destId="{82A92188-A0C3-4DF8-8234-1EA913DBD550}" srcOrd="5" destOrd="0" presId="urn:microsoft.com/office/officeart/2005/8/layout/process1"/>
    <dgm:cxn modelId="{0F6DBCDE-3A1C-4AC7-8F08-D31FDFC9152F}" type="presParOf" srcId="{82A92188-A0C3-4DF8-8234-1EA913DBD550}" destId="{A7C2CA33-5CF8-4E52-9236-B09553996BA1}" srcOrd="0" destOrd="0" presId="urn:microsoft.com/office/officeart/2005/8/layout/process1"/>
    <dgm:cxn modelId="{AFF58913-AC55-4901-992E-FB6D5E08D493}" type="presParOf" srcId="{671E2BA5-D199-428B-855B-5821E16B6C9D}" destId="{B465AA85-3020-4EDD-8D8F-4EF3F8E854D5}" srcOrd="6" destOrd="0" presId="urn:microsoft.com/office/officeart/2005/8/layout/process1"/>
    <dgm:cxn modelId="{EA896DEB-6A97-4C82-88FD-A8EFC5A845A5}" type="presParOf" srcId="{671E2BA5-D199-428B-855B-5821E16B6C9D}" destId="{9B9A616A-19AC-4814-8B60-9245CC80BC17}" srcOrd="7" destOrd="0" presId="urn:microsoft.com/office/officeart/2005/8/layout/process1"/>
    <dgm:cxn modelId="{92266076-6D30-4534-83A5-2F26A78F76B1}" type="presParOf" srcId="{9B9A616A-19AC-4814-8B60-9245CC80BC17}" destId="{0CAC98FC-D12F-490B-99C1-6E6F81A6B2D3}" srcOrd="0" destOrd="0" presId="urn:microsoft.com/office/officeart/2005/8/layout/process1"/>
    <dgm:cxn modelId="{1FF7007F-4CCB-4E08-A0D8-754DE9B41B63}" type="presParOf" srcId="{671E2BA5-D199-428B-855B-5821E16B6C9D}" destId="{BDF45C24-F4AA-4CB5-9F44-A9136166448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438E27-CF3E-4023-B8A5-1E6DACE4202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80ACB12-40EA-477A-9FEF-6A69780E8423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dirty="0"/>
            <a:t>Code</a:t>
          </a:r>
        </a:p>
      </dgm:t>
    </dgm:pt>
    <dgm:pt modelId="{F4B1965F-3B12-4D8B-88C3-47416E363336}" type="parTrans" cxnId="{F3499513-1B89-41E7-8803-57EA1E0B32CE}">
      <dgm:prSet/>
      <dgm:spPr/>
      <dgm:t>
        <a:bodyPr/>
        <a:lstStyle/>
        <a:p>
          <a:endParaRPr lang="en-CA"/>
        </a:p>
      </dgm:t>
    </dgm:pt>
    <dgm:pt modelId="{3E3D5415-42D7-4D6B-B402-413D23679F8E}" type="sibTrans" cxnId="{F3499513-1B89-41E7-8803-57EA1E0B32CE}">
      <dgm:prSet/>
      <dgm:spPr/>
      <dgm:t>
        <a:bodyPr/>
        <a:lstStyle/>
        <a:p>
          <a:endParaRPr lang="en-CA"/>
        </a:p>
      </dgm:t>
    </dgm:pt>
    <dgm:pt modelId="{FC0A8A5D-945C-4216-BAB5-B2694827E79C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dirty="0"/>
            <a:t>Source</a:t>
          </a:r>
        </a:p>
      </dgm:t>
    </dgm:pt>
    <dgm:pt modelId="{471EFC59-AD1F-4F69-BFA4-772C797E0FBD}" type="parTrans" cxnId="{C556C250-ECB9-450A-819A-4E5DB12919F9}">
      <dgm:prSet/>
      <dgm:spPr/>
      <dgm:t>
        <a:bodyPr/>
        <a:lstStyle/>
        <a:p>
          <a:endParaRPr lang="en-CA"/>
        </a:p>
      </dgm:t>
    </dgm:pt>
    <dgm:pt modelId="{2B8B3131-10F5-4E47-8E61-5CF19DFAE70C}" type="sibTrans" cxnId="{C556C250-ECB9-450A-819A-4E5DB12919F9}">
      <dgm:prSet/>
      <dgm:spPr/>
      <dgm:t>
        <a:bodyPr/>
        <a:lstStyle/>
        <a:p>
          <a:endParaRPr lang="en-CA"/>
        </a:p>
      </dgm:t>
    </dgm:pt>
    <dgm:pt modelId="{66830F23-8986-4819-B1EB-E23977B4F19A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dirty="0"/>
            <a:t>Build</a:t>
          </a:r>
        </a:p>
      </dgm:t>
    </dgm:pt>
    <dgm:pt modelId="{193C9C73-3AFE-48E8-984B-284500C7E993}" type="parTrans" cxnId="{AA9771C6-5FAD-4D0A-AE52-97F1FA5558FF}">
      <dgm:prSet/>
      <dgm:spPr/>
      <dgm:t>
        <a:bodyPr/>
        <a:lstStyle/>
        <a:p>
          <a:endParaRPr lang="en-CA"/>
        </a:p>
      </dgm:t>
    </dgm:pt>
    <dgm:pt modelId="{696EE833-1E46-4D76-A857-A7FBC5A677B0}" type="sibTrans" cxnId="{AA9771C6-5FAD-4D0A-AE52-97F1FA5558FF}">
      <dgm:prSet/>
      <dgm:spPr/>
      <dgm:t>
        <a:bodyPr/>
        <a:lstStyle/>
        <a:p>
          <a:endParaRPr lang="en-CA"/>
        </a:p>
      </dgm:t>
    </dgm:pt>
    <dgm:pt modelId="{19FC8295-DEB3-4E89-8066-D01755AFF489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dirty="0"/>
            <a:t>Test</a:t>
          </a:r>
        </a:p>
      </dgm:t>
    </dgm:pt>
    <dgm:pt modelId="{77A134DE-B1BE-4EC0-AC04-7A20049FE7E5}" type="parTrans" cxnId="{DE256809-567B-4A9F-B7E2-BE626643F20D}">
      <dgm:prSet/>
      <dgm:spPr/>
      <dgm:t>
        <a:bodyPr/>
        <a:lstStyle/>
        <a:p>
          <a:endParaRPr lang="en-CA"/>
        </a:p>
      </dgm:t>
    </dgm:pt>
    <dgm:pt modelId="{BF5474D6-67E5-4D1E-9192-9720C5A4F530}" type="sibTrans" cxnId="{DE256809-567B-4A9F-B7E2-BE626643F20D}">
      <dgm:prSet/>
      <dgm:spPr/>
      <dgm:t>
        <a:bodyPr/>
        <a:lstStyle/>
        <a:p>
          <a:endParaRPr lang="en-CA"/>
        </a:p>
      </dgm:t>
    </dgm:pt>
    <dgm:pt modelId="{46D7F318-0A86-457F-B36A-430D89C5A9A9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dirty="0"/>
            <a:t>Release</a:t>
          </a:r>
        </a:p>
      </dgm:t>
    </dgm:pt>
    <dgm:pt modelId="{63D25427-418C-49EB-BEE9-DD13574103FD}" type="parTrans" cxnId="{9F9B8915-9E7B-4C58-BE99-D4011B0C8770}">
      <dgm:prSet/>
      <dgm:spPr/>
      <dgm:t>
        <a:bodyPr/>
        <a:lstStyle/>
        <a:p>
          <a:endParaRPr lang="en-CA"/>
        </a:p>
      </dgm:t>
    </dgm:pt>
    <dgm:pt modelId="{B3D9A2EA-5FFD-4254-AF12-91D2127A5B27}" type="sibTrans" cxnId="{9F9B8915-9E7B-4C58-BE99-D4011B0C8770}">
      <dgm:prSet/>
      <dgm:spPr/>
      <dgm:t>
        <a:bodyPr/>
        <a:lstStyle/>
        <a:p>
          <a:endParaRPr lang="en-CA"/>
        </a:p>
      </dgm:t>
    </dgm:pt>
    <dgm:pt modelId="{671E2BA5-D199-428B-855B-5821E16B6C9D}" type="pres">
      <dgm:prSet presAssocID="{5B438E27-CF3E-4023-B8A5-1E6DACE4202A}" presName="Name0" presStyleCnt="0">
        <dgm:presLayoutVars>
          <dgm:dir/>
          <dgm:resizeHandles val="exact"/>
        </dgm:presLayoutVars>
      </dgm:prSet>
      <dgm:spPr/>
    </dgm:pt>
    <dgm:pt modelId="{1E6FAF56-E9A3-4588-B2D8-130E4E97BE86}" type="pres">
      <dgm:prSet presAssocID="{380ACB12-40EA-477A-9FEF-6A69780E8423}" presName="node" presStyleLbl="node1" presStyleIdx="0" presStyleCnt="5">
        <dgm:presLayoutVars>
          <dgm:bulletEnabled val="1"/>
        </dgm:presLayoutVars>
      </dgm:prSet>
      <dgm:spPr/>
    </dgm:pt>
    <dgm:pt modelId="{9B066EF4-7CD5-45B3-973D-4F00D73FDED5}" type="pres">
      <dgm:prSet presAssocID="{3E3D5415-42D7-4D6B-B402-413D23679F8E}" presName="sibTrans" presStyleLbl="sibTrans2D1" presStyleIdx="0" presStyleCnt="4"/>
      <dgm:spPr/>
    </dgm:pt>
    <dgm:pt modelId="{CBDFA270-DD32-45B2-91EE-B0DEAAB7A1AA}" type="pres">
      <dgm:prSet presAssocID="{3E3D5415-42D7-4D6B-B402-413D23679F8E}" presName="connectorText" presStyleLbl="sibTrans2D1" presStyleIdx="0" presStyleCnt="4"/>
      <dgm:spPr/>
    </dgm:pt>
    <dgm:pt modelId="{D8D1BFA2-92AB-4424-B4BC-107C52CB687F}" type="pres">
      <dgm:prSet presAssocID="{FC0A8A5D-945C-4216-BAB5-B2694827E79C}" presName="node" presStyleLbl="node1" presStyleIdx="1" presStyleCnt="5">
        <dgm:presLayoutVars>
          <dgm:bulletEnabled val="1"/>
        </dgm:presLayoutVars>
      </dgm:prSet>
      <dgm:spPr/>
    </dgm:pt>
    <dgm:pt modelId="{E7E89F76-5C69-42E4-B06D-7EB6AB781F94}" type="pres">
      <dgm:prSet presAssocID="{2B8B3131-10F5-4E47-8E61-5CF19DFAE70C}" presName="sibTrans" presStyleLbl="sibTrans2D1" presStyleIdx="1" presStyleCnt="4"/>
      <dgm:spPr/>
    </dgm:pt>
    <dgm:pt modelId="{25990847-5BEA-4DE4-B2CB-BB930B45B323}" type="pres">
      <dgm:prSet presAssocID="{2B8B3131-10F5-4E47-8E61-5CF19DFAE70C}" presName="connectorText" presStyleLbl="sibTrans2D1" presStyleIdx="1" presStyleCnt="4"/>
      <dgm:spPr/>
    </dgm:pt>
    <dgm:pt modelId="{ECB291D6-BBD2-42FA-AE6B-CF89A4FD8A36}" type="pres">
      <dgm:prSet presAssocID="{66830F23-8986-4819-B1EB-E23977B4F19A}" presName="node" presStyleLbl="node1" presStyleIdx="2" presStyleCnt="5">
        <dgm:presLayoutVars>
          <dgm:bulletEnabled val="1"/>
        </dgm:presLayoutVars>
      </dgm:prSet>
      <dgm:spPr/>
    </dgm:pt>
    <dgm:pt modelId="{82A92188-A0C3-4DF8-8234-1EA913DBD550}" type="pres">
      <dgm:prSet presAssocID="{696EE833-1E46-4D76-A857-A7FBC5A677B0}" presName="sibTrans" presStyleLbl="sibTrans2D1" presStyleIdx="2" presStyleCnt="4"/>
      <dgm:spPr/>
    </dgm:pt>
    <dgm:pt modelId="{A7C2CA33-5CF8-4E52-9236-B09553996BA1}" type="pres">
      <dgm:prSet presAssocID="{696EE833-1E46-4D76-A857-A7FBC5A677B0}" presName="connectorText" presStyleLbl="sibTrans2D1" presStyleIdx="2" presStyleCnt="4"/>
      <dgm:spPr/>
    </dgm:pt>
    <dgm:pt modelId="{B465AA85-3020-4EDD-8D8F-4EF3F8E854D5}" type="pres">
      <dgm:prSet presAssocID="{19FC8295-DEB3-4E89-8066-D01755AFF489}" presName="node" presStyleLbl="node1" presStyleIdx="3" presStyleCnt="5">
        <dgm:presLayoutVars>
          <dgm:bulletEnabled val="1"/>
        </dgm:presLayoutVars>
      </dgm:prSet>
      <dgm:spPr/>
    </dgm:pt>
    <dgm:pt modelId="{9B9A616A-19AC-4814-8B60-9245CC80BC17}" type="pres">
      <dgm:prSet presAssocID="{BF5474D6-67E5-4D1E-9192-9720C5A4F530}" presName="sibTrans" presStyleLbl="sibTrans2D1" presStyleIdx="3" presStyleCnt="4"/>
      <dgm:spPr/>
    </dgm:pt>
    <dgm:pt modelId="{0CAC98FC-D12F-490B-99C1-6E6F81A6B2D3}" type="pres">
      <dgm:prSet presAssocID="{BF5474D6-67E5-4D1E-9192-9720C5A4F530}" presName="connectorText" presStyleLbl="sibTrans2D1" presStyleIdx="3" presStyleCnt="4"/>
      <dgm:spPr/>
    </dgm:pt>
    <dgm:pt modelId="{BDF45C24-F4AA-4CB5-9F44-A91361664487}" type="pres">
      <dgm:prSet presAssocID="{46D7F318-0A86-457F-B36A-430D89C5A9A9}" presName="node" presStyleLbl="node1" presStyleIdx="4" presStyleCnt="5">
        <dgm:presLayoutVars>
          <dgm:bulletEnabled val="1"/>
        </dgm:presLayoutVars>
      </dgm:prSet>
      <dgm:spPr/>
    </dgm:pt>
  </dgm:ptLst>
  <dgm:cxnLst>
    <dgm:cxn modelId="{DE256809-567B-4A9F-B7E2-BE626643F20D}" srcId="{5B438E27-CF3E-4023-B8A5-1E6DACE4202A}" destId="{19FC8295-DEB3-4E89-8066-D01755AFF489}" srcOrd="3" destOrd="0" parTransId="{77A134DE-B1BE-4EC0-AC04-7A20049FE7E5}" sibTransId="{BF5474D6-67E5-4D1E-9192-9720C5A4F530}"/>
    <dgm:cxn modelId="{D7EDA10C-1E44-47CB-B681-4BD01415A4A7}" type="presOf" srcId="{2B8B3131-10F5-4E47-8E61-5CF19DFAE70C}" destId="{E7E89F76-5C69-42E4-B06D-7EB6AB781F94}" srcOrd="0" destOrd="0" presId="urn:microsoft.com/office/officeart/2005/8/layout/process1"/>
    <dgm:cxn modelId="{F3499513-1B89-41E7-8803-57EA1E0B32CE}" srcId="{5B438E27-CF3E-4023-B8A5-1E6DACE4202A}" destId="{380ACB12-40EA-477A-9FEF-6A69780E8423}" srcOrd="0" destOrd="0" parTransId="{F4B1965F-3B12-4D8B-88C3-47416E363336}" sibTransId="{3E3D5415-42D7-4D6B-B402-413D23679F8E}"/>
    <dgm:cxn modelId="{9F9B8915-9E7B-4C58-BE99-D4011B0C8770}" srcId="{5B438E27-CF3E-4023-B8A5-1E6DACE4202A}" destId="{46D7F318-0A86-457F-B36A-430D89C5A9A9}" srcOrd="4" destOrd="0" parTransId="{63D25427-418C-49EB-BEE9-DD13574103FD}" sibTransId="{B3D9A2EA-5FFD-4254-AF12-91D2127A5B27}"/>
    <dgm:cxn modelId="{33C9B368-35EB-4899-B205-825990F650CF}" type="presOf" srcId="{66830F23-8986-4819-B1EB-E23977B4F19A}" destId="{ECB291D6-BBD2-42FA-AE6B-CF89A4FD8A36}" srcOrd="0" destOrd="0" presId="urn:microsoft.com/office/officeart/2005/8/layout/process1"/>
    <dgm:cxn modelId="{C556C250-ECB9-450A-819A-4E5DB12919F9}" srcId="{5B438E27-CF3E-4023-B8A5-1E6DACE4202A}" destId="{FC0A8A5D-945C-4216-BAB5-B2694827E79C}" srcOrd="1" destOrd="0" parTransId="{471EFC59-AD1F-4F69-BFA4-772C797E0FBD}" sibTransId="{2B8B3131-10F5-4E47-8E61-5CF19DFAE70C}"/>
    <dgm:cxn modelId="{7F451072-7670-48C5-B0F7-438666F3B39D}" type="presOf" srcId="{696EE833-1E46-4D76-A857-A7FBC5A677B0}" destId="{A7C2CA33-5CF8-4E52-9236-B09553996BA1}" srcOrd="1" destOrd="0" presId="urn:microsoft.com/office/officeart/2005/8/layout/process1"/>
    <dgm:cxn modelId="{12299E78-FD0B-4997-AC70-AFAA80188E9A}" type="presOf" srcId="{3E3D5415-42D7-4D6B-B402-413D23679F8E}" destId="{CBDFA270-DD32-45B2-91EE-B0DEAAB7A1AA}" srcOrd="1" destOrd="0" presId="urn:microsoft.com/office/officeart/2005/8/layout/process1"/>
    <dgm:cxn modelId="{7ADA248C-A61A-4FCF-9C9F-28850C90C1E5}" type="presOf" srcId="{380ACB12-40EA-477A-9FEF-6A69780E8423}" destId="{1E6FAF56-E9A3-4588-B2D8-130E4E97BE86}" srcOrd="0" destOrd="0" presId="urn:microsoft.com/office/officeart/2005/8/layout/process1"/>
    <dgm:cxn modelId="{E02A609E-6EF8-4983-AED7-0C11AFA6BA80}" type="presOf" srcId="{BF5474D6-67E5-4D1E-9192-9720C5A4F530}" destId="{9B9A616A-19AC-4814-8B60-9245CC80BC17}" srcOrd="0" destOrd="0" presId="urn:microsoft.com/office/officeart/2005/8/layout/process1"/>
    <dgm:cxn modelId="{E338E6BB-2206-4DBF-A3C6-8CE08BEAD0C2}" type="presOf" srcId="{696EE833-1E46-4D76-A857-A7FBC5A677B0}" destId="{82A92188-A0C3-4DF8-8234-1EA913DBD550}" srcOrd="0" destOrd="0" presId="urn:microsoft.com/office/officeart/2005/8/layout/process1"/>
    <dgm:cxn modelId="{143A4FC4-70E2-4754-B862-8977DE121878}" type="presOf" srcId="{5B438E27-CF3E-4023-B8A5-1E6DACE4202A}" destId="{671E2BA5-D199-428B-855B-5821E16B6C9D}" srcOrd="0" destOrd="0" presId="urn:microsoft.com/office/officeart/2005/8/layout/process1"/>
    <dgm:cxn modelId="{AA9771C6-5FAD-4D0A-AE52-97F1FA5558FF}" srcId="{5B438E27-CF3E-4023-B8A5-1E6DACE4202A}" destId="{66830F23-8986-4819-B1EB-E23977B4F19A}" srcOrd="2" destOrd="0" parTransId="{193C9C73-3AFE-48E8-984B-284500C7E993}" sibTransId="{696EE833-1E46-4D76-A857-A7FBC5A677B0}"/>
    <dgm:cxn modelId="{45DA16D7-3A49-4C1F-8638-36BEB31944F6}" type="presOf" srcId="{3E3D5415-42D7-4D6B-B402-413D23679F8E}" destId="{9B066EF4-7CD5-45B3-973D-4F00D73FDED5}" srcOrd="0" destOrd="0" presId="urn:microsoft.com/office/officeart/2005/8/layout/process1"/>
    <dgm:cxn modelId="{4A220CE1-165E-4AF4-AF88-B732490DB3E8}" type="presOf" srcId="{2B8B3131-10F5-4E47-8E61-5CF19DFAE70C}" destId="{25990847-5BEA-4DE4-B2CB-BB930B45B323}" srcOrd="1" destOrd="0" presId="urn:microsoft.com/office/officeart/2005/8/layout/process1"/>
    <dgm:cxn modelId="{C4C4FBE1-1A08-4719-897A-C71C5A6BDDFE}" type="presOf" srcId="{FC0A8A5D-945C-4216-BAB5-B2694827E79C}" destId="{D8D1BFA2-92AB-4424-B4BC-107C52CB687F}" srcOrd="0" destOrd="0" presId="urn:microsoft.com/office/officeart/2005/8/layout/process1"/>
    <dgm:cxn modelId="{72713BE9-A9F3-4D28-AE14-FCD9E5D98271}" type="presOf" srcId="{46D7F318-0A86-457F-B36A-430D89C5A9A9}" destId="{BDF45C24-F4AA-4CB5-9F44-A91361664487}" srcOrd="0" destOrd="0" presId="urn:microsoft.com/office/officeart/2005/8/layout/process1"/>
    <dgm:cxn modelId="{15E833F4-C766-4EF5-8263-92025EEDD88E}" type="presOf" srcId="{19FC8295-DEB3-4E89-8066-D01755AFF489}" destId="{B465AA85-3020-4EDD-8D8F-4EF3F8E854D5}" srcOrd="0" destOrd="0" presId="urn:microsoft.com/office/officeart/2005/8/layout/process1"/>
    <dgm:cxn modelId="{CCFEBCFB-190F-45D7-8A06-442B4337E3A2}" type="presOf" srcId="{BF5474D6-67E5-4D1E-9192-9720C5A4F530}" destId="{0CAC98FC-D12F-490B-99C1-6E6F81A6B2D3}" srcOrd="1" destOrd="0" presId="urn:microsoft.com/office/officeart/2005/8/layout/process1"/>
    <dgm:cxn modelId="{6C017B4A-3F6D-4FBC-8A6E-F0208DDA08D9}" type="presParOf" srcId="{671E2BA5-D199-428B-855B-5821E16B6C9D}" destId="{1E6FAF56-E9A3-4588-B2D8-130E4E97BE86}" srcOrd="0" destOrd="0" presId="urn:microsoft.com/office/officeart/2005/8/layout/process1"/>
    <dgm:cxn modelId="{BA5F3B6C-C9ED-4876-91A6-90C15FDB14C5}" type="presParOf" srcId="{671E2BA5-D199-428B-855B-5821E16B6C9D}" destId="{9B066EF4-7CD5-45B3-973D-4F00D73FDED5}" srcOrd="1" destOrd="0" presId="urn:microsoft.com/office/officeart/2005/8/layout/process1"/>
    <dgm:cxn modelId="{E2CFC8B4-D348-4DDD-919F-34B9BD2AB7B7}" type="presParOf" srcId="{9B066EF4-7CD5-45B3-973D-4F00D73FDED5}" destId="{CBDFA270-DD32-45B2-91EE-B0DEAAB7A1AA}" srcOrd="0" destOrd="0" presId="urn:microsoft.com/office/officeart/2005/8/layout/process1"/>
    <dgm:cxn modelId="{B6241C94-D069-4B89-A322-DEBBD615E64C}" type="presParOf" srcId="{671E2BA5-D199-428B-855B-5821E16B6C9D}" destId="{D8D1BFA2-92AB-4424-B4BC-107C52CB687F}" srcOrd="2" destOrd="0" presId="urn:microsoft.com/office/officeart/2005/8/layout/process1"/>
    <dgm:cxn modelId="{8A52D0EA-1768-407A-A39F-1513AE3DBF13}" type="presParOf" srcId="{671E2BA5-D199-428B-855B-5821E16B6C9D}" destId="{E7E89F76-5C69-42E4-B06D-7EB6AB781F94}" srcOrd="3" destOrd="0" presId="urn:microsoft.com/office/officeart/2005/8/layout/process1"/>
    <dgm:cxn modelId="{7E9D8793-C651-4084-8596-BDC01A2CEE4D}" type="presParOf" srcId="{E7E89F76-5C69-42E4-B06D-7EB6AB781F94}" destId="{25990847-5BEA-4DE4-B2CB-BB930B45B323}" srcOrd="0" destOrd="0" presId="urn:microsoft.com/office/officeart/2005/8/layout/process1"/>
    <dgm:cxn modelId="{82FA66B7-89EB-431B-81AB-7CDA2C1F6F7B}" type="presParOf" srcId="{671E2BA5-D199-428B-855B-5821E16B6C9D}" destId="{ECB291D6-BBD2-42FA-AE6B-CF89A4FD8A36}" srcOrd="4" destOrd="0" presId="urn:microsoft.com/office/officeart/2005/8/layout/process1"/>
    <dgm:cxn modelId="{BA76112C-F835-4E90-B1D7-BA253C19A867}" type="presParOf" srcId="{671E2BA5-D199-428B-855B-5821E16B6C9D}" destId="{82A92188-A0C3-4DF8-8234-1EA913DBD550}" srcOrd="5" destOrd="0" presId="urn:microsoft.com/office/officeart/2005/8/layout/process1"/>
    <dgm:cxn modelId="{0F6DBCDE-3A1C-4AC7-8F08-D31FDFC9152F}" type="presParOf" srcId="{82A92188-A0C3-4DF8-8234-1EA913DBD550}" destId="{A7C2CA33-5CF8-4E52-9236-B09553996BA1}" srcOrd="0" destOrd="0" presId="urn:microsoft.com/office/officeart/2005/8/layout/process1"/>
    <dgm:cxn modelId="{AFF58913-AC55-4901-992E-FB6D5E08D493}" type="presParOf" srcId="{671E2BA5-D199-428B-855B-5821E16B6C9D}" destId="{B465AA85-3020-4EDD-8D8F-4EF3F8E854D5}" srcOrd="6" destOrd="0" presId="urn:microsoft.com/office/officeart/2005/8/layout/process1"/>
    <dgm:cxn modelId="{EA896DEB-6A97-4C82-88FD-A8EFC5A845A5}" type="presParOf" srcId="{671E2BA5-D199-428B-855B-5821E16B6C9D}" destId="{9B9A616A-19AC-4814-8B60-9245CC80BC17}" srcOrd="7" destOrd="0" presId="urn:microsoft.com/office/officeart/2005/8/layout/process1"/>
    <dgm:cxn modelId="{92266076-6D30-4534-83A5-2F26A78F76B1}" type="presParOf" srcId="{9B9A616A-19AC-4814-8B60-9245CC80BC17}" destId="{0CAC98FC-D12F-490B-99C1-6E6F81A6B2D3}" srcOrd="0" destOrd="0" presId="urn:microsoft.com/office/officeart/2005/8/layout/process1"/>
    <dgm:cxn modelId="{1FF7007F-4CCB-4E08-A0D8-754DE9B41B63}" type="presParOf" srcId="{671E2BA5-D199-428B-855B-5821E16B6C9D}" destId="{BDF45C24-F4AA-4CB5-9F44-A9136166448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B438E27-CF3E-4023-B8A5-1E6DACE4202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80ACB12-40EA-477A-9FEF-6A69780E8423}">
      <dgm:prSet phldrT="[Text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dirty="0"/>
            <a:t>Code</a:t>
          </a:r>
        </a:p>
      </dgm:t>
    </dgm:pt>
    <dgm:pt modelId="{F4B1965F-3B12-4D8B-88C3-47416E363336}" type="parTrans" cxnId="{F3499513-1B89-41E7-8803-57EA1E0B32CE}">
      <dgm:prSet/>
      <dgm:spPr/>
      <dgm:t>
        <a:bodyPr/>
        <a:lstStyle/>
        <a:p>
          <a:endParaRPr lang="en-CA"/>
        </a:p>
      </dgm:t>
    </dgm:pt>
    <dgm:pt modelId="{3E3D5415-42D7-4D6B-B402-413D23679F8E}" type="sibTrans" cxnId="{F3499513-1B89-41E7-8803-57EA1E0B32CE}">
      <dgm:prSet/>
      <dgm:spPr/>
      <dgm:t>
        <a:bodyPr/>
        <a:lstStyle/>
        <a:p>
          <a:endParaRPr lang="en-CA"/>
        </a:p>
      </dgm:t>
    </dgm:pt>
    <dgm:pt modelId="{FC0A8A5D-945C-4216-BAB5-B2694827E79C}">
      <dgm:prSet phldrT="[Text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dirty="0"/>
            <a:t>Source</a:t>
          </a:r>
        </a:p>
      </dgm:t>
    </dgm:pt>
    <dgm:pt modelId="{471EFC59-AD1F-4F69-BFA4-772C797E0FBD}" type="parTrans" cxnId="{C556C250-ECB9-450A-819A-4E5DB12919F9}">
      <dgm:prSet/>
      <dgm:spPr/>
      <dgm:t>
        <a:bodyPr/>
        <a:lstStyle/>
        <a:p>
          <a:endParaRPr lang="en-CA"/>
        </a:p>
      </dgm:t>
    </dgm:pt>
    <dgm:pt modelId="{2B8B3131-10F5-4E47-8E61-5CF19DFAE70C}" type="sibTrans" cxnId="{C556C250-ECB9-450A-819A-4E5DB12919F9}">
      <dgm:prSet/>
      <dgm:spPr/>
      <dgm:t>
        <a:bodyPr/>
        <a:lstStyle/>
        <a:p>
          <a:endParaRPr lang="en-CA"/>
        </a:p>
      </dgm:t>
    </dgm:pt>
    <dgm:pt modelId="{66830F23-8986-4819-B1EB-E23977B4F19A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noFill/>
        </a:ln>
      </dgm:spPr>
      <dgm:t>
        <a:bodyPr/>
        <a:lstStyle/>
        <a:p>
          <a:r>
            <a:rPr lang="en-CA" dirty="0"/>
            <a:t>Build</a:t>
          </a:r>
        </a:p>
      </dgm:t>
    </dgm:pt>
    <dgm:pt modelId="{193C9C73-3AFE-48E8-984B-284500C7E993}" type="parTrans" cxnId="{AA9771C6-5FAD-4D0A-AE52-97F1FA5558FF}">
      <dgm:prSet/>
      <dgm:spPr/>
      <dgm:t>
        <a:bodyPr/>
        <a:lstStyle/>
        <a:p>
          <a:endParaRPr lang="en-CA"/>
        </a:p>
      </dgm:t>
    </dgm:pt>
    <dgm:pt modelId="{696EE833-1E46-4D76-A857-A7FBC5A677B0}" type="sibTrans" cxnId="{AA9771C6-5FAD-4D0A-AE52-97F1FA5558FF}">
      <dgm:prSet/>
      <dgm:spPr/>
      <dgm:t>
        <a:bodyPr/>
        <a:lstStyle/>
        <a:p>
          <a:endParaRPr lang="en-CA"/>
        </a:p>
      </dgm:t>
    </dgm:pt>
    <dgm:pt modelId="{19FC8295-DEB3-4E89-8066-D01755AFF48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noFill/>
        </a:ln>
      </dgm:spPr>
      <dgm:t>
        <a:bodyPr/>
        <a:lstStyle/>
        <a:p>
          <a:r>
            <a:rPr lang="en-CA" dirty="0"/>
            <a:t>Test</a:t>
          </a:r>
        </a:p>
      </dgm:t>
    </dgm:pt>
    <dgm:pt modelId="{77A134DE-B1BE-4EC0-AC04-7A20049FE7E5}" type="parTrans" cxnId="{DE256809-567B-4A9F-B7E2-BE626643F20D}">
      <dgm:prSet/>
      <dgm:spPr/>
      <dgm:t>
        <a:bodyPr/>
        <a:lstStyle/>
        <a:p>
          <a:endParaRPr lang="en-CA"/>
        </a:p>
      </dgm:t>
    </dgm:pt>
    <dgm:pt modelId="{BF5474D6-67E5-4D1E-9192-9720C5A4F530}" type="sibTrans" cxnId="{DE256809-567B-4A9F-B7E2-BE626643F20D}">
      <dgm:prSet/>
      <dgm:spPr/>
      <dgm:t>
        <a:bodyPr/>
        <a:lstStyle/>
        <a:p>
          <a:endParaRPr lang="en-CA"/>
        </a:p>
      </dgm:t>
    </dgm:pt>
    <dgm:pt modelId="{46D7F318-0A86-457F-B36A-430D89C5A9A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noFill/>
        </a:ln>
      </dgm:spPr>
      <dgm:t>
        <a:bodyPr/>
        <a:lstStyle/>
        <a:p>
          <a:r>
            <a:rPr lang="en-CA" dirty="0"/>
            <a:t>Release</a:t>
          </a:r>
        </a:p>
      </dgm:t>
    </dgm:pt>
    <dgm:pt modelId="{63D25427-418C-49EB-BEE9-DD13574103FD}" type="parTrans" cxnId="{9F9B8915-9E7B-4C58-BE99-D4011B0C8770}">
      <dgm:prSet/>
      <dgm:spPr/>
      <dgm:t>
        <a:bodyPr/>
        <a:lstStyle/>
        <a:p>
          <a:endParaRPr lang="en-CA"/>
        </a:p>
      </dgm:t>
    </dgm:pt>
    <dgm:pt modelId="{B3D9A2EA-5FFD-4254-AF12-91D2127A5B27}" type="sibTrans" cxnId="{9F9B8915-9E7B-4C58-BE99-D4011B0C8770}">
      <dgm:prSet/>
      <dgm:spPr/>
      <dgm:t>
        <a:bodyPr/>
        <a:lstStyle/>
        <a:p>
          <a:endParaRPr lang="en-CA"/>
        </a:p>
      </dgm:t>
    </dgm:pt>
    <dgm:pt modelId="{671E2BA5-D199-428B-855B-5821E16B6C9D}" type="pres">
      <dgm:prSet presAssocID="{5B438E27-CF3E-4023-B8A5-1E6DACE4202A}" presName="Name0" presStyleCnt="0">
        <dgm:presLayoutVars>
          <dgm:dir/>
          <dgm:resizeHandles val="exact"/>
        </dgm:presLayoutVars>
      </dgm:prSet>
      <dgm:spPr/>
    </dgm:pt>
    <dgm:pt modelId="{1E6FAF56-E9A3-4588-B2D8-130E4E97BE86}" type="pres">
      <dgm:prSet presAssocID="{380ACB12-40EA-477A-9FEF-6A69780E8423}" presName="node" presStyleLbl="node1" presStyleIdx="0" presStyleCnt="5">
        <dgm:presLayoutVars>
          <dgm:bulletEnabled val="1"/>
        </dgm:presLayoutVars>
      </dgm:prSet>
      <dgm:spPr/>
    </dgm:pt>
    <dgm:pt modelId="{9B066EF4-7CD5-45B3-973D-4F00D73FDED5}" type="pres">
      <dgm:prSet presAssocID="{3E3D5415-42D7-4D6B-B402-413D23679F8E}" presName="sibTrans" presStyleLbl="sibTrans2D1" presStyleIdx="0" presStyleCnt="4"/>
      <dgm:spPr/>
    </dgm:pt>
    <dgm:pt modelId="{CBDFA270-DD32-45B2-91EE-B0DEAAB7A1AA}" type="pres">
      <dgm:prSet presAssocID="{3E3D5415-42D7-4D6B-B402-413D23679F8E}" presName="connectorText" presStyleLbl="sibTrans2D1" presStyleIdx="0" presStyleCnt="4"/>
      <dgm:spPr/>
    </dgm:pt>
    <dgm:pt modelId="{D8D1BFA2-92AB-4424-B4BC-107C52CB687F}" type="pres">
      <dgm:prSet presAssocID="{FC0A8A5D-945C-4216-BAB5-B2694827E79C}" presName="node" presStyleLbl="node1" presStyleIdx="1" presStyleCnt="5">
        <dgm:presLayoutVars>
          <dgm:bulletEnabled val="1"/>
        </dgm:presLayoutVars>
      </dgm:prSet>
      <dgm:spPr/>
    </dgm:pt>
    <dgm:pt modelId="{E7E89F76-5C69-42E4-B06D-7EB6AB781F94}" type="pres">
      <dgm:prSet presAssocID="{2B8B3131-10F5-4E47-8E61-5CF19DFAE70C}" presName="sibTrans" presStyleLbl="sibTrans2D1" presStyleIdx="1" presStyleCnt="4"/>
      <dgm:spPr/>
    </dgm:pt>
    <dgm:pt modelId="{25990847-5BEA-4DE4-B2CB-BB930B45B323}" type="pres">
      <dgm:prSet presAssocID="{2B8B3131-10F5-4E47-8E61-5CF19DFAE70C}" presName="connectorText" presStyleLbl="sibTrans2D1" presStyleIdx="1" presStyleCnt="4"/>
      <dgm:spPr/>
    </dgm:pt>
    <dgm:pt modelId="{ECB291D6-BBD2-42FA-AE6B-CF89A4FD8A36}" type="pres">
      <dgm:prSet presAssocID="{66830F23-8986-4819-B1EB-E23977B4F19A}" presName="node" presStyleLbl="node1" presStyleIdx="2" presStyleCnt="5">
        <dgm:presLayoutVars>
          <dgm:bulletEnabled val="1"/>
        </dgm:presLayoutVars>
      </dgm:prSet>
      <dgm:spPr/>
    </dgm:pt>
    <dgm:pt modelId="{82A92188-A0C3-4DF8-8234-1EA913DBD550}" type="pres">
      <dgm:prSet presAssocID="{696EE833-1E46-4D76-A857-A7FBC5A677B0}" presName="sibTrans" presStyleLbl="sibTrans2D1" presStyleIdx="2" presStyleCnt="4"/>
      <dgm:spPr/>
    </dgm:pt>
    <dgm:pt modelId="{A7C2CA33-5CF8-4E52-9236-B09553996BA1}" type="pres">
      <dgm:prSet presAssocID="{696EE833-1E46-4D76-A857-A7FBC5A677B0}" presName="connectorText" presStyleLbl="sibTrans2D1" presStyleIdx="2" presStyleCnt="4"/>
      <dgm:spPr/>
    </dgm:pt>
    <dgm:pt modelId="{B465AA85-3020-4EDD-8D8F-4EF3F8E854D5}" type="pres">
      <dgm:prSet presAssocID="{19FC8295-DEB3-4E89-8066-D01755AFF489}" presName="node" presStyleLbl="node1" presStyleIdx="3" presStyleCnt="5">
        <dgm:presLayoutVars>
          <dgm:bulletEnabled val="1"/>
        </dgm:presLayoutVars>
      </dgm:prSet>
      <dgm:spPr/>
    </dgm:pt>
    <dgm:pt modelId="{9B9A616A-19AC-4814-8B60-9245CC80BC17}" type="pres">
      <dgm:prSet presAssocID="{BF5474D6-67E5-4D1E-9192-9720C5A4F530}" presName="sibTrans" presStyleLbl="sibTrans2D1" presStyleIdx="3" presStyleCnt="4"/>
      <dgm:spPr/>
    </dgm:pt>
    <dgm:pt modelId="{0CAC98FC-D12F-490B-99C1-6E6F81A6B2D3}" type="pres">
      <dgm:prSet presAssocID="{BF5474D6-67E5-4D1E-9192-9720C5A4F530}" presName="connectorText" presStyleLbl="sibTrans2D1" presStyleIdx="3" presStyleCnt="4"/>
      <dgm:spPr/>
    </dgm:pt>
    <dgm:pt modelId="{BDF45C24-F4AA-4CB5-9F44-A91361664487}" type="pres">
      <dgm:prSet presAssocID="{46D7F318-0A86-457F-B36A-430D89C5A9A9}" presName="node" presStyleLbl="node1" presStyleIdx="4" presStyleCnt="5">
        <dgm:presLayoutVars>
          <dgm:bulletEnabled val="1"/>
        </dgm:presLayoutVars>
      </dgm:prSet>
      <dgm:spPr/>
    </dgm:pt>
  </dgm:ptLst>
  <dgm:cxnLst>
    <dgm:cxn modelId="{DE256809-567B-4A9F-B7E2-BE626643F20D}" srcId="{5B438E27-CF3E-4023-B8A5-1E6DACE4202A}" destId="{19FC8295-DEB3-4E89-8066-D01755AFF489}" srcOrd="3" destOrd="0" parTransId="{77A134DE-B1BE-4EC0-AC04-7A20049FE7E5}" sibTransId="{BF5474D6-67E5-4D1E-9192-9720C5A4F530}"/>
    <dgm:cxn modelId="{D7EDA10C-1E44-47CB-B681-4BD01415A4A7}" type="presOf" srcId="{2B8B3131-10F5-4E47-8E61-5CF19DFAE70C}" destId="{E7E89F76-5C69-42E4-B06D-7EB6AB781F94}" srcOrd="0" destOrd="0" presId="urn:microsoft.com/office/officeart/2005/8/layout/process1"/>
    <dgm:cxn modelId="{F3499513-1B89-41E7-8803-57EA1E0B32CE}" srcId="{5B438E27-CF3E-4023-B8A5-1E6DACE4202A}" destId="{380ACB12-40EA-477A-9FEF-6A69780E8423}" srcOrd="0" destOrd="0" parTransId="{F4B1965F-3B12-4D8B-88C3-47416E363336}" sibTransId="{3E3D5415-42D7-4D6B-B402-413D23679F8E}"/>
    <dgm:cxn modelId="{9F9B8915-9E7B-4C58-BE99-D4011B0C8770}" srcId="{5B438E27-CF3E-4023-B8A5-1E6DACE4202A}" destId="{46D7F318-0A86-457F-B36A-430D89C5A9A9}" srcOrd="4" destOrd="0" parTransId="{63D25427-418C-49EB-BEE9-DD13574103FD}" sibTransId="{B3D9A2EA-5FFD-4254-AF12-91D2127A5B27}"/>
    <dgm:cxn modelId="{33C9B368-35EB-4899-B205-825990F650CF}" type="presOf" srcId="{66830F23-8986-4819-B1EB-E23977B4F19A}" destId="{ECB291D6-BBD2-42FA-AE6B-CF89A4FD8A36}" srcOrd="0" destOrd="0" presId="urn:microsoft.com/office/officeart/2005/8/layout/process1"/>
    <dgm:cxn modelId="{C556C250-ECB9-450A-819A-4E5DB12919F9}" srcId="{5B438E27-CF3E-4023-B8A5-1E6DACE4202A}" destId="{FC0A8A5D-945C-4216-BAB5-B2694827E79C}" srcOrd="1" destOrd="0" parTransId="{471EFC59-AD1F-4F69-BFA4-772C797E0FBD}" sibTransId="{2B8B3131-10F5-4E47-8E61-5CF19DFAE70C}"/>
    <dgm:cxn modelId="{7F451072-7670-48C5-B0F7-438666F3B39D}" type="presOf" srcId="{696EE833-1E46-4D76-A857-A7FBC5A677B0}" destId="{A7C2CA33-5CF8-4E52-9236-B09553996BA1}" srcOrd="1" destOrd="0" presId="urn:microsoft.com/office/officeart/2005/8/layout/process1"/>
    <dgm:cxn modelId="{12299E78-FD0B-4997-AC70-AFAA80188E9A}" type="presOf" srcId="{3E3D5415-42D7-4D6B-B402-413D23679F8E}" destId="{CBDFA270-DD32-45B2-91EE-B0DEAAB7A1AA}" srcOrd="1" destOrd="0" presId="urn:microsoft.com/office/officeart/2005/8/layout/process1"/>
    <dgm:cxn modelId="{7ADA248C-A61A-4FCF-9C9F-28850C90C1E5}" type="presOf" srcId="{380ACB12-40EA-477A-9FEF-6A69780E8423}" destId="{1E6FAF56-E9A3-4588-B2D8-130E4E97BE86}" srcOrd="0" destOrd="0" presId="urn:microsoft.com/office/officeart/2005/8/layout/process1"/>
    <dgm:cxn modelId="{E02A609E-6EF8-4983-AED7-0C11AFA6BA80}" type="presOf" srcId="{BF5474D6-67E5-4D1E-9192-9720C5A4F530}" destId="{9B9A616A-19AC-4814-8B60-9245CC80BC17}" srcOrd="0" destOrd="0" presId="urn:microsoft.com/office/officeart/2005/8/layout/process1"/>
    <dgm:cxn modelId="{E338E6BB-2206-4DBF-A3C6-8CE08BEAD0C2}" type="presOf" srcId="{696EE833-1E46-4D76-A857-A7FBC5A677B0}" destId="{82A92188-A0C3-4DF8-8234-1EA913DBD550}" srcOrd="0" destOrd="0" presId="urn:microsoft.com/office/officeart/2005/8/layout/process1"/>
    <dgm:cxn modelId="{143A4FC4-70E2-4754-B862-8977DE121878}" type="presOf" srcId="{5B438E27-CF3E-4023-B8A5-1E6DACE4202A}" destId="{671E2BA5-D199-428B-855B-5821E16B6C9D}" srcOrd="0" destOrd="0" presId="urn:microsoft.com/office/officeart/2005/8/layout/process1"/>
    <dgm:cxn modelId="{AA9771C6-5FAD-4D0A-AE52-97F1FA5558FF}" srcId="{5B438E27-CF3E-4023-B8A5-1E6DACE4202A}" destId="{66830F23-8986-4819-B1EB-E23977B4F19A}" srcOrd="2" destOrd="0" parTransId="{193C9C73-3AFE-48E8-984B-284500C7E993}" sibTransId="{696EE833-1E46-4D76-A857-A7FBC5A677B0}"/>
    <dgm:cxn modelId="{45DA16D7-3A49-4C1F-8638-36BEB31944F6}" type="presOf" srcId="{3E3D5415-42D7-4D6B-B402-413D23679F8E}" destId="{9B066EF4-7CD5-45B3-973D-4F00D73FDED5}" srcOrd="0" destOrd="0" presId="urn:microsoft.com/office/officeart/2005/8/layout/process1"/>
    <dgm:cxn modelId="{4A220CE1-165E-4AF4-AF88-B732490DB3E8}" type="presOf" srcId="{2B8B3131-10F5-4E47-8E61-5CF19DFAE70C}" destId="{25990847-5BEA-4DE4-B2CB-BB930B45B323}" srcOrd="1" destOrd="0" presId="urn:microsoft.com/office/officeart/2005/8/layout/process1"/>
    <dgm:cxn modelId="{C4C4FBE1-1A08-4719-897A-C71C5A6BDDFE}" type="presOf" srcId="{FC0A8A5D-945C-4216-BAB5-B2694827E79C}" destId="{D8D1BFA2-92AB-4424-B4BC-107C52CB687F}" srcOrd="0" destOrd="0" presId="urn:microsoft.com/office/officeart/2005/8/layout/process1"/>
    <dgm:cxn modelId="{72713BE9-A9F3-4D28-AE14-FCD9E5D98271}" type="presOf" srcId="{46D7F318-0A86-457F-B36A-430D89C5A9A9}" destId="{BDF45C24-F4AA-4CB5-9F44-A91361664487}" srcOrd="0" destOrd="0" presId="urn:microsoft.com/office/officeart/2005/8/layout/process1"/>
    <dgm:cxn modelId="{15E833F4-C766-4EF5-8263-92025EEDD88E}" type="presOf" srcId="{19FC8295-DEB3-4E89-8066-D01755AFF489}" destId="{B465AA85-3020-4EDD-8D8F-4EF3F8E854D5}" srcOrd="0" destOrd="0" presId="urn:microsoft.com/office/officeart/2005/8/layout/process1"/>
    <dgm:cxn modelId="{CCFEBCFB-190F-45D7-8A06-442B4337E3A2}" type="presOf" srcId="{BF5474D6-67E5-4D1E-9192-9720C5A4F530}" destId="{0CAC98FC-D12F-490B-99C1-6E6F81A6B2D3}" srcOrd="1" destOrd="0" presId="urn:microsoft.com/office/officeart/2005/8/layout/process1"/>
    <dgm:cxn modelId="{6C017B4A-3F6D-4FBC-8A6E-F0208DDA08D9}" type="presParOf" srcId="{671E2BA5-D199-428B-855B-5821E16B6C9D}" destId="{1E6FAF56-E9A3-4588-B2D8-130E4E97BE86}" srcOrd="0" destOrd="0" presId="urn:microsoft.com/office/officeart/2005/8/layout/process1"/>
    <dgm:cxn modelId="{BA5F3B6C-C9ED-4876-91A6-90C15FDB14C5}" type="presParOf" srcId="{671E2BA5-D199-428B-855B-5821E16B6C9D}" destId="{9B066EF4-7CD5-45B3-973D-4F00D73FDED5}" srcOrd="1" destOrd="0" presId="urn:microsoft.com/office/officeart/2005/8/layout/process1"/>
    <dgm:cxn modelId="{E2CFC8B4-D348-4DDD-919F-34B9BD2AB7B7}" type="presParOf" srcId="{9B066EF4-7CD5-45B3-973D-4F00D73FDED5}" destId="{CBDFA270-DD32-45B2-91EE-B0DEAAB7A1AA}" srcOrd="0" destOrd="0" presId="urn:microsoft.com/office/officeart/2005/8/layout/process1"/>
    <dgm:cxn modelId="{B6241C94-D069-4B89-A322-DEBBD615E64C}" type="presParOf" srcId="{671E2BA5-D199-428B-855B-5821E16B6C9D}" destId="{D8D1BFA2-92AB-4424-B4BC-107C52CB687F}" srcOrd="2" destOrd="0" presId="urn:microsoft.com/office/officeart/2005/8/layout/process1"/>
    <dgm:cxn modelId="{8A52D0EA-1768-407A-A39F-1513AE3DBF13}" type="presParOf" srcId="{671E2BA5-D199-428B-855B-5821E16B6C9D}" destId="{E7E89F76-5C69-42E4-B06D-7EB6AB781F94}" srcOrd="3" destOrd="0" presId="urn:microsoft.com/office/officeart/2005/8/layout/process1"/>
    <dgm:cxn modelId="{7E9D8793-C651-4084-8596-BDC01A2CEE4D}" type="presParOf" srcId="{E7E89F76-5C69-42E4-B06D-7EB6AB781F94}" destId="{25990847-5BEA-4DE4-B2CB-BB930B45B323}" srcOrd="0" destOrd="0" presId="urn:microsoft.com/office/officeart/2005/8/layout/process1"/>
    <dgm:cxn modelId="{82FA66B7-89EB-431B-81AB-7CDA2C1F6F7B}" type="presParOf" srcId="{671E2BA5-D199-428B-855B-5821E16B6C9D}" destId="{ECB291D6-BBD2-42FA-AE6B-CF89A4FD8A36}" srcOrd="4" destOrd="0" presId="urn:microsoft.com/office/officeart/2005/8/layout/process1"/>
    <dgm:cxn modelId="{BA76112C-F835-4E90-B1D7-BA253C19A867}" type="presParOf" srcId="{671E2BA5-D199-428B-855B-5821E16B6C9D}" destId="{82A92188-A0C3-4DF8-8234-1EA913DBD550}" srcOrd="5" destOrd="0" presId="urn:microsoft.com/office/officeart/2005/8/layout/process1"/>
    <dgm:cxn modelId="{0F6DBCDE-3A1C-4AC7-8F08-D31FDFC9152F}" type="presParOf" srcId="{82A92188-A0C3-4DF8-8234-1EA913DBD550}" destId="{A7C2CA33-5CF8-4E52-9236-B09553996BA1}" srcOrd="0" destOrd="0" presId="urn:microsoft.com/office/officeart/2005/8/layout/process1"/>
    <dgm:cxn modelId="{AFF58913-AC55-4901-992E-FB6D5E08D493}" type="presParOf" srcId="{671E2BA5-D199-428B-855B-5821E16B6C9D}" destId="{B465AA85-3020-4EDD-8D8F-4EF3F8E854D5}" srcOrd="6" destOrd="0" presId="urn:microsoft.com/office/officeart/2005/8/layout/process1"/>
    <dgm:cxn modelId="{EA896DEB-6A97-4C82-88FD-A8EFC5A845A5}" type="presParOf" srcId="{671E2BA5-D199-428B-855B-5821E16B6C9D}" destId="{9B9A616A-19AC-4814-8B60-9245CC80BC17}" srcOrd="7" destOrd="0" presId="urn:microsoft.com/office/officeart/2005/8/layout/process1"/>
    <dgm:cxn modelId="{92266076-6D30-4534-83A5-2F26A78F76B1}" type="presParOf" srcId="{9B9A616A-19AC-4814-8B60-9245CC80BC17}" destId="{0CAC98FC-D12F-490B-99C1-6E6F81A6B2D3}" srcOrd="0" destOrd="0" presId="urn:microsoft.com/office/officeart/2005/8/layout/process1"/>
    <dgm:cxn modelId="{1FF7007F-4CCB-4E08-A0D8-754DE9B41B63}" type="presParOf" srcId="{671E2BA5-D199-428B-855B-5821E16B6C9D}" destId="{BDF45C24-F4AA-4CB5-9F44-A9136166448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B438E27-CF3E-4023-B8A5-1E6DACE4202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80ACB12-40EA-477A-9FEF-6A69780E8423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dirty="0"/>
            <a:t>Code</a:t>
          </a:r>
        </a:p>
      </dgm:t>
    </dgm:pt>
    <dgm:pt modelId="{F4B1965F-3B12-4D8B-88C3-47416E363336}" type="parTrans" cxnId="{F3499513-1B89-41E7-8803-57EA1E0B32CE}">
      <dgm:prSet/>
      <dgm:spPr/>
      <dgm:t>
        <a:bodyPr/>
        <a:lstStyle/>
        <a:p>
          <a:endParaRPr lang="en-CA"/>
        </a:p>
      </dgm:t>
    </dgm:pt>
    <dgm:pt modelId="{3E3D5415-42D7-4D6B-B402-413D23679F8E}" type="sibTrans" cxnId="{F3499513-1B89-41E7-8803-57EA1E0B32CE}">
      <dgm:prSet/>
      <dgm:spPr/>
      <dgm:t>
        <a:bodyPr/>
        <a:lstStyle/>
        <a:p>
          <a:endParaRPr lang="en-CA"/>
        </a:p>
      </dgm:t>
    </dgm:pt>
    <dgm:pt modelId="{FC0A8A5D-945C-4216-BAB5-B2694827E79C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dirty="0"/>
            <a:t>Source</a:t>
          </a:r>
        </a:p>
      </dgm:t>
    </dgm:pt>
    <dgm:pt modelId="{471EFC59-AD1F-4F69-BFA4-772C797E0FBD}" type="parTrans" cxnId="{C556C250-ECB9-450A-819A-4E5DB12919F9}">
      <dgm:prSet/>
      <dgm:spPr/>
      <dgm:t>
        <a:bodyPr/>
        <a:lstStyle/>
        <a:p>
          <a:endParaRPr lang="en-CA"/>
        </a:p>
      </dgm:t>
    </dgm:pt>
    <dgm:pt modelId="{2B8B3131-10F5-4E47-8E61-5CF19DFAE70C}" type="sibTrans" cxnId="{C556C250-ECB9-450A-819A-4E5DB12919F9}">
      <dgm:prSet/>
      <dgm:spPr/>
      <dgm:t>
        <a:bodyPr/>
        <a:lstStyle/>
        <a:p>
          <a:endParaRPr lang="en-CA"/>
        </a:p>
      </dgm:t>
    </dgm:pt>
    <dgm:pt modelId="{66830F23-8986-4819-B1EB-E23977B4F19A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dirty="0"/>
            <a:t>Build</a:t>
          </a:r>
        </a:p>
      </dgm:t>
    </dgm:pt>
    <dgm:pt modelId="{193C9C73-3AFE-48E8-984B-284500C7E993}" type="parTrans" cxnId="{AA9771C6-5FAD-4D0A-AE52-97F1FA5558FF}">
      <dgm:prSet/>
      <dgm:spPr/>
      <dgm:t>
        <a:bodyPr/>
        <a:lstStyle/>
        <a:p>
          <a:endParaRPr lang="en-CA"/>
        </a:p>
      </dgm:t>
    </dgm:pt>
    <dgm:pt modelId="{696EE833-1E46-4D76-A857-A7FBC5A677B0}" type="sibTrans" cxnId="{AA9771C6-5FAD-4D0A-AE52-97F1FA5558FF}">
      <dgm:prSet/>
      <dgm:spPr/>
      <dgm:t>
        <a:bodyPr/>
        <a:lstStyle/>
        <a:p>
          <a:endParaRPr lang="en-CA"/>
        </a:p>
      </dgm:t>
    </dgm:pt>
    <dgm:pt modelId="{19FC8295-DEB3-4E89-8066-D01755AFF48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noFill/>
        </a:ln>
      </dgm:spPr>
      <dgm:t>
        <a:bodyPr/>
        <a:lstStyle/>
        <a:p>
          <a:r>
            <a:rPr lang="en-CA" dirty="0"/>
            <a:t>Test</a:t>
          </a:r>
        </a:p>
      </dgm:t>
    </dgm:pt>
    <dgm:pt modelId="{77A134DE-B1BE-4EC0-AC04-7A20049FE7E5}" type="parTrans" cxnId="{DE256809-567B-4A9F-B7E2-BE626643F20D}">
      <dgm:prSet/>
      <dgm:spPr/>
      <dgm:t>
        <a:bodyPr/>
        <a:lstStyle/>
        <a:p>
          <a:endParaRPr lang="en-CA"/>
        </a:p>
      </dgm:t>
    </dgm:pt>
    <dgm:pt modelId="{BF5474D6-67E5-4D1E-9192-9720C5A4F530}" type="sibTrans" cxnId="{DE256809-567B-4A9F-B7E2-BE626643F20D}">
      <dgm:prSet/>
      <dgm:spPr/>
      <dgm:t>
        <a:bodyPr/>
        <a:lstStyle/>
        <a:p>
          <a:endParaRPr lang="en-CA"/>
        </a:p>
      </dgm:t>
    </dgm:pt>
    <dgm:pt modelId="{46D7F318-0A86-457F-B36A-430D89C5A9A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noFill/>
        </a:ln>
      </dgm:spPr>
      <dgm:t>
        <a:bodyPr/>
        <a:lstStyle/>
        <a:p>
          <a:r>
            <a:rPr lang="en-CA" dirty="0"/>
            <a:t>Release</a:t>
          </a:r>
        </a:p>
      </dgm:t>
    </dgm:pt>
    <dgm:pt modelId="{63D25427-418C-49EB-BEE9-DD13574103FD}" type="parTrans" cxnId="{9F9B8915-9E7B-4C58-BE99-D4011B0C8770}">
      <dgm:prSet/>
      <dgm:spPr/>
      <dgm:t>
        <a:bodyPr/>
        <a:lstStyle/>
        <a:p>
          <a:endParaRPr lang="en-CA"/>
        </a:p>
      </dgm:t>
    </dgm:pt>
    <dgm:pt modelId="{B3D9A2EA-5FFD-4254-AF12-91D2127A5B27}" type="sibTrans" cxnId="{9F9B8915-9E7B-4C58-BE99-D4011B0C8770}">
      <dgm:prSet/>
      <dgm:spPr/>
      <dgm:t>
        <a:bodyPr/>
        <a:lstStyle/>
        <a:p>
          <a:endParaRPr lang="en-CA"/>
        </a:p>
      </dgm:t>
    </dgm:pt>
    <dgm:pt modelId="{671E2BA5-D199-428B-855B-5821E16B6C9D}" type="pres">
      <dgm:prSet presAssocID="{5B438E27-CF3E-4023-B8A5-1E6DACE4202A}" presName="Name0" presStyleCnt="0">
        <dgm:presLayoutVars>
          <dgm:dir/>
          <dgm:resizeHandles val="exact"/>
        </dgm:presLayoutVars>
      </dgm:prSet>
      <dgm:spPr/>
    </dgm:pt>
    <dgm:pt modelId="{1E6FAF56-E9A3-4588-B2D8-130E4E97BE86}" type="pres">
      <dgm:prSet presAssocID="{380ACB12-40EA-477A-9FEF-6A69780E8423}" presName="node" presStyleLbl="node1" presStyleIdx="0" presStyleCnt="5">
        <dgm:presLayoutVars>
          <dgm:bulletEnabled val="1"/>
        </dgm:presLayoutVars>
      </dgm:prSet>
      <dgm:spPr/>
    </dgm:pt>
    <dgm:pt modelId="{9B066EF4-7CD5-45B3-973D-4F00D73FDED5}" type="pres">
      <dgm:prSet presAssocID="{3E3D5415-42D7-4D6B-B402-413D23679F8E}" presName="sibTrans" presStyleLbl="sibTrans2D1" presStyleIdx="0" presStyleCnt="4"/>
      <dgm:spPr/>
    </dgm:pt>
    <dgm:pt modelId="{CBDFA270-DD32-45B2-91EE-B0DEAAB7A1AA}" type="pres">
      <dgm:prSet presAssocID="{3E3D5415-42D7-4D6B-B402-413D23679F8E}" presName="connectorText" presStyleLbl="sibTrans2D1" presStyleIdx="0" presStyleCnt="4"/>
      <dgm:spPr/>
    </dgm:pt>
    <dgm:pt modelId="{D8D1BFA2-92AB-4424-B4BC-107C52CB687F}" type="pres">
      <dgm:prSet presAssocID="{FC0A8A5D-945C-4216-BAB5-B2694827E79C}" presName="node" presStyleLbl="node1" presStyleIdx="1" presStyleCnt="5">
        <dgm:presLayoutVars>
          <dgm:bulletEnabled val="1"/>
        </dgm:presLayoutVars>
      </dgm:prSet>
      <dgm:spPr/>
    </dgm:pt>
    <dgm:pt modelId="{E7E89F76-5C69-42E4-B06D-7EB6AB781F94}" type="pres">
      <dgm:prSet presAssocID="{2B8B3131-10F5-4E47-8E61-5CF19DFAE70C}" presName="sibTrans" presStyleLbl="sibTrans2D1" presStyleIdx="1" presStyleCnt="4"/>
      <dgm:spPr/>
    </dgm:pt>
    <dgm:pt modelId="{25990847-5BEA-4DE4-B2CB-BB930B45B323}" type="pres">
      <dgm:prSet presAssocID="{2B8B3131-10F5-4E47-8E61-5CF19DFAE70C}" presName="connectorText" presStyleLbl="sibTrans2D1" presStyleIdx="1" presStyleCnt="4"/>
      <dgm:spPr/>
    </dgm:pt>
    <dgm:pt modelId="{ECB291D6-BBD2-42FA-AE6B-CF89A4FD8A36}" type="pres">
      <dgm:prSet presAssocID="{66830F23-8986-4819-B1EB-E23977B4F19A}" presName="node" presStyleLbl="node1" presStyleIdx="2" presStyleCnt="5">
        <dgm:presLayoutVars>
          <dgm:bulletEnabled val="1"/>
        </dgm:presLayoutVars>
      </dgm:prSet>
      <dgm:spPr/>
    </dgm:pt>
    <dgm:pt modelId="{82A92188-A0C3-4DF8-8234-1EA913DBD550}" type="pres">
      <dgm:prSet presAssocID="{696EE833-1E46-4D76-A857-A7FBC5A677B0}" presName="sibTrans" presStyleLbl="sibTrans2D1" presStyleIdx="2" presStyleCnt="4"/>
      <dgm:spPr/>
    </dgm:pt>
    <dgm:pt modelId="{A7C2CA33-5CF8-4E52-9236-B09553996BA1}" type="pres">
      <dgm:prSet presAssocID="{696EE833-1E46-4D76-A857-A7FBC5A677B0}" presName="connectorText" presStyleLbl="sibTrans2D1" presStyleIdx="2" presStyleCnt="4"/>
      <dgm:spPr/>
    </dgm:pt>
    <dgm:pt modelId="{B465AA85-3020-4EDD-8D8F-4EF3F8E854D5}" type="pres">
      <dgm:prSet presAssocID="{19FC8295-DEB3-4E89-8066-D01755AFF489}" presName="node" presStyleLbl="node1" presStyleIdx="3" presStyleCnt="5">
        <dgm:presLayoutVars>
          <dgm:bulletEnabled val="1"/>
        </dgm:presLayoutVars>
      </dgm:prSet>
      <dgm:spPr/>
    </dgm:pt>
    <dgm:pt modelId="{9B9A616A-19AC-4814-8B60-9245CC80BC17}" type="pres">
      <dgm:prSet presAssocID="{BF5474D6-67E5-4D1E-9192-9720C5A4F530}" presName="sibTrans" presStyleLbl="sibTrans2D1" presStyleIdx="3" presStyleCnt="4"/>
      <dgm:spPr/>
    </dgm:pt>
    <dgm:pt modelId="{0CAC98FC-D12F-490B-99C1-6E6F81A6B2D3}" type="pres">
      <dgm:prSet presAssocID="{BF5474D6-67E5-4D1E-9192-9720C5A4F530}" presName="connectorText" presStyleLbl="sibTrans2D1" presStyleIdx="3" presStyleCnt="4"/>
      <dgm:spPr/>
    </dgm:pt>
    <dgm:pt modelId="{BDF45C24-F4AA-4CB5-9F44-A91361664487}" type="pres">
      <dgm:prSet presAssocID="{46D7F318-0A86-457F-B36A-430D89C5A9A9}" presName="node" presStyleLbl="node1" presStyleIdx="4" presStyleCnt="5">
        <dgm:presLayoutVars>
          <dgm:bulletEnabled val="1"/>
        </dgm:presLayoutVars>
      </dgm:prSet>
      <dgm:spPr/>
    </dgm:pt>
  </dgm:ptLst>
  <dgm:cxnLst>
    <dgm:cxn modelId="{DE256809-567B-4A9F-B7E2-BE626643F20D}" srcId="{5B438E27-CF3E-4023-B8A5-1E6DACE4202A}" destId="{19FC8295-DEB3-4E89-8066-D01755AFF489}" srcOrd="3" destOrd="0" parTransId="{77A134DE-B1BE-4EC0-AC04-7A20049FE7E5}" sibTransId="{BF5474D6-67E5-4D1E-9192-9720C5A4F530}"/>
    <dgm:cxn modelId="{D7EDA10C-1E44-47CB-B681-4BD01415A4A7}" type="presOf" srcId="{2B8B3131-10F5-4E47-8E61-5CF19DFAE70C}" destId="{E7E89F76-5C69-42E4-B06D-7EB6AB781F94}" srcOrd="0" destOrd="0" presId="urn:microsoft.com/office/officeart/2005/8/layout/process1"/>
    <dgm:cxn modelId="{F3499513-1B89-41E7-8803-57EA1E0B32CE}" srcId="{5B438E27-CF3E-4023-B8A5-1E6DACE4202A}" destId="{380ACB12-40EA-477A-9FEF-6A69780E8423}" srcOrd="0" destOrd="0" parTransId="{F4B1965F-3B12-4D8B-88C3-47416E363336}" sibTransId="{3E3D5415-42D7-4D6B-B402-413D23679F8E}"/>
    <dgm:cxn modelId="{9F9B8915-9E7B-4C58-BE99-D4011B0C8770}" srcId="{5B438E27-CF3E-4023-B8A5-1E6DACE4202A}" destId="{46D7F318-0A86-457F-B36A-430D89C5A9A9}" srcOrd="4" destOrd="0" parTransId="{63D25427-418C-49EB-BEE9-DD13574103FD}" sibTransId="{B3D9A2EA-5FFD-4254-AF12-91D2127A5B27}"/>
    <dgm:cxn modelId="{33C9B368-35EB-4899-B205-825990F650CF}" type="presOf" srcId="{66830F23-8986-4819-B1EB-E23977B4F19A}" destId="{ECB291D6-BBD2-42FA-AE6B-CF89A4FD8A36}" srcOrd="0" destOrd="0" presId="urn:microsoft.com/office/officeart/2005/8/layout/process1"/>
    <dgm:cxn modelId="{C556C250-ECB9-450A-819A-4E5DB12919F9}" srcId="{5B438E27-CF3E-4023-B8A5-1E6DACE4202A}" destId="{FC0A8A5D-945C-4216-BAB5-B2694827E79C}" srcOrd="1" destOrd="0" parTransId="{471EFC59-AD1F-4F69-BFA4-772C797E0FBD}" sibTransId="{2B8B3131-10F5-4E47-8E61-5CF19DFAE70C}"/>
    <dgm:cxn modelId="{7F451072-7670-48C5-B0F7-438666F3B39D}" type="presOf" srcId="{696EE833-1E46-4D76-A857-A7FBC5A677B0}" destId="{A7C2CA33-5CF8-4E52-9236-B09553996BA1}" srcOrd="1" destOrd="0" presId="urn:microsoft.com/office/officeart/2005/8/layout/process1"/>
    <dgm:cxn modelId="{12299E78-FD0B-4997-AC70-AFAA80188E9A}" type="presOf" srcId="{3E3D5415-42D7-4D6B-B402-413D23679F8E}" destId="{CBDFA270-DD32-45B2-91EE-B0DEAAB7A1AA}" srcOrd="1" destOrd="0" presId="urn:microsoft.com/office/officeart/2005/8/layout/process1"/>
    <dgm:cxn modelId="{7ADA248C-A61A-4FCF-9C9F-28850C90C1E5}" type="presOf" srcId="{380ACB12-40EA-477A-9FEF-6A69780E8423}" destId="{1E6FAF56-E9A3-4588-B2D8-130E4E97BE86}" srcOrd="0" destOrd="0" presId="urn:microsoft.com/office/officeart/2005/8/layout/process1"/>
    <dgm:cxn modelId="{E02A609E-6EF8-4983-AED7-0C11AFA6BA80}" type="presOf" srcId="{BF5474D6-67E5-4D1E-9192-9720C5A4F530}" destId="{9B9A616A-19AC-4814-8B60-9245CC80BC17}" srcOrd="0" destOrd="0" presId="urn:microsoft.com/office/officeart/2005/8/layout/process1"/>
    <dgm:cxn modelId="{E338E6BB-2206-4DBF-A3C6-8CE08BEAD0C2}" type="presOf" srcId="{696EE833-1E46-4D76-A857-A7FBC5A677B0}" destId="{82A92188-A0C3-4DF8-8234-1EA913DBD550}" srcOrd="0" destOrd="0" presId="urn:microsoft.com/office/officeart/2005/8/layout/process1"/>
    <dgm:cxn modelId="{143A4FC4-70E2-4754-B862-8977DE121878}" type="presOf" srcId="{5B438E27-CF3E-4023-B8A5-1E6DACE4202A}" destId="{671E2BA5-D199-428B-855B-5821E16B6C9D}" srcOrd="0" destOrd="0" presId="urn:microsoft.com/office/officeart/2005/8/layout/process1"/>
    <dgm:cxn modelId="{AA9771C6-5FAD-4D0A-AE52-97F1FA5558FF}" srcId="{5B438E27-CF3E-4023-B8A5-1E6DACE4202A}" destId="{66830F23-8986-4819-B1EB-E23977B4F19A}" srcOrd="2" destOrd="0" parTransId="{193C9C73-3AFE-48E8-984B-284500C7E993}" sibTransId="{696EE833-1E46-4D76-A857-A7FBC5A677B0}"/>
    <dgm:cxn modelId="{45DA16D7-3A49-4C1F-8638-36BEB31944F6}" type="presOf" srcId="{3E3D5415-42D7-4D6B-B402-413D23679F8E}" destId="{9B066EF4-7CD5-45B3-973D-4F00D73FDED5}" srcOrd="0" destOrd="0" presId="urn:microsoft.com/office/officeart/2005/8/layout/process1"/>
    <dgm:cxn modelId="{4A220CE1-165E-4AF4-AF88-B732490DB3E8}" type="presOf" srcId="{2B8B3131-10F5-4E47-8E61-5CF19DFAE70C}" destId="{25990847-5BEA-4DE4-B2CB-BB930B45B323}" srcOrd="1" destOrd="0" presId="urn:microsoft.com/office/officeart/2005/8/layout/process1"/>
    <dgm:cxn modelId="{C4C4FBE1-1A08-4719-897A-C71C5A6BDDFE}" type="presOf" srcId="{FC0A8A5D-945C-4216-BAB5-B2694827E79C}" destId="{D8D1BFA2-92AB-4424-B4BC-107C52CB687F}" srcOrd="0" destOrd="0" presId="urn:microsoft.com/office/officeart/2005/8/layout/process1"/>
    <dgm:cxn modelId="{72713BE9-A9F3-4D28-AE14-FCD9E5D98271}" type="presOf" srcId="{46D7F318-0A86-457F-B36A-430D89C5A9A9}" destId="{BDF45C24-F4AA-4CB5-9F44-A91361664487}" srcOrd="0" destOrd="0" presId="urn:microsoft.com/office/officeart/2005/8/layout/process1"/>
    <dgm:cxn modelId="{15E833F4-C766-4EF5-8263-92025EEDD88E}" type="presOf" srcId="{19FC8295-DEB3-4E89-8066-D01755AFF489}" destId="{B465AA85-3020-4EDD-8D8F-4EF3F8E854D5}" srcOrd="0" destOrd="0" presId="urn:microsoft.com/office/officeart/2005/8/layout/process1"/>
    <dgm:cxn modelId="{CCFEBCFB-190F-45D7-8A06-442B4337E3A2}" type="presOf" srcId="{BF5474D6-67E5-4D1E-9192-9720C5A4F530}" destId="{0CAC98FC-D12F-490B-99C1-6E6F81A6B2D3}" srcOrd="1" destOrd="0" presId="urn:microsoft.com/office/officeart/2005/8/layout/process1"/>
    <dgm:cxn modelId="{6C017B4A-3F6D-4FBC-8A6E-F0208DDA08D9}" type="presParOf" srcId="{671E2BA5-D199-428B-855B-5821E16B6C9D}" destId="{1E6FAF56-E9A3-4588-B2D8-130E4E97BE86}" srcOrd="0" destOrd="0" presId="urn:microsoft.com/office/officeart/2005/8/layout/process1"/>
    <dgm:cxn modelId="{BA5F3B6C-C9ED-4876-91A6-90C15FDB14C5}" type="presParOf" srcId="{671E2BA5-D199-428B-855B-5821E16B6C9D}" destId="{9B066EF4-7CD5-45B3-973D-4F00D73FDED5}" srcOrd="1" destOrd="0" presId="urn:microsoft.com/office/officeart/2005/8/layout/process1"/>
    <dgm:cxn modelId="{E2CFC8B4-D348-4DDD-919F-34B9BD2AB7B7}" type="presParOf" srcId="{9B066EF4-7CD5-45B3-973D-4F00D73FDED5}" destId="{CBDFA270-DD32-45B2-91EE-B0DEAAB7A1AA}" srcOrd="0" destOrd="0" presId="urn:microsoft.com/office/officeart/2005/8/layout/process1"/>
    <dgm:cxn modelId="{B6241C94-D069-4B89-A322-DEBBD615E64C}" type="presParOf" srcId="{671E2BA5-D199-428B-855B-5821E16B6C9D}" destId="{D8D1BFA2-92AB-4424-B4BC-107C52CB687F}" srcOrd="2" destOrd="0" presId="urn:microsoft.com/office/officeart/2005/8/layout/process1"/>
    <dgm:cxn modelId="{8A52D0EA-1768-407A-A39F-1513AE3DBF13}" type="presParOf" srcId="{671E2BA5-D199-428B-855B-5821E16B6C9D}" destId="{E7E89F76-5C69-42E4-B06D-7EB6AB781F94}" srcOrd="3" destOrd="0" presId="urn:microsoft.com/office/officeart/2005/8/layout/process1"/>
    <dgm:cxn modelId="{7E9D8793-C651-4084-8596-BDC01A2CEE4D}" type="presParOf" srcId="{E7E89F76-5C69-42E4-B06D-7EB6AB781F94}" destId="{25990847-5BEA-4DE4-B2CB-BB930B45B323}" srcOrd="0" destOrd="0" presId="urn:microsoft.com/office/officeart/2005/8/layout/process1"/>
    <dgm:cxn modelId="{82FA66B7-89EB-431B-81AB-7CDA2C1F6F7B}" type="presParOf" srcId="{671E2BA5-D199-428B-855B-5821E16B6C9D}" destId="{ECB291D6-BBD2-42FA-AE6B-CF89A4FD8A36}" srcOrd="4" destOrd="0" presId="urn:microsoft.com/office/officeart/2005/8/layout/process1"/>
    <dgm:cxn modelId="{BA76112C-F835-4E90-B1D7-BA253C19A867}" type="presParOf" srcId="{671E2BA5-D199-428B-855B-5821E16B6C9D}" destId="{82A92188-A0C3-4DF8-8234-1EA913DBD550}" srcOrd="5" destOrd="0" presId="urn:microsoft.com/office/officeart/2005/8/layout/process1"/>
    <dgm:cxn modelId="{0F6DBCDE-3A1C-4AC7-8F08-D31FDFC9152F}" type="presParOf" srcId="{82A92188-A0C3-4DF8-8234-1EA913DBD550}" destId="{A7C2CA33-5CF8-4E52-9236-B09553996BA1}" srcOrd="0" destOrd="0" presId="urn:microsoft.com/office/officeart/2005/8/layout/process1"/>
    <dgm:cxn modelId="{AFF58913-AC55-4901-992E-FB6D5E08D493}" type="presParOf" srcId="{671E2BA5-D199-428B-855B-5821E16B6C9D}" destId="{B465AA85-3020-4EDD-8D8F-4EF3F8E854D5}" srcOrd="6" destOrd="0" presId="urn:microsoft.com/office/officeart/2005/8/layout/process1"/>
    <dgm:cxn modelId="{EA896DEB-6A97-4C82-88FD-A8EFC5A845A5}" type="presParOf" srcId="{671E2BA5-D199-428B-855B-5821E16B6C9D}" destId="{9B9A616A-19AC-4814-8B60-9245CC80BC17}" srcOrd="7" destOrd="0" presId="urn:microsoft.com/office/officeart/2005/8/layout/process1"/>
    <dgm:cxn modelId="{92266076-6D30-4534-83A5-2F26A78F76B1}" type="presParOf" srcId="{9B9A616A-19AC-4814-8B60-9245CC80BC17}" destId="{0CAC98FC-D12F-490B-99C1-6E6F81A6B2D3}" srcOrd="0" destOrd="0" presId="urn:microsoft.com/office/officeart/2005/8/layout/process1"/>
    <dgm:cxn modelId="{1FF7007F-4CCB-4E08-A0D8-754DE9B41B63}" type="presParOf" srcId="{671E2BA5-D199-428B-855B-5821E16B6C9D}" destId="{BDF45C24-F4AA-4CB5-9F44-A9136166448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B438E27-CF3E-4023-B8A5-1E6DACE4202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80ACB12-40EA-477A-9FEF-6A69780E8423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dirty="0"/>
            <a:t>Code</a:t>
          </a:r>
        </a:p>
      </dgm:t>
    </dgm:pt>
    <dgm:pt modelId="{F4B1965F-3B12-4D8B-88C3-47416E363336}" type="parTrans" cxnId="{F3499513-1B89-41E7-8803-57EA1E0B32CE}">
      <dgm:prSet/>
      <dgm:spPr/>
      <dgm:t>
        <a:bodyPr/>
        <a:lstStyle/>
        <a:p>
          <a:endParaRPr lang="en-CA"/>
        </a:p>
      </dgm:t>
    </dgm:pt>
    <dgm:pt modelId="{3E3D5415-42D7-4D6B-B402-413D23679F8E}" type="sibTrans" cxnId="{F3499513-1B89-41E7-8803-57EA1E0B32CE}">
      <dgm:prSet/>
      <dgm:spPr/>
      <dgm:t>
        <a:bodyPr/>
        <a:lstStyle/>
        <a:p>
          <a:endParaRPr lang="en-CA"/>
        </a:p>
      </dgm:t>
    </dgm:pt>
    <dgm:pt modelId="{FC0A8A5D-945C-4216-BAB5-B2694827E79C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dirty="0"/>
            <a:t>Source</a:t>
          </a:r>
        </a:p>
      </dgm:t>
    </dgm:pt>
    <dgm:pt modelId="{471EFC59-AD1F-4F69-BFA4-772C797E0FBD}" type="parTrans" cxnId="{C556C250-ECB9-450A-819A-4E5DB12919F9}">
      <dgm:prSet/>
      <dgm:spPr/>
      <dgm:t>
        <a:bodyPr/>
        <a:lstStyle/>
        <a:p>
          <a:endParaRPr lang="en-CA"/>
        </a:p>
      </dgm:t>
    </dgm:pt>
    <dgm:pt modelId="{2B8B3131-10F5-4E47-8E61-5CF19DFAE70C}" type="sibTrans" cxnId="{C556C250-ECB9-450A-819A-4E5DB12919F9}">
      <dgm:prSet/>
      <dgm:spPr/>
      <dgm:t>
        <a:bodyPr/>
        <a:lstStyle/>
        <a:p>
          <a:endParaRPr lang="en-CA"/>
        </a:p>
      </dgm:t>
    </dgm:pt>
    <dgm:pt modelId="{66830F23-8986-4819-B1EB-E23977B4F19A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dirty="0"/>
            <a:t>Build</a:t>
          </a:r>
        </a:p>
      </dgm:t>
    </dgm:pt>
    <dgm:pt modelId="{193C9C73-3AFE-48E8-984B-284500C7E993}" type="parTrans" cxnId="{AA9771C6-5FAD-4D0A-AE52-97F1FA5558FF}">
      <dgm:prSet/>
      <dgm:spPr/>
      <dgm:t>
        <a:bodyPr/>
        <a:lstStyle/>
        <a:p>
          <a:endParaRPr lang="en-CA"/>
        </a:p>
      </dgm:t>
    </dgm:pt>
    <dgm:pt modelId="{696EE833-1E46-4D76-A857-A7FBC5A677B0}" type="sibTrans" cxnId="{AA9771C6-5FAD-4D0A-AE52-97F1FA5558FF}">
      <dgm:prSet/>
      <dgm:spPr/>
      <dgm:t>
        <a:bodyPr/>
        <a:lstStyle/>
        <a:p>
          <a:endParaRPr lang="en-CA"/>
        </a:p>
      </dgm:t>
    </dgm:pt>
    <dgm:pt modelId="{19FC8295-DEB3-4E89-8066-D01755AFF489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CA" dirty="0"/>
            <a:t>Test</a:t>
          </a:r>
        </a:p>
      </dgm:t>
    </dgm:pt>
    <dgm:pt modelId="{77A134DE-B1BE-4EC0-AC04-7A20049FE7E5}" type="parTrans" cxnId="{DE256809-567B-4A9F-B7E2-BE626643F20D}">
      <dgm:prSet/>
      <dgm:spPr/>
      <dgm:t>
        <a:bodyPr/>
        <a:lstStyle/>
        <a:p>
          <a:endParaRPr lang="en-CA"/>
        </a:p>
      </dgm:t>
    </dgm:pt>
    <dgm:pt modelId="{BF5474D6-67E5-4D1E-9192-9720C5A4F530}" type="sibTrans" cxnId="{DE256809-567B-4A9F-B7E2-BE626643F20D}">
      <dgm:prSet/>
      <dgm:spPr/>
      <dgm:t>
        <a:bodyPr/>
        <a:lstStyle/>
        <a:p>
          <a:endParaRPr lang="en-CA"/>
        </a:p>
      </dgm:t>
    </dgm:pt>
    <dgm:pt modelId="{46D7F318-0A86-457F-B36A-430D89C5A9A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noFill/>
        </a:ln>
      </dgm:spPr>
      <dgm:t>
        <a:bodyPr/>
        <a:lstStyle/>
        <a:p>
          <a:r>
            <a:rPr lang="en-CA" dirty="0"/>
            <a:t>Release</a:t>
          </a:r>
        </a:p>
      </dgm:t>
    </dgm:pt>
    <dgm:pt modelId="{63D25427-418C-49EB-BEE9-DD13574103FD}" type="parTrans" cxnId="{9F9B8915-9E7B-4C58-BE99-D4011B0C8770}">
      <dgm:prSet/>
      <dgm:spPr/>
      <dgm:t>
        <a:bodyPr/>
        <a:lstStyle/>
        <a:p>
          <a:endParaRPr lang="en-CA"/>
        </a:p>
      </dgm:t>
    </dgm:pt>
    <dgm:pt modelId="{B3D9A2EA-5FFD-4254-AF12-91D2127A5B27}" type="sibTrans" cxnId="{9F9B8915-9E7B-4C58-BE99-D4011B0C8770}">
      <dgm:prSet/>
      <dgm:spPr/>
      <dgm:t>
        <a:bodyPr/>
        <a:lstStyle/>
        <a:p>
          <a:endParaRPr lang="en-CA"/>
        </a:p>
      </dgm:t>
    </dgm:pt>
    <dgm:pt modelId="{671E2BA5-D199-428B-855B-5821E16B6C9D}" type="pres">
      <dgm:prSet presAssocID="{5B438E27-CF3E-4023-B8A5-1E6DACE4202A}" presName="Name0" presStyleCnt="0">
        <dgm:presLayoutVars>
          <dgm:dir/>
          <dgm:resizeHandles val="exact"/>
        </dgm:presLayoutVars>
      </dgm:prSet>
      <dgm:spPr/>
    </dgm:pt>
    <dgm:pt modelId="{1E6FAF56-E9A3-4588-B2D8-130E4E97BE86}" type="pres">
      <dgm:prSet presAssocID="{380ACB12-40EA-477A-9FEF-6A69780E8423}" presName="node" presStyleLbl="node1" presStyleIdx="0" presStyleCnt="5">
        <dgm:presLayoutVars>
          <dgm:bulletEnabled val="1"/>
        </dgm:presLayoutVars>
      </dgm:prSet>
      <dgm:spPr/>
    </dgm:pt>
    <dgm:pt modelId="{9B066EF4-7CD5-45B3-973D-4F00D73FDED5}" type="pres">
      <dgm:prSet presAssocID="{3E3D5415-42D7-4D6B-B402-413D23679F8E}" presName="sibTrans" presStyleLbl="sibTrans2D1" presStyleIdx="0" presStyleCnt="4"/>
      <dgm:spPr/>
    </dgm:pt>
    <dgm:pt modelId="{CBDFA270-DD32-45B2-91EE-B0DEAAB7A1AA}" type="pres">
      <dgm:prSet presAssocID="{3E3D5415-42D7-4D6B-B402-413D23679F8E}" presName="connectorText" presStyleLbl="sibTrans2D1" presStyleIdx="0" presStyleCnt="4"/>
      <dgm:spPr/>
    </dgm:pt>
    <dgm:pt modelId="{D8D1BFA2-92AB-4424-B4BC-107C52CB687F}" type="pres">
      <dgm:prSet presAssocID="{FC0A8A5D-945C-4216-BAB5-B2694827E79C}" presName="node" presStyleLbl="node1" presStyleIdx="1" presStyleCnt="5">
        <dgm:presLayoutVars>
          <dgm:bulletEnabled val="1"/>
        </dgm:presLayoutVars>
      </dgm:prSet>
      <dgm:spPr/>
    </dgm:pt>
    <dgm:pt modelId="{E7E89F76-5C69-42E4-B06D-7EB6AB781F94}" type="pres">
      <dgm:prSet presAssocID="{2B8B3131-10F5-4E47-8E61-5CF19DFAE70C}" presName="sibTrans" presStyleLbl="sibTrans2D1" presStyleIdx="1" presStyleCnt="4"/>
      <dgm:spPr/>
    </dgm:pt>
    <dgm:pt modelId="{25990847-5BEA-4DE4-B2CB-BB930B45B323}" type="pres">
      <dgm:prSet presAssocID="{2B8B3131-10F5-4E47-8E61-5CF19DFAE70C}" presName="connectorText" presStyleLbl="sibTrans2D1" presStyleIdx="1" presStyleCnt="4"/>
      <dgm:spPr/>
    </dgm:pt>
    <dgm:pt modelId="{ECB291D6-BBD2-42FA-AE6B-CF89A4FD8A36}" type="pres">
      <dgm:prSet presAssocID="{66830F23-8986-4819-B1EB-E23977B4F19A}" presName="node" presStyleLbl="node1" presStyleIdx="2" presStyleCnt="5">
        <dgm:presLayoutVars>
          <dgm:bulletEnabled val="1"/>
        </dgm:presLayoutVars>
      </dgm:prSet>
      <dgm:spPr/>
    </dgm:pt>
    <dgm:pt modelId="{82A92188-A0C3-4DF8-8234-1EA913DBD550}" type="pres">
      <dgm:prSet presAssocID="{696EE833-1E46-4D76-A857-A7FBC5A677B0}" presName="sibTrans" presStyleLbl="sibTrans2D1" presStyleIdx="2" presStyleCnt="4"/>
      <dgm:spPr/>
    </dgm:pt>
    <dgm:pt modelId="{A7C2CA33-5CF8-4E52-9236-B09553996BA1}" type="pres">
      <dgm:prSet presAssocID="{696EE833-1E46-4D76-A857-A7FBC5A677B0}" presName="connectorText" presStyleLbl="sibTrans2D1" presStyleIdx="2" presStyleCnt="4"/>
      <dgm:spPr/>
    </dgm:pt>
    <dgm:pt modelId="{B465AA85-3020-4EDD-8D8F-4EF3F8E854D5}" type="pres">
      <dgm:prSet presAssocID="{19FC8295-DEB3-4E89-8066-D01755AFF489}" presName="node" presStyleLbl="node1" presStyleIdx="3" presStyleCnt="5">
        <dgm:presLayoutVars>
          <dgm:bulletEnabled val="1"/>
        </dgm:presLayoutVars>
      </dgm:prSet>
      <dgm:spPr/>
    </dgm:pt>
    <dgm:pt modelId="{9B9A616A-19AC-4814-8B60-9245CC80BC17}" type="pres">
      <dgm:prSet presAssocID="{BF5474D6-67E5-4D1E-9192-9720C5A4F530}" presName="sibTrans" presStyleLbl="sibTrans2D1" presStyleIdx="3" presStyleCnt="4"/>
      <dgm:spPr/>
    </dgm:pt>
    <dgm:pt modelId="{0CAC98FC-D12F-490B-99C1-6E6F81A6B2D3}" type="pres">
      <dgm:prSet presAssocID="{BF5474D6-67E5-4D1E-9192-9720C5A4F530}" presName="connectorText" presStyleLbl="sibTrans2D1" presStyleIdx="3" presStyleCnt="4"/>
      <dgm:spPr/>
    </dgm:pt>
    <dgm:pt modelId="{BDF45C24-F4AA-4CB5-9F44-A91361664487}" type="pres">
      <dgm:prSet presAssocID="{46D7F318-0A86-457F-B36A-430D89C5A9A9}" presName="node" presStyleLbl="node1" presStyleIdx="4" presStyleCnt="5">
        <dgm:presLayoutVars>
          <dgm:bulletEnabled val="1"/>
        </dgm:presLayoutVars>
      </dgm:prSet>
      <dgm:spPr/>
    </dgm:pt>
  </dgm:ptLst>
  <dgm:cxnLst>
    <dgm:cxn modelId="{DE256809-567B-4A9F-B7E2-BE626643F20D}" srcId="{5B438E27-CF3E-4023-B8A5-1E6DACE4202A}" destId="{19FC8295-DEB3-4E89-8066-D01755AFF489}" srcOrd="3" destOrd="0" parTransId="{77A134DE-B1BE-4EC0-AC04-7A20049FE7E5}" sibTransId="{BF5474D6-67E5-4D1E-9192-9720C5A4F530}"/>
    <dgm:cxn modelId="{D7EDA10C-1E44-47CB-B681-4BD01415A4A7}" type="presOf" srcId="{2B8B3131-10F5-4E47-8E61-5CF19DFAE70C}" destId="{E7E89F76-5C69-42E4-B06D-7EB6AB781F94}" srcOrd="0" destOrd="0" presId="urn:microsoft.com/office/officeart/2005/8/layout/process1"/>
    <dgm:cxn modelId="{F3499513-1B89-41E7-8803-57EA1E0B32CE}" srcId="{5B438E27-CF3E-4023-B8A5-1E6DACE4202A}" destId="{380ACB12-40EA-477A-9FEF-6A69780E8423}" srcOrd="0" destOrd="0" parTransId="{F4B1965F-3B12-4D8B-88C3-47416E363336}" sibTransId="{3E3D5415-42D7-4D6B-B402-413D23679F8E}"/>
    <dgm:cxn modelId="{9F9B8915-9E7B-4C58-BE99-D4011B0C8770}" srcId="{5B438E27-CF3E-4023-B8A5-1E6DACE4202A}" destId="{46D7F318-0A86-457F-B36A-430D89C5A9A9}" srcOrd="4" destOrd="0" parTransId="{63D25427-418C-49EB-BEE9-DD13574103FD}" sibTransId="{B3D9A2EA-5FFD-4254-AF12-91D2127A5B27}"/>
    <dgm:cxn modelId="{33C9B368-35EB-4899-B205-825990F650CF}" type="presOf" srcId="{66830F23-8986-4819-B1EB-E23977B4F19A}" destId="{ECB291D6-BBD2-42FA-AE6B-CF89A4FD8A36}" srcOrd="0" destOrd="0" presId="urn:microsoft.com/office/officeart/2005/8/layout/process1"/>
    <dgm:cxn modelId="{C556C250-ECB9-450A-819A-4E5DB12919F9}" srcId="{5B438E27-CF3E-4023-B8A5-1E6DACE4202A}" destId="{FC0A8A5D-945C-4216-BAB5-B2694827E79C}" srcOrd="1" destOrd="0" parTransId="{471EFC59-AD1F-4F69-BFA4-772C797E0FBD}" sibTransId="{2B8B3131-10F5-4E47-8E61-5CF19DFAE70C}"/>
    <dgm:cxn modelId="{7F451072-7670-48C5-B0F7-438666F3B39D}" type="presOf" srcId="{696EE833-1E46-4D76-A857-A7FBC5A677B0}" destId="{A7C2CA33-5CF8-4E52-9236-B09553996BA1}" srcOrd="1" destOrd="0" presId="urn:microsoft.com/office/officeart/2005/8/layout/process1"/>
    <dgm:cxn modelId="{12299E78-FD0B-4997-AC70-AFAA80188E9A}" type="presOf" srcId="{3E3D5415-42D7-4D6B-B402-413D23679F8E}" destId="{CBDFA270-DD32-45B2-91EE-B0DEAAB7A1AA}" srcOrd="1" destOrd="0" presId="urn:microsoft.com/office/officeart/2005/8/layout/process1"/>
    <dgm:cxn modelId="{7ADA248C-A61A-4FCF-9C9F-28850C90C1E5}" type="presOf" srcId="{380ACB12-40EA-477A-9FEF-6A69780E8423}" destId="{1E6FAF56-E9A3-4588-B2D8-130E4E97BE86}" srcOrd="0" destOrd="0" presId="urn:microsoft.com/office/officeart/2005/8/layout/process1"/>
    <dgm:cxn modelId="{E02A609E-6EF8-4983-AED7-0C11AFA6BA80}" type="presOf" srcId="{BF5474D6-67E5-4D1E-9192-9720C5A4F530}" destId="{9B9A616A-19AC-4814-8B60-9245CC80BC17}" srcOrd="0" destOrd="0" presId="urn:microsoft.com/office/officeart/2005/8/layout/process1"/>
    <dgm:cxn modelId="{E338E6BB-2206-4DBF-A3C6-8CE08BEAD0C2}" type="presOf" srcId="{696EE833-1E46-4D76-A857-A7FBC5A677B0}" destId="{82A92188-A0C3-4DF8-8234-1EA913DBD550}" srcOrd="0" destOrd="0" presId="urn:microsoft.com/office/officeart/2005/8/layout/process1"/>
    <dgm:cxn modelId="{143A4FC4-70E2-4754-B862-8977DE121878}" type="presOf" srcId="{5B438E27-CF3E-4023-B8A5-1E6DACE4202A}" destId="{671E2BA5-D199-428B-855B-5821E16B6C9D}" srcOrd="0" destOrd="0" presId="urn:microsoft.com/office/officeart/2005/8/layout/process1"/>
    <dgm:cxn modelId="{AA9771C6-5FAD-4D0A-AE52-97F1FA5558FF}" srcId="{5B438E27-CF3E-4023-B8A5-1E6DACE4202A}" destId="{66830F23-8986-4819-B1EB-E23977B4F19A}" srcOrd="2" destOrd="0" parTransId="{193C9C73-3AFE-48E8-984B-284500C7E993}" sibTransId="{696EE833-1E46-4D76-A857-A7FBC5A677B0}"/>
    <dgm:cxn modelId="{45DA16D7-3A49-4C1F-8638-36BEB31944F6}" type="presOf" srcId="{3E3D5415-42D7-4D6B-B402-413D23679F8E}" destId="{9B066EF4-7CD5-45B3-973D-4F00D73FDED5}" srcOrd="0" destOrd="0" presId="urn:microsoft.com/office/officeart/2005/8/layout/process1"/>
    <dgm:cxn modelId="{4A220CE1-165E-4AF4-AF88-B732490DB3E8}" type="presOf" srcId="{2B8B3131-10F5-4E47-8E61-5CF19DFAE70C}" destId="{25990847-5BEA-4DE4-B2CB-BB930B45B323}" srcOrd="1" destOrd="0" presId="urn:microsoft.com/office/officeart/2005/8/layout/process1"/>
    <dgm:cxn modelId="{C4C4FBE1-1A08-4719-897A-C71C5A6BDDFE}" type="presOf" srcId="{FC0A8A5D-945C-4216-BAB5-B2694827E79C}" destId="{D8D1BFA2-92AB-4424-B4BC-107C52CB687F}" srcOrd="0" destOrd="0" presId="urn:microsoft.com/office/officeart/2005/8/layout/process1"/>
    <dgm:cxn modelId="{72713BE9-A9F3-4D28-AE14-FCD9E5D98271}" type="presOf" srcId="{46D7F318-0A86-457F-B36A-430D89C5A9A9}" destId="{BDF45C24-F4AA-4CB5-9F44-A91361664487}" srcOrd="0" destOrd="0" presId="urn:microsoft.com/office/officeart/2005/8/layout/process1"/>
    <dgm:cxn modelId="{15E833F4-C766-4EF5-8263-92025EEDD88E}" type="presOf" srcId="{19FC8295-DEB3-4E89-8066-D01755AFF489}" destId="{B465AA85-3020-4EDD-8D8F-4EF3F8E854D5}" srcOrd="0" destOrd="0" presId="urn:microsoft.com/office/officeart/2005/8/layout/process1"/>
    <dgm:cxn modelId="{CCFEBCFB-190F-45D7-8A06-442B4337E3A2}" type="presOf" srcId="{BF5474D6-67E5-4D1E-9192-9720C5A4F530}" destId="{0CAC98FC-D12F-490B-99C1-6E6F81A6B2D3}" srcOrd="1" destOrd="0" presId="urn:microsoft.com/office/officeart/2005/8/layout/process1"/>
    <dgm:cxn modelId="{6C017B4A-3F6D-4FBC-8A6E-F0208DDA08D9}" type="presParOf" srcId="{671E2BA5-D199-428B-855B-5821E16B6C9D}" destId="{1E6FAF56-E9A3-4588-B2D8-130E4E97BE86}" srcOrd="0" destOrd="0" presId="urn:microsoft.com/office/officeart/2005/8/layout/process1"/>
    <dgm:cxn modelId="{BA5F3B6C-C9ED-4876-91A6-90C15FDB14C5}" type="presParOf" srcId="{671E2BA5-D199-428B-855B-5821E16B6C9D}" destId="{9B066EF4-7CD5-45B3-973D-4F00D73FDED5}" srcOrd="1" destOrd="0" presId="urn:microsoft.com/office/officeart/2005/8/layout/process1"/>
    <dgm:cxn modelId="{E2CFC8B4-D348-4DDD-919F-34B9BD2AB7B7}" type="presParOf" srcId="{9B066EF4-7CD5-45B3-973D-4F00D73FDED5}" destId="{CBDFA270-DD32-45B2-91EE-B0DEAAB7A1AA}" srcOrd="0" destOrd="0" presId="urn:microsoft.com/office/officeart/2005/8/layout/process1"/>
    <dgm:cxn modelId="{B6241C94-D069-4B89-A322-DEBBD615E64C}" type="presParOf" srcId="{671E2BA5-D199-428B-855B-5821E16B6C9D}" destId="{D8D1BFA2-92AB-4424-B4BC-107C52CB687F}" srcOrd="2" destOrd="0" presId="urn:microsoft.com/office/officeart/2005/8/layout/process1"/>
    <dgm:cxn modelId="{8A52D0EA-1768-407A-A39F-1513AE3DBF13}" type="presParOf" srcId="{671E2BA5-D199-428B-855B-5821E16B6C9D}" destId="{E7E89F76-5C69-42E4-B06D-7EB6AB781F94}" srcOrd="3" destOrd="0" presId="urn:microsoft.com/office/officeart/2005/8/layout/process1"/>
    <dgm:cxn modelId="{7E9D8793-C651-4084-8596-BDC01A2CEE4D}" type="presParOf" srcId="{E7E89F76-5C69-42E4-B06D-7EB6AB781F94}" destId="{25990847-5BEA-4DE4-B2CB-BB930B45B323}" srcOrd="0" destOrd="0" presId="urn:microsoft.com/office/officeart/2005/8/layout/process1"/>
    <dgm:cxn modelId="{82FA66B7-89EB-431B-81AB-7CDA2C1F6F7B}" type="presParOf" srcId="{671E2BA5-D199-428B-855B-5821E16B6C9D}" destId="{ECB291D6-BBD2-42FA-AE6B-CF89A4FD8A36}" srcOrd="4" destOrd="0" presId="urn:microsoft.com/office/officeart/2005/8/layout/process1"/>
    <dgm:cxn modelId="{BA76112C-F835-4E90-B1D7-BA253C19A867}" type="presParOf" srcId="{671E2BA5-D199-428B-855B-5821E16B6C9D}" destId="{82A92188-A0C3-4DF8-8234-1EA913DBD550}" srcOrd="5" destOrd="0" presId="urn:microsoft.com/office/officeart/2005/8/layout/process1"/>
    <dgm:cxn modelId="{0F6DBCDE-3A1C-4AC7-8F08-D31FDFC9152F}" type="presParOf" srcId="{82A92188-A0C3-4DF8-8234-1EA913DBD550}" destId="{A7C2CA33-5CF8-4E52-9236-B09553996BA1}" srcOrd="0" destOrd="0" presId="urn:microsoft.com/office/officeart/2005/8/layout/process1"/>
    <dgm:cxn modelId="{AFF58913-AC55-4901-992E-FB6D5E08D493}" type="presParOf" srcId="{671E2BA5-D199-428B-855B-5821E16B6C9D}" destId="{B465AA85-3020-4EDD-8D8F-4EF3F8E854D5}" srcOrd="6" destOrd="0" presId="urn:microsoft.com/office/officeart/2005/8/layout/process1"/>
    <dgm:cxn modelId="{EA896DEB-6A97-4C82-88FD-A8EFC5A845A5}" type="presParOf" srcId="{671E2BA5-D199-428B-855B-5821E16B6C9D}" destId="{9B9A616A-19AC-4814-8B60-9245CC80BC17}" srcOrd="7" destOrd="0" presId="urn:microsoft.com/office/officeart/2005/8/layout/process1"/>
    <dgm:cxn modelId="{92266076-6D30-4534-83A5-2F26A78F76B1}" type="presParOf" srcId="{9B9A616A-19AC-4814-8B60-9245CC80BC17}" destId="{0CAC98FC-D12F-490B-99C1-6E6F81A6B2D3}" srcOrd="0" destOrd="0" presId="urn:microsoft.com/office/officeart/2005/8/layout/process1"/>
    <dgm:cxn modelId="{1FF7007F-4CCB-4E08-A0D8-754DE9B41B63}" type="presParOf" srcId="{671E2BA5-D199-428B-855B-5821E16B6C9D}" destId="{BDF45C24-F4AA-4CB5-9F44-A9136166448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FAF56-E9A3-4588-B2D8-130E4E97BE86}">
      <dsp:nvSpPr>
        <dsp:cNvPr id="0" name=""/>
        <dsp:cNvSpPr/>
      </dsp:nvSpPr>
      <dsp:spPr>
        <a:xfrm>
          <a:off x="5467" y="1055597"/>
          <a:ext cx="1694895" cy="1016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Code</a:t>
          </a:r>
        </a:p>
      </dsp:txBody>
      <dsp:txXfrm>
        <a:off x="35252" y="1085382"/>
        <a:ext cx="1635325" cy="957367"/>
      </dsp:txXfrm>
    </dsp:sp>
    <dsp:sp modelId="{9B066EF4-7CD5-45B3-973D-4F00D73FDED5}">
      <dsp:nvSpPr>
        <dsp:cNvPr id="0" name=""/>
        <dsp:cNvSpPr/>
      </dsp:nvSpPr>
      <dsp:spPr>
        <a:xfrm>
          <a:off x="1869852" y="1353899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1869852" y="1437966"/>
        <a:ext cx="251522" cy="252200"/>
      </dsp:txXfrm>
    </dsp:sp>
    <dsp:sp modelId="{D8D1BFA2-92AB-4424-B4BC-107C52CB687F}">
      <dsp:nvSpPr>
        <dsp:cNvPr id="0" name=""/>
        <dsp:cNvSpPr/>
      </dsp:nvSpPr>
      <dsp:spPr>
        <a:xfrm>
          <a:off x="2378320" y="1055597"/>
          <a:ext cx="1694895" cy="1016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Source</a:t>
          </a:r>
        </a:p>
      </dsp:txBody>
      <dsp:txXfrm>
        <a:off x="2408105" y="1085382"/>
        <a:ext cx="1635325" cy="957367"/>
      </dsp:txXfrm>
    </dsp:sp>
    <dsp:sp modelId="{E7E89F76-5C69-42E4-B06D-7EB6AB781F94}">
      <dsp:nvSpPr>
        <dsp:cNvPr id="0" name=""/>
        <dsp:cNvSpPr/>
      </dsp:nvSpPr>
      <dsp:spPr>
        <a:xfrm>
          <a:off x="4242705" y="1353899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4242705" y="1437966"/>
        <a:ext cx="251522" cy="252200"/>
      </dsp:txXfrm>
    </dsp:sp>
    <dsp:sp modelId="{ECB291D6-BBD2-42FA-AE6B-CF89A4FD8A36}">
      <dsp:nvSpPr>
        <dsp:cNvPr id="0" name=""/>
        <dsp:cNvSpPr/>
      </dsp:nvSpPr>
      <dsp:spPr>
        <a:xfrm>
          <a:off x="4751173" y="1055597"/>
          <a:ext cx="1694895" cy="1016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Build</a:t>
          </a:r>
        </a:p>
      </dsp:txBody>
      <dsp:txXfrm>
        <a:off x="4780958" y="1085382"/>
        <a:ext cx="1635325" cy="957367"/>
      </dsp:txXfrm>
    </dsp:sp>
    <dsp:sp modelId="{82A92188-A0C3-4DF8-8234-1EA913DBD550}">
      <dsp:nvSpPr>
        <dsp:cNvPr id="0" name=""/>
        <dsp:cNvSpPr/>
      </dsp:nvSpPr>
      <dsp:spPr>
        <a:xfrm>
          <a:off x="6615558" y="1353899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6615558" y="1437966"/>
        <a:ext cx="251522" cy="252200"/>
      </dsp:txXfrm>
    </dsp:sp>
    <dsp:sp modelId="{B465AA85-3020-4EDD-8D8F-4EF3F8E854D5}">
      <dsp:nvSpPr>
        <dsp:cNvPr id="0" name=""/>
        <dsp:cNvSpPr/>
      </dsp:nvSpPr>
      <dsp:spPr>
        <a:xfrm>
          <a:off x="7124027" y="1055597"/>
          <a:ext cx="1694895" cy="1016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Test</a:t>
          </a:r>
        </a:p>
      </dsp:txBody>
      <dsp:txXfrm>
        <a:off x="7153812" y="1085382"/>
        <a:ext cx="1635325" cy="957367"/>
      </dsp:txXfrm>
    </dsp:sp>
    <dsp:sp modelId="{9B9A616A-19AC-4814-8B60-9245CC80BC17}">
      <dsp:nvSpPr>
        <dsp:cNvPr id="0" name=""/>
        <dsp:cNvSpPr/>
      </dsp:nvSpPr>
      <dsp:spPr>
        <a:xfrm>
          <a:off x="8988411" y="1353899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8988411" y="1437966"/>
        <a:ext cx="251522" cy="252200"/>
      </dsp:txXfrm>
    </dsp:sp>
    <dsp:sp modelId="{BDF45C24-F4AA-4CB5-9F44-A91361664487}">
      <dsp:nvSpPr>
        <dsp:cNvPr id="0" name=""/>
        <dsp:cNvSpPr/>
      </dsp:nvSpPr>
      <dsp:spPr>
        <a:xfrm>
          <a:off x="9496880" y="1055597"/>
          <a:ext cx="1694895" cy="1016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Release</a:t>
          </a:r>
        </a:p>
      </dsp:txBody>
      <dsp:txXfrm>
        <a:off x="9526665" y="1085382"/>
        <a:ext cx="1635325" cy="95736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FAF56-E9A3-4588-B2D8-130E4E97BE86}">
      <dsp:nvSpPr>
        <dsp:cNvPr id="0" name=""/>
        <dsp:cNvSpPr/>
      </dsp:nvSpPr>
      <dsp:spPr>
        <a:xfrm>
          <a:off x="5467" y="0"/>
          <a:ext cx="1694895" cy="990487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Code</a:t>
          </a:r>
        </a:p>
      </dsp:txBody>
      <dsp:txXfrm>
        <a:off x="34477" y="29010"/>
        <a:ext cx="1636875" cy="932467"/>
      </dsp:txXfrm>
    </dsp:sp>
    <dsp:sp modelId="{9B066EF4-7CD5-45B3-973D-4F00D73FDED5}">
      <dsp:nvSpPr>
        <dsp:cNvPr id="0" name=""/>
        <dsp:cNvSpPr/>
      </dsp:nvSpPr>
      <dsp:spPr>
        <a:xfrm>
          <a:off x="1869852" y="285076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1869852" y="369143"/>
        <a:ext cx="251522" cy="252200"/>
      </dsp:txXfrm>
    </dsp:sp>
    <dsp:sp modelId="{D8D1BFA2-92AB-4424-B4BC-107C52CB687F}">
      <dsp:nvSpPr>
        <dsp:cNvPr id="0" name=""/>
        <dsp:cNvSpPr/>
      </dsp:nvSpPr>
      <dsp:spPr>
        <a:xfrm>
          <a:off x="2378320" y="0"/>
          <a:ext cx="1694895" cy="990487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Source</a:t>
          </a:r>
        </a:p>
      </dsp:txBody>
      <dsp:txXfrm>
        <a:off x="2407330" y="29010"/>
        <a:ext cx="1636875" cy="932467"/>
      </dsp:txXfrm>
    </dsp:sp>
    <dsp:sp modelId="{E7E89F76-5C69-42E4-B06D-7EB6AB781F94}">
      <dsp:nvSpPr>
        <dsp:cNvPr id="0" name=""/>
        <dsp:cNvSpPr/>
      </dsp:nvSpPr>
      <dsp:spPr>
        <a:xfrm>
          <a:off x="4242705" y="285076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4242705" y="369143"/>
        <a:ext cx="251522" cy="252200"/>
      </dsp:txXfrm>
    </dsp:sp>
    <dsp:sp modelId="{ECB291D6-BBD2-42FA-AE6B-CF89A4FD8A36}">
      <dsp:nvSpPr>
        <dsp:cNvPr id="0" name=""/>
        <dsp:cNvSpPr/>
      </dsp:nvSpPr>
      <dsp:spPr>
        <a:xfrm>
          <a:off x="4751173" y="0"/>
          <a:ext cx="1694895" cy="990487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Build</a:t>
          </a:r>
        </a:p>
      </dsp:txBody>
      <dsp:txXfrm>
        <a:off x="4780183" y="29010"/>
        <a:ext cx="1636875" cy="932467"/>
      </dsp:txXfrm>
    </dsp:sp>
    <dsp:sp modelId="{82A92188-A0C3-4DF8-8234-1EA913DBD550}">
      <dsp:nvSpPr>
        <dsp:cNvPr id="0" name=""/>
        <dsp:cNvSpPr/>
      </dsp:nvSpPr>
      <dsp:spPr>
        <a:xfrm>
          <a:off x="6615558" y="285076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6615558" y="369143"/>
        <a:ext cx="251522" cy="252200"/>
      </dsp:txXfrm>
    </dsp:sp>
    <dsp:sp modelId="{B465AA85-3020-4EDD-8D8F-4EF3F8E854D5}">
      <dsp:nvSpPr>
        <dsp:cNvPr id="0" name=""/>
        <dsp:cNvSpPr/>
      </dsp:nvSpPr>
      <dsp:spPr>
        <a:xfrm>
          <a:off x="7124027" y="0"/>
          <a:ext cx="1694895" cy="9904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96000"/>
                <a:lumMod val="100000"/>
              </a:schemeClr>
            </a:gs>
            <a:gs pos="78000">
              <a:schemeClr val="dk1"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Test</a:t>
          </a:r>
        </a:p>
      </dsp:txBody>
      <dsp:txXfrm>
        <a:off x="7153037" y="29010"/>
        <a:ext cx="1636875" cy="932467"/>
      </dsp:txXfrm>
    </dsp:sp>
    <dsp:sp modelId="{9B9A616A-19AC-4814-8B60-9245CC80BC17}">
      <dsp:nvSpPr>
        <dsp:cNvPr id="0" name=""/>
        <dsp:cNvSpPr/>
      </dsp:nvSpPr>
      <dsp:spPr>
        <a:xfrm>
          <a:off x="8988411" y="285076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8988411" y="369143"/>
        <a:ext cx="251522" cy="252200"/>
      </dsp:txXfrm>
    </dsp:sp>
    <dsp:sp modelId="{BDF45C24-F4AA-4CB5-9F44-A91361664487}">
      <dsp:nvSpPr>
        <dsp:cNvPr id="0" name=""/>
        <dsp:cNvSpPr/>
      </dsp:nvSpPr>
      <dsp:spPr>
        <a:xfrm>
          <a:off x="9496880" y="0"/>
          <a:ext cx="1694895" cy="990487"/>
        </a:xfrm>
        <a:prstGeom prst="roundRect">
          <a:avLst>
            <a:gd name="adj" fmla="val 10000"/>
          </a:avLst>
        </a:prstGeom>
        <a:solidFill>
          <a:schemeClr val="accent2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Release</a:t>
          </a:r>
        </a:p>
      </dsp:txBody>
      <dsp:txXfrm>
        <a:off x="9525890" y="29010"/>
        <a:ext cx="1636875" cy="93246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FAF56-E9A3-4588-B2D8-130E4E97BE86}">
      <dsp:nvSpPr>
        <dsp:cNvPr id="0" name=""/>
        <dsp:cNvSpPr/>
      </dsp:nvSpPr>
      <dsp:spPr>
        <a:xfrm>
          <a:off x="5467" y="0"/>
          <a:ext cx="1694895" cy="990487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Code</a:t>
          </a:r>
        </a:p>
      </dsp:txBody>
      <dsp:txXfrm>
        <a:off x="34477" y="29010"/>
        <a:ext cx="1636875" cy="932467"/>
      </dsp:txXfrm>
    </dsp:sp>
    <dsp:sp modelId="{9B066EF4-7CD5-45B3-973D-4F00D73FDED5}">
      <dsp:nvSpPr>
        <dsp:cNvPr id="0" name=""/>
        <dsp:cNvSpPr/>
      </dsp:nvSpPr>
      <dsp:spPr>
        <a:xfrm>
          <a:off x="1869852" y="285076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1869852" y="369143"/>
        <a:ext cx="251522" cy="252200"/>
      </dsp:txXfrm>
    </dsp:sp>
    <dsp:sp modelId="{D8D1BFA2-92AB-4424-B4BC-107C52CB687F}">
      <dsp:nvSpPr>
        <dsp:cNvPr id="0" name=""/>
        <dsp:cNvSpPr/>
      </dsp:nvSpPr>
      <dsp:spPr>
        <a:xfrm>
          <a:off x="2378320" y="0"/>
          <a:ext cx="1694895" cy="990487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Source</a:t>
          </a:r>
        </a:p>
      </dsp:txBody>
      <dsp:txXfrm>
        <a:off x="2407330" y="29010"/>
        <a:ext cx="1636875" cy="932467"/>
      </dsp:txXfrm>
    </dsp:sp>
    <dsp:sp modelId="{E7E89F76-5C69-42E4-B06D-7EB6AB781F94}">
      <dsp:nvSpPr>
        <dsp:cNvPr id="0" name=""/>
        <dsp:cNvSpPr/>
      </dsp:nvSpPr>
      <dsp:spPr>
        <a:xfrm>
          <a:off x="4242705" y="285076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4242705" y="369143"/>
        <a:ext cx="251522" cy="252200"/>
      </dsp:txXfrm>
    </dsp:sp>
    <dsp:sp modelId="{ECB291D6-BBD2-42FA-AE6B-CF89A4FD8A36}">
      <dsp:nvSpPr>
        <dsp:cNvPr id="0" name=""/>
        <dsp:cNvSpPr/>
      </dsp:nvSpPr>
      <dsp:spPr>
        <a:xfrm>
          <a:off x="4751173" y="0"/>
          <a:ext cx="1694895" cy="990487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Build</a:t>
          </a:r>
        </a:p>
      </dsp:txBody>
      <dsp:txXfrm>
        <a:off x="4780183" y="29010"/>
        <a:ext cx="1636875" cy="932467"/>
      </dsp:txXfrm>
    </dsp:sp>
    <dsp:sp modelId="{82A92188-A0C3-4DF8-8234-1EA913DBD550}">
      <dsp:nvSpPr>
        <dsp:cNvPr id="0" name=""/>
        <dsp:cNvSpPr/>
      </dsp:nvSpPr>
      <dsp:spPr>
        <a:xfrm>
          <a:off x="6615558" y="285076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6615558" y="369143"/>
        <a:ext cx="251522" cy="252200"/>
      </dsp:txXfrm>
    </dsp:sp>
    <dsp:sp modelId="{B465AA85-3020-4EDD-8D8F-4EF3F8E854D5}">
      <dsp:nvSpPr>
        <dsp:cNvPr id="0" name=""/>
        <dsp:cNvSpPr/>
      </dsp:nvSpPr>
      <dsp:spPr>
        <a:xfrm>
          <a:off x="7124027" y="0"/>
          <a:ext cx="1694895" cy="9904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96000"/>
                <a:lumMod val="100000"/>
              </a:schemeClr>
            </a:gs>
            <a:gs pos="78000">
              <a:schemeClr val="accent1"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Test</a:t>
          </a:r>
        </a:p>
      </dsp:txBody>
      <dsp:txXfrm>
        <a:off x="7153037" y="29010"/>
        <a:ext cx="1636875" cy="932467"/>
      </dsp:txXfrm>
    </dsp:sp>
    <dsp:sp modelId="{9B9A616A-19AC-4814-8B60-9245CC80BC17}">
      <dsp:nvSpPr>
        <dsp:cNvPr id="0" name=""/>
        <dsp:cNvSpPr/>
      </dsp:nvSpPr>
      <dsp:spPr>
        <a:xfrm>
          <a:off x="8988411" y="285076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8988411" y="369143"/>
        <a:ext cx="251522" cy="252200"/>
      </dsp:txXfrm>
    </dsp:sp>
    <dsp:sp modelId="{BDF45C24-F4AA-4CB5-9F44-A91361664487}">
      <dsp:nvSpPr>
        <dsp:cNvPr id="0" name=""/>
        <dsp:cNvSpPr/>
      </dsp:nvSpPr>
      <dsp:spPr>
        <a:xfrm>
          <a:off x="9496880" y="0"/>
          <a:ext cx="1694895" cy="990487"/>
        </a:xfrm>
        <a:prstGeom prst="roundRect">
          <a:avLst>
            <a:gd name="adj" fmla="val 10000"/>
          </a:avLst>
        </a:prstGeom>
        <a:solidFill>
          <a:schemeClr val="accent2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Release</a:t>
          </a:r>
        </a:p>
      </dsp:txBody>
      <dsp:txXfrm>
        <a:off x="9525890" y="29010"/>
        <a:ext cx="1636875" cy="93246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FAF56-E9A3-4588-B2D8-130E4E97BE86}">
      <dsp:nvSpPr>
        <dsp:cNvPr id="0" name=""/>
        <dsp:cNvSpPr/>
      </dsp:nvSpPr>
      <dsp:spPr>
        <a:xfrm>
          <a:off x="5467" y="0"/>
          <a:ext cx="1694895" cy="990487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Code</a:t>
          </a:r>
        </a:p>
      </dsp:txBody>
      <dsp:txXfrm>
        <a:off x="34477" y="29010"/>
        <a:ext cx="1636875" cy="932467"/>
      </dsp:txXfrm>
    </dsp:sp>
    <dsp:sp modelId="{9B066EF4-7CD5-45B3-973D-4F00D73FDED5}">
      <dsp:nvSpPr>
        <dsp:cNvPr id="0" name=""/>
        <dsp:cNvSpPr/>
      </dsp:nvSpPr>
      <dsp:spPr>
        <a:xfrm>
          <a:off x="1869852" y="285076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1869852" y="369143"/>
        <a:ext cx="251522" cy="252200"/>
      </dsp:txXfrm>
    </dsp:sp>
    <dsp:sp modelId="{D8D1BFA2-92AB-4424-B4BC-107C52CB687F}">
      <dsp:nvSpPr>
        <dsp:cNvPr id="0" name=""/>
        <dsp:cNvSpPr/>
      </dsp:nvSpPr>
      <dsp:spPr>
        <a:xfrm>
          <a:off x="2378320" y="0"/>
          <a:ext cx="1694895" cy="990487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Source</a:t>
          </a:r>
        </a:p>
      </dsp:txBody>
      <dsp:txXfrm>
        <a:off x="2407330" y="29010"/>
        <a:ext cx="1636875" cy="932467"/>
      </dsp:txXfrm>
    </dsp:sp>
    <dsp:sp modelId="{E7E89F76-5C69-42E4-B06D-7EB6AB781F94}">
      <dsp:nvSpPr>
        <dsp:cNvPr id="0" name=""/>
        <dsp:cNvSpPr/>
      </dsp:nvSpPr>
      <dsp:spPr>
        <a:xfrm>
          <a:off x="4242705" y="285076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4242705" y="369143"/>
        <a:ext cx="251522" cy="252200"/>
      </dsp:txXfrm>
    </dsp:sp>
    <dsp:sp modelId="{ECB291D6-BBD2-42FA-AE6B-CF89A4FD8A36}">
      <dsp:nvSpPr>
        <dsp:cNvPr id="0" name=""/>
        <dsp:cNvSpPr/>
      </dsp:nvSpPr>
      <dsp:spPr>
        <a:xfrm>
          <a:off x="4751173" y="0"/>
          <a:ext cx="1694895" cy="990487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Build</a:t>
          </a:r>
        </a:p>
      </dsp:txBody>
      <dsp:txXfrm>
        <a:off x="4780183" y="29010"/>
        <a:ext cx="1636875" cy="932467"/>
      </dsp:txXfrm>
    </dsp:sp>
    <dsp:sp modelId="{82A92188-A0C3-4DF8-8234-1EA913DBD550}">
      <dsp:nvSpPr>
        <dsp:cNvPr id="0" name=""/>
        <dsp:cNvSpPr/>
      </dsp:nvSpPr>
      <dsp:spPr>
        <a:xfrm>
          <a:off x="6615558" y="285076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6615558" y="369143"/>
        <a:ext cx="251522" cy="252200"/>
      </dsp:txXfrm>
    </dsp:sp>
    <dsp:sp modelId="{B465AA85-3020-4EDD-8D8F-4EF3F8E854D5}">
      <dsp:nvSpPr>
        <dsp:cNvPr id="0" name=""/>
        <dsp:cNvSpPr/>
      </dsp:nvSpPr>
      <dsp:spPr>
        <a:xfrm>
          <a:off x="7124027" y="0"/>
          <a:ext cx="1694895" cy="9904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96000"/>
                <a:lumMod val="100000"/>
              </a:schemeClr>
            </a:gs>
            <a:gs pos="78000">
              <a:schemeClr val="dk1"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Test</a:t>
          </a:r>
        </a:p>
      </dsp:txBody>
      <dsp:txXfrm>
        <a:off x="7153037" y="29010"/>
        <a:ext cx="1636875" cy="932467"/>
      </dsp:txXfrm>
    </dsp:sp>
    <dsp:sp modelId="{9B9A616A-19AC-4814-8B60-9245CC80BC17}">
      <dsp:nvSpPr>
        <dsp:cNvPr id="0" name=""/>
        <dsp:cNvSpPr/>
      </dsp:nvSpPr>
      <dsp:spPr>
        <a:xfrm>
          <a:off x="8988411" y="285076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8988411" y="369143"/>
        <a:ext cx="251522" cy="252200"/>
      </dsp:txXfrm>
    </dsp:sp>
    <dsp:sp modelId="{BDF45C24-F4AA-4CB5-9F44-A91361664487}">
      <dsp:nvSpPr>
        <dsp:cNvPr id="0" name=""/>
        <dsp:cNvSpPr/>
      </dsp:nvSpPr>
      <dsp:spPr>
        <a:xfrm>
          <a:off x="9496880" y="0"/>
          <a:ext cx="1694895" cy="9904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96000"/>
                <a:lumMod val="100000"/>
              </a:schemeClr>
            </a:gs>
            <a:gs pos="78000">
              <a:schemeClr val="dk1"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Release</a:t>
          </a:r>
        </a:p>
      </dsp:txBody>
      <dsp:txXfrm>
        <a:off x="9525890" y="29010"/>
        <a:ext cx="1636875" cy="93246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FAF56-E9A3-4588-B2D8-130E4E97BE86}">
      <dsp:nvSpPr>
        <dsp:cNvPr id="0" name=""/>
        <dsp:cNvSpPr/>
      </dsp:nvSpPr>
      <dsp:spPr>
        <a:xfrm>
          <a:off x="5467" y="0"/>
          <a:ext cx="1694895" cy="990487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Code</a:t>
          </a:r>
        </a:p>
      </dsp:txBody>
      <dsp:txXfrm>
        <a:off x="34477" y="29010"/>
        <a:ext cx="1636875" cy="932467"/>
      </dsp:txXfrm>
    </dsp:sp>
    <dsp:sp modelId="{9B066EF4-7CD5-45B3-973D-4F00D73FDED5}">
      <dsp:nvSpPr>
        <dsp:cNvPr id="0" name=""/>
        <dsp:cNvSpPr/>
      </dsp:nvSpPr>
      <dsp:spPr>
        <a:xfrm>
          <a:off x="1869852" y="285076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1869852" y="369143"/>
        <a:ext cx="251522" cy="252200"/>
      </dsp:txXfrm>
    </dsp:sp>
    <dsp:sp modelId="{D8D1BFA2-92AB-4424-B4BC-107C52CB687F}">
      <dsp:nvSpPr>
        <dsp:cNvPr id="0" name=""/>
        <dsp:cNvSpPr/>
      </dsp:nvSpPr>
      <dsp:spPr>
        <a:xfrm>
          <a:off x="2378320" y="0"/>
          <a:ext cx="1694895" cy="990487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Source</a:t>
          </a:r>
        </a:p>
      </dsp:txBody>
      <dsp:txXfrm>
        <a:off x="2407330" y="29010"/>
        <a:ext cx="1636875" cy="932467"/>
      </dsp:txXfrm>
    </dsp:sp>
    <dsp:sp modelId="{E7E89F76-5C69-42E4-B06D-7EB6AB781F94}">
      <dsp:nvSpPr>
        <dsp:cNvPr id="0" name=""/>
        <dsp:cNvSpPr/>
      </dsp:nvSpPr>
      <dsp:spPr>
        <a:xfrm>
          <a:off x="4242705" y="285076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4242705" y="369143"/>
        <a:ext cx="251522" cy="252200"/>
      </dsp:txXfrm>
    </dsp:sp>
    <dsp:sp modelId="{ECB291D6-BBD2-42FA-AE6B-CF89A4FD8A36}">
      <dsp:nvSpPr>
        <dsp:cNvPr id="0" name=""/>
        <dsp:cNvSpPr/>
      </dsp:nvSpPr>
      <dsp:spPr>
        <a:xfrm>
          <a:off x="4751173" y="0"/>
          <a:ext cx="1694895" cy="990487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Build</a:t>
          </a:r>
        </a:p>
      </dsp:txBody>
      <dsp:txXfrm>
        <a:off x="4780183" y="29010"/>
        <a:ext cx="1636875" cy="932467"/>
      </dsp:txXfrm>
    </dsp:sp>
    <dsp:sp modelId="{82A92188-A0C3-4DF8-8234-1EA913DBD550}">
      <dsp:nvSpPr>
        <dsp:cNvPr id="0" name=""/>
        <dsp:cNvSpPr/>
      </dsp:nvSpPr>
      <dsp:spPr>
        <a:xfrm>
          <a:off x="6615558" y="285076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6615558" y="369143"/>
        <a:ext cx="251522" cy="252200"/>
      </dsp:txXfrm>
    </dsp:sp>
    <dsp:sp modelId="{B465AA85-3020-4EDD-8D8F-4EF3F8E854D5}">
      <dsp:nvSpPr>
        <dsp:cNvPr id="0" name=""/>
        <dsp:cNvSpPr/>
      </dsp:nvSpPr>
      <dsp:spPr>
        <a:xfrm>
          <a:off x="7124027" y="0"/>
          <a:ext cx="1694895" cy="9904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96000"/>
                <a:lumMod val="100000"/>
              </a:schemeClr>
            </a:gs>
            <a:gs pos="78000">
              <a:schemeClr val="dk1"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Test</a:t>
          </a:r>
        </a:p>
      </dsp:txBody>
      <dsp:txXfrm>
        <a:off x="7153037" y="29010"/>
        <a:ext cx="1636875" cy="932467"/>
      </dsp:txXfrm>
    </dsp:sp>
    <dsp:sp modelId="{9B9A616A-19AC-4814-8B60-9245CC80BC17}">
      <dsp:nvSpPr>
        <dsp:cNvPr id="0" name=""/>
        <dsp:cNvSpPr/>
      </dsp:nvSpPr>
      <dsp:spPr>
        <a:xfrm>
          <a:off x="8988411" y="285076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8988411" y="369143"/>
        <a:ext cx="251522" cy="252200"/>
      </dsp:txXfrm>
    </dsp:sp>
    <dsp:sp modelId="{BDF45C24-F4AA-4CB5-9F44-A91361664487}">
      <dsp:nvSpPr>
        <dsp:cNvPr id="0" name=""/>
        <dsp:cNvSpPr/>
      </dsp:nvSpPr>
      <dsp:spPr>
        <a:xfrm>
          <a:off x="9496880" y="0"/>
          <a:ext cx="1694895" cy="9904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96000"/>
                <a:lumMod val="100000"/>
              </a:schemeClr>
            </a:gs>
            <a:gs pos="78000">
              <a:schemeClr val="dk1"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Release</a:t>
          </a:r>
        </a:p>
      </dsp:txBody>
      <dsp:txXfrm>
        <a:off x="9525890" y="29010"/>
        <a:ext cx="1636875" cy="9324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FAF56-E9A3-4588-B2D8-130E4E97BE86}">
      <dsp:nvSpPr>
        <dsp:cNvPr id="0" name=""/>
        <dsp:cNvSpPr/>
      </dsp:nvSpPr>
      <dsp:spPr>
        <a:xfrm>
          <a:off x="5467" y="276795"/>
          <a:ext cx="1694895" cy="1016937"/>
        </a:xfrm>
        <a:prstGeom prst="roundRect">
          <a:avLst>
            <a:gd name="adj" fmla="val 10000"/>
          </a:avLst>
        </a:prstGeom>
        <a:solidFill>
          <a:schemeClr val="dk1"/>
        </a:solidFill>
        <a:ln w="19050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Code</a:t>
          </a:r>
        </a:p>
      </dsp:txBody>
      <dsp:txXfrm>
        <a:off x="35252" y="306580"/>
        <a:ext cx="1635325" cy="957367"/>
      </dsp:txXfrm>
    </dsp:sp>
    <dsp:sp modelId="{9B066EF4-7CD5-45B3-973D-4F00D73FDED5}">
      <dsp:nvSpPr>
        <dsp:cNvPr id="0" name=""/>
        <dsp:cNvSpPr/>
      </dsp:nvSpPr>
      <dsp:spPr>
        <a:xfrm>
          <a:off x="1869852" y="575097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1869852" y="659164"/>
        <a:ext cx="251522" cy="252200"/>
      </dsp:txXfrm>
    </dsp:sp>
    <dsp:sp modelId="{D8D1BFA2-92AB-4424-B4BC-107C52CB687F}">
      <dsp:nvSpPr>
        <dsp:cNvPr id="0" name=""/>
        <dsp:cNvSpPr/>
      </dsp:nvSpPr>
      <dsp:spPr>
        <a:xfrm>
          <a:off x="2378320" y="276795"/>
          <a:ext cx="1694895" cy="1016937"/>
        </a:xfrm>
        <a:prstGeom prst="roundRect">
          <a:avLst>
            <a:gd name="adj" fmla="val 10000"/>
          </a:avLst>
        </a:prstGeom>
        <a:solidFill>
          <a:schemeClr val="dk1"/>
        </a:solidFill>
        <a:ln w="19050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Source</a:t>
          </a:r>
        </a:p>
      </dsp:txBody>
      <dsp:txXfrm>
        <a:off x="2408105" y="306580"/>
        <a:ext cx="1635325" cy="957367"/>
      </dsp:txXfrm>
    </dsp:sp>
    <dsp:sp modelId="{E7E89F76-5C69-42E4-B06D-7EB6AB781F94}">
      <dsp:nvSpPr>
        <dsp:cNvPr id="0" name=""/>
        <dsp:cNvSpPr/>
      </dsp:nvSpPr>
      <dsp:spPr>
        <a:xfrm>
          <a:off x="4242705" y="575097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4242705" y="659164"/>
        <a:ext cx="251522" cy="252200"/>
      </dsp:txXfrm>
    </dsp:sp>
    <dsp:sp modelId="{ECB291D6-BBD2-42FA-AE6B-CF89A4FD8A36}">
      <dsp:nvSpPr>
        <dsp:cNvPr id="0" name=""/>
        <dsp:cNvSpPr/>
      </dsp:nvSpPr>
      <dsp:spPr>
        <a:xfrm>
          <a:off x="4751173" y="276795"/>
          <a:ext cx="1694895" cy="1016937"/>
        </a:xfrm>
        <a:prstGeom prst="roundRect">
          <a:avLst>
            <a:gd name="adj" fmla="val 10000"/>
          </a:avLst>
        </a:prstGeom>
        <a:solidFill>
          <a:schemeClr val="accent2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Build</a:t>
          </a:r>
        </a:p>
      </dsp:txBody>
      <dsp:txXfrm>
        <a:off x="4780958" y="306580"/>
        <a:ext cx="1635325" cy="957367"/>
      </dsp:txXfrm>
    </dsp:sp>
    <dsp:sp modelId="{82A92188-A0C3-4DF8-8234-1EA913DBD550}">
      <dsp:nvSpPr>
        <dsp:cNvPr id="0" name=""/>
        <dsp:cNvSpPr/>
      </dsp:nvSpPr>
      <dsp:spPr>
        <a:xfrm>
          <a:off x="6615558" y="575097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6615558" y="659164"/>
        <a:ext cx="251522" cy="252200"/>
      </dsp:txXfrm>
    </dsp:sp>
    <dsp:sp modelId="{B465AA85-3020-4EDD-8D8F-4EF3F8E854D5}">
      <dsp:nvSpPr>
        <dsp:cNvPr id="0" name=""/>
        <dsp:cNvSpPr/>
      </dsp:nvSpPr>
      <dsp:spPr>
        <a:xfrm>
          <a:off x="7124027" y="276795"/>
          <a:ext cx="1694895" cy="1016937"/>
        </a:xfrm>
        <a:prstGeom prst="roundRect">
          <a:avLst>
            <a:gd name="adj" fmla="val 10000"/>
          </a:avLst>
        </a:prstGeom>
        <a:solidFill>
          <a:schemeClr val="accent2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Test</a:t>
          </a:r>
        </a:p>
      </dsp:txBody>
      <dsp:txXfrm>
        <a:off x="7153812" y="306580"/>
        <a:ext cx="1635325" cy="957367"/>
      </dsp:txXfrm>
    </dsp:sp>
    <dsp:sp modelId="{9B9A616A-19AC-4814-8B60-9245CC80BC17}">
      <dsp:nvSpPr>
        <dsp:cNvPr id="0" name=""/>
        <dsp:cNvSpPr/>
      </dsp:nvSpPr>
      <dsp:spPr>
        <a:xfrm>
          <a:off x="8988411" y="575097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8988411" y="659164"/>
        <a:ext cx="251522" cy="252200"/>
      </dsp:txXfrm>
    </dsp:sp>
    <dsp:sp modelId="{BDF45C24-F4AA-4CB5-9F44-A91361664487}">
      <dsp:nvSpPr>
        <dsp:cNvPr id="0" name=""/>
        <dsp:cNvSpPr/>
      </dsp:nvSpPr>
      <dsp:spPr>
        <a:xfrm>
          <a:off x="9496880" y="276795"/>
          <a:ext cx="1694895" cy="1016937"/>
        </a:xfrm>
        <a:prstGeom prst="roundRect">
          <a:avLst>
            <a:gd name="adj" fmla="val 10000"/>
          </a:avLst>
        </a:prstGeom>
        <a:solidFill>
          <a:schemeClr val="accent2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Release</a:t>
          </a:r>
        </a:p>
      </dsp:txBody>
      <dsp:txXfrm>
        <a:off x="9526665" y="306580"/>
        <a:ext cx="1635325" cy="9573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FAF56-E9A3-4588-B2D8-130E4E97BE86}">
      <dsp:nvSpPr>
        <dsp:cNvPr id="0" name=""/>
        <dsp:cNvSpPr/>
      </dsp:nvSpPr>
      <dsp:spPr>
        <a:xfrm>
          <a:off x="5467" y="0"/>
          <a:ext cx="1694895" cy="990487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Code</a:t>
          </a:r>
        </a:p>
      </dsp:txBody>
      <dsp:txXfrm>
        <a:off x="34477" y="29010"/>
        <a:ext cx="1636875" cy="932467"/>
      </dsp:txXfrm>
    </dsp:sp>
    <dsp:sp modelId="{9B066EF4-7CD5-45B3-973D-4F00D73FDED5}">
      <dsp:nvSpPr>
        <dsp:cNvPr id="0" name=""/>
        <dsp:cNvSpPr/>
      </dsp:nvSpPr>
      <dsp:spPr>
        <a:xfrm>
          <a:off x="1869852" y="285076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1869852" y="369143"/>
        <a:ext cx="251522" cy="252200"/>
      </dsp:txXfrm>
    </dsp:sp>
    <dsp:sp modelId="{D8D1BFA2-92AB-4424-B4BC-107C52CB687F}">
      <dsp:nvSpPr>
        <dsp:cNvPr id="0" name=""/>
        <dsp:cNvSpPr/>
      </dsp:nvSpPr>
      <dsp:spPr>
        <a:xfrm>
          <a:off x="2378320" y="0"/>
          <a:ext cx="1694895" cy="990487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Source</a:t>
          </a:r>
        </a:p>
      </dsp:txBody>
      <dsp:txXfrm>
        <a:off x="2407330" y="29010"/>
        <a:ext cx="1636875" cy="932467"/>
      </dsp:txXfrm>
    </dsp:sp>
    <dsp:sp modelId="{E7E89F76-5C69-42E4-B06D-7EB6AB781F94}">
      <dsp:nvSpPr>
        <dsp:cNvPr id="0" name=""/>
        <dsp:cNvSpPr/>
      </dsp:nvSpPr>
      <dsp:spPr>
        <a:xfrm>
          <a:off x="4242705" y="285076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4242705" y="369143"/>
        <a:ext cx="251522" cy="252200"/>
      </dsp:txXfrm>
    </dsp:sp>
    <dsp:sp modelId="{ECB291D6-BBD2-42FA-AE6B-CF89A4FD8A36}">
      <dsp:nvSpPr>
        <dsp:cNvPr id="0" name=""/>
        <dsp:cNvSpPr/>
      </dsp:nvSpPr>
      <dsp:spPr>
        <a:xfrm>
          <a:off x="4751173" y="0"/>
          <a:ext cx="1694895" cy="990487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Build</a:t>
          </a:r>
        </a:p>
      </dsp:txBody>
      <dsp:txXfrm>
        <a:off x="4780183" y="29010"/>
        <a:ext cx="1636875" cy="932467"/>
      </dsp:txXfrm>
    </dsp:sp>
    <dsp:sp modelId="{82A92188-A0C3-4DF8-8234-1EA913DBD550}">
      <dsp:nvSpPr>
        <dsp:cNvPr id="0" name=""/>
        <dsp:cNvSpPr/>
      </dsp:nvSpPr>
      <dsp:spPr>
        <a:xfrm>
          <a:off x="6615558" y="285076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6615558" y="369143"/>
        <a:ext cx="251522" cy="252200"/>
      </dsp:txXfrm>
    </dsp:sp>
    <dsp:sp modelId="{B465AA85-3020-4EDD-8D8F-4EF3F8E854D5}">
      <dsp:nvSpPr>
        <dsp:cNvPr id="0" name=""/>
        <dsp:cNvSpPr/>
      </dsp:nvSpPr>
      <dsp:spPr>
        <a:xfrm>
          <a:off x="7124027" y="0"/>
          <a:ext cx="1694895" cy="990487"/>
        </a:xfrm>
        <a:prstGeom prst="roundRect">
          <a:avLst>
            <a:gd name="adj" fmla="val 10000"/>
          </a:avLst>
        </a:prstGeom>
        <a:solidFill>
          <a:schemeClr val="accent2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Test</a:t>
          </a:r>
        </a:p>
      </dsp:txBody>
      <dsp:txXfrm>
        <a:off x="7153037" y="29010"/>
        <a:ext cx="1636875" cy="932467"/>
      </dsp:txXfrm>
    </dsp:sp>
    <dsp:sp modelId="{9B9A616A-19AC-4814-8B60-9245CC80BC17}">
      <dsp:nvSpPr>
        <dsp:cNvPr id="0" name=""/>
        <dsp:cNvSpPr/>
      </dsp:nvSpPr>
      <dsp:spPr>
        <a:xfrm>
          <a:off x="8988411" y="285076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8988411" y="369143"/>
        <a:ext cx="251522" cy="252200"/>
      </dsp:txXfrm>
    </dsp:sp>
    <dsp:sp modelId="{BDF45C24-F4AA-4CB5-9F44-A91361664487}">
      <dsp:nvSpPr>
        <dsp:cNvPr id="0" name=""/>
        <dsp:cNvSpPr/>
      </dsp:nvSpPr>
      <dsp:spPr>
        <a:xfrm>
          <a:off x="9496880" y="0"/>
          <a:ext cx="1694895" cy="990487"/>
        </a:xfrm>
        <a:prstGeom prst="roundRect">
          <a:avLst>
            <a:gd name="adj" fmla="val 10000"/>
          </a:avLst>
        </a:prstGeom>
        <a:solidFill>
          <a:schemeClr val="accent2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Release</a:t>
          </a:r>
        </a:p>
      </dsp:txBody>
      <dsp:txXfrm>
        <a:off x="9525890" y="29010"/>
        <a:ext cx="1636875" cy="9324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D4C22-A473-442A-A8C9-7A0DFC9268CF}">
      <dsp:nvSpPr>
        <dsp:cNvPr id="0" name=""/>
        <dsp:cNvSpPr/>
      </dsp:nvSpPr>
      <dsp:spPr>
        <a:xfrm>
          <a:off x="1816" y="126921"/>
          <a:ext cx="826024" cy="475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kern="1200" dirty="0" err="1"/>
            <a:t>Github</a:t>
          </a:r>
          <a:endParaRPr lang="en-CA" sz="1050" b="1" kern="1200" dirty="0"/>
        </a:p>
      </dsp:txBody>
      <dsp:txXfrm>
        <a:off x="1816" y="126921"/>
        <a:ext cx="826024" cy="316800"/>
      </dsp:txXfrm>
    </dsp:sp>
    <dsp:sp modelId="{6856E573-5559-472A-9561-A2D483FFB8F1}">
      <dsp:nvSpPr>
        <dsp:cNvPr id="0" name=""/>
        <dsp:cNvSpPr/>
      </dsp:nvSpPr>
      <dsp:spPr>
        <a:xfrm>
          <a:off x="171002" y="443720"/>
          <a:ext cx="826024" cy="67320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dirty="0"/>
            <a:t>Commit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dirty="0"/>
            <a:t>Push</a:t>
          </a:r>
        </a:p>
      </dsp:txBody>
      <dsp:txXfrm>
        <a:off x="190719" y="463437"/>
        <a:ext cx="786590" cy="633766"/>
      </dsp:txXfrm>
    </dsp:sp>
    <dsp:sp modelId="{4C86D07F-DB59-4928-B9CB-27DC10D45113}">
      <dsp:nvSpPr>
        <dsp:cNvPr id="0" name=""/>
        <dsp:cNvSpPr/>
      </dsp:nvSpPr>
      <dsp:spPr>
        <a:xfrm>
          <a:off x="953063" y="182492"/>
          <a:ext cx="265471" cy="2056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kern="1200"/>
        </a:p>
      </dsp:txBody>
      <dsp:txXfrm>
        <a:off x="953063" y="223623"/>
        <a:ext cx="203774" cy="123394"/>
      </dsp:txXfrm>
    </dsp:sp>
    <dsp:sp modelId="{E7517E6F-FEA5-49F8-9603-FBD29098FFD2}">
      <dsp:nvSpPr>
        <dsp:cNvPr id="0" name=""/>
        <dsp:cNvSpPr/>
      </dsp:nvSpPr>
      <dsp:spPr>
        <a:xfrm>
          <a:off x="1328730" y="126921"/>
          <a:ext cx="826024" cy="475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kern="1200" dirty="0" err="1"/>
            <a:t>Appveyor</a:t>
          </a:r>
          <a:endParaRPr lang="en-CA" sz="1050" b="1" kern="1200" dirty="0"/>
        </a:p>
      </dsp:txBody>
      <dsp:txXfrm>
        <a:off x="1328730" y="126921"/>
        <a:ext cx="826024" cy="316800"/>
      </dsp:txXfrm>
    </dsp:sp>
    <dsp:sp modelId="{6651FD57-3F76-4F84-8D1D-3085125DFDF6}">
      <dsp:nvSpPr>
        <dsp:cNvPr id="0" name=""/>
        <dsp:cNvSpPr/>
      </dsp:nvSpPr>
      <dsp:spPr>
        <a:xfrm>
          <a:off x="1497916" y="443720"/>
          <a:ext cx="826024" cy="67320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dirty="0"/>
            <a:t>Copy source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dirty="0" err="1"/>
            <a:t>Yaml</a:t>
          </a:r>
          <a:endParaRPr lang="en-CA" sz="1100" kern="1200" dirty="0"/>
        </a:p>
      </dsp:txBody>
      <dsp:txXfrm>
        <a:off x="1517633" y="463437"/>
        <a:ext cx="786590" cy="633766"/>
      </dsp:txXfrm>
    </dsp:sp>
    <dsp:sp modelId="{3E1DD70A-654B-45F2-AE48-54A742A6C943}">
      <dsp:nvSpPr>
        <dsp:cNvPr id="0" name=""/>
        <dsp:cNvSpPr/>
      </dsp:nvSpPr>
      <dsp:spPr>
        <a:xfrm>
          <a:off x="2279977" y="182492"/>
          <a:ext cx="265471" cy="2056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kern="1200"/>
        </a:p>
      </dsp:txBody>
      <dsp:txXfrm>
        <a:off x="2279977" y="223623"/>
        <a:ext cx="203774" cy="123394"/>
      </dsp:txXfrm>
    </dsp:sp>
    <dsp:sp modelId="{22254DEF-7A5E-42AD-95C2-8AA21D61EE28}">
      <dsp:nvSpPr>
        <dsp:cNvPr id="0" name=""/>
        <dsp:cNvSpPr/>
      </dsp:nvSpPr>
      <dsp:spPr>
        <a:xfrm>
          <a:off x="2655644" y="126921"/>
          <a:ext cx="826024" cy="475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Build</a:t>
          </a:r>
        </a:p>
      </dsp:txBody>
      <dsp:txXfrm>
        <a:off x="2655644" y="126921"/>
        <a:ext cx="826024" cy="316800"/>
      </dsp:txXfrm>
    </dsp:sp>
    <dsp:sp modelId="{FC6DE50C-8DCF-4DDE-B417-F6A45B16C083}">
      <dsp:nvSpPr>
        <dsp:cNvPr id="0" name=""/>
        <dsp:cNvSpPr/>
      </dsp:nvSpPr>
      <dsp:spPr>
        <a:xfrm>
          <a:off x="2824829" y="443720"/>
          <a:ext cx="826024" cy="67320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dirty="0"/>
            <a:t>Execute </a:t>
          </a:r>
          <a:r>
            <a:rPr lang="en-CA" sz="1100" kern="1200" dirty="0" err="1"/>
            <a:t>yaml</a:t>
          </a:r>
          <a:r>
            <a:rPr lang="en-CA" sz="1100" kern="1200" dirty="0"/>
            <a:t> tasks</a:t>
          </a:r>
        </a:p>
      </dsp:txBody>
      <dsp:txXfrm>
        <a:off x="2844546" y="463437"/>
        <a:ext cx="786590" cy="6337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FAF56-E9A3-4588-B2D8-130E4E97BE86}">
      <dsp:nvSpPr>
        <dsp:cNvPr id="0" name=""/>
        <dsp:cNvSpPr/>
      </dsp:nvSpPr>
      <dsp:spPr>
        <a:xfrm>
          <a:off x="5467" y="0"/>
          <a:ext cx="1694895" cy="957236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Code</a:t>
          </a:r>
        </a:p>
      </dsp:txBody>
      <dsp:txXfrm>
        <a:off x="33503" y="28036"/>
        <a:ext cx="1638823" cy="901164"/>
      </dsp:txXfrm>
    </dsp:sp>
    <dsp:sp modelId="{9B066EF4-7CD5-45B3-973D-4F00D73FDED5}">
      <dsp:nvSpPr>
        <dsp:cNvPr id="0" name=""/>
        <dsp:cNvSpPr/>
      </dsp:nvSpPr>
      <dsp:spPr>
        <a:xfrm>
          <a:off x="1869852" y="268450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1869852" y="352517"/>
        <a:ext cx="251522" cy="252200"/>
      </dsp:txXfrm>
    </dsp:sp>
    <dsp:sp modelId="{D8D1BFA2-92AB-4424-B4BC-107C52CB687F}">
      <dsp:nvSpPr>
        <dsp:cNvPr id="0" name=""/>
        <dsp:cNvSpPr/>
      </dsp:nvSpPr>
      <dsp:spPr>
        <a:xfrm>
          <a:off x="2378320" y="0"/>
          <a:ext cx="1694895" cy="957236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Source</a:t>
          </a:r>
        </a:p>
      </dsp:txBody>
      <dsp:txXfrm>
        <a:off x="2406356" y="28036"/>
        <a:ext cx="1638823" cy="901164"/>
      </dsp:txXfrm>
    </dsp:sp>
    <dsp:sp modelId="{E7E89F76-5C69-42E4-B06D-7EB6AB781F94}">
      <dsp:nvSpPr>
        <dsp:cNvPr id="0" name=""/>
        <dsp:cNvSpPr/>
      </dsp:nvSpPr>
      <dsp:spPr>
        <a:xfrm>
          <a:off x="4242705" y="268450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4242705" y="352517"/>
        <a:ext cx="251522" cy="252200"/>
      </dsp:txXfrm>
    </dsp:sp>
    <dsp:sp modelId="{ECB291D6-BBD2-42FA-AE6B-CF89A4FD8A36}">
      <dsp:nvSpPr>
        <dsp:cNvPr id="0" name=""/>
        <dsp:cNvSpPr/>
      </dsp:nvSpPr>
      <dsp:spPr>
        <a:xfrm>
          <a:off x="4751173" y="0"/>
          <a:ext cx="1694895" cy="957236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Build</a:t>
          </a:r>
        </a:p>
      </dsp:txBody>
      <dsp:txXfrm>
        <a:off x="4779209" y="28036"/>
        <a:ext cx="1638823" cy="901164"/>
      </dsp:txXfrm>
    </dsp:sp>
    <dsp:sp modelId="{82A92188-A0C3-4DF8-8234-1EA913DBD550}">
      <dsp:nvSpPr>
        <dsp:cNvPr id="0" name=""/>
        <dsp:cNvSpPr/>
      </dsp:nvSpPr>
      <dsp:spPr>
        <a:xfrm>
          <a:off x="6615558" y="268450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6615558" y="352517"/>
        <a:ext cx="251522" cy="252200"/>
      </dsp:txXfrm>
    </dsp:sp>
    <dsp:sp modelId="{B465AA85-3020-4EDD-8D8F-4EF3F8E854D5}">
      <dsp:nvSpPr>
        <dsp:cNvPr id="0" name=""/>
        <dsp:cNvSpPr/>
      </dsp:nvSpPr>
      <dsp:spPr>
        <a:xfrm>
          <a:off x="7124027" y="0"/>
          <a:ext cx="1694895" cy="957236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Test</a:t>
          </a:r>
        </a:p>
      </dsp:txBody>
      <dsp:txXfrm>
        <a:off x="7152063" y="28036"/>
        <a:ext cx="1638823" cy="901164"/>
      </dsp:txXfrm>
    </dsp:sp>
    <dsp:sp modelId="{9B9A616A-19AC-4814-8B60-9245CC80BC17}">
      <dsp:nvSpPr>
        <dsp:cNvPr id="0" name=""/>
        <dsp:cNvSpPr/>
      </dsp:nvSpPr>
      <dsp:spPr>
        <a:xfrm>
          <a:off x="8988411" y="268450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8988411" y="352517"/>
        <a:ext cx="251522" cy="252200"/>
      </dsp:txXfrm>
    </dsp:sp>
    <dsp:sp modelId="{BDF45C24-F4AA-4CB5-9F44-A91361664487}">
      <dsp:nvSpPr>
        <dsp:cNvPr id="0" name=""/>
        <dsp:cNvSpPr/>
      </dsp:nvSpPr>
      <dsp:spPr>
        <a:xfrm>
          <a:off x="9496880" y="0"/>
          <a:ext cx="1694895" cy="957236"/>
        </a:xfrm>
        <a:prstGeom prst="roundRect">
          <a:avLst>
            <a:gd name="adj" fmla="val 10000"/>
          </a:avLst>
        </a:prstGeom>
        <a:solidFill>
          <a:schemeClr val="bg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Release</a:t>
          </a:r>
        </a:p>
      </dsp:txBody>
      <dsp:txXfrm>
        <a:off x="9524916" y="28036"/>
        <a:ext cx="1638823" cy="9011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FAF56-E9A3-4588-B2D8-130E4E97BE86}">
      <dsp:nvSpPr>
        <dsp:cNvPr id="0" name=""/>
        <dsp:cNvSpPr/>
      </dsp:nvSpPr>
      <dsp:spPr>
        <a:xfrm>
          <a:off x="5467" y="0"/>
          <a:ext cx="1694895" cy="957236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Code</a:t>
          </a:r>
        </a:p>
      </dsp:txBody>
      <dsp:txXfrm>
        <a:off x="33503" y="28036"/>
        <a:ext cx="1638823" cy="901164"/>
      </dsp:txXfrm>
    </dsp:sp>
    <dsp:sp modelId="{9B066EF4-7CD5-45B3-973D-4F00D73FDED5}">
      <dsp:nvSpPr>
        <dsp:cNvPr id="0" name=""/>
        <dsp:cNvSpPr/>
      </dsp:nvSpPr>
      <dsp:spPr>
        <a:xfrm>
          <a:off x="1869852" y="268450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1869852" y="352517"/>
        <a:ext cx="251522" cy="252200"/>
      </dsp:txXfrm>
    </dsp:sp>
    <dsp:sp modelId="{D8D1BFA2-92AB-4424-B4BC-107C52CB687F}">
      <dsp:nvSpPr>
        <dsp:cNvPr id="0" name=""/>
        <dsp:cNvSpPr/>
      </dsp:nvSpPr>
      <dsp:spPr>
        <a:xfrm>
          <a:off x="2378320" y="0"/>
          <a:ext cx="1694895" cy="957236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Source</a:t>
          </a:r>
        </a:p>
      </dsp:txBody>
      <dsp:txXfrm>
        <a:off x="2406356" y="28036"/>
        <a:ext cx="1638823" cy="901164"/>
      </dsp:txXfrm>
    </dsp:sp>
    <dsp:sp modelId="{E7E89F76-5C69-42E4-B06D-7EB6AB781F94}">
      <dsp:nvSpPr>
        <dsp:cNvPr id="0" name=""/>
        <dsp:cNvSpPr/>
      </dsp:nvSpPr>
      <dsp:spPr>
        <a:xfrm>
          <a:off x="4242705" y="268450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4242705" y="352517"/>
        <a:ext cx="251522" cy="252200"/>
      </dsp:txXfrm>
    </dsp:sp>
    <dsp:sp modelId="{ECB291D6-BBD2-42FA-AE6B-CF89A4FD8A36}">
      <dsp:nvSpPr>
        <dsp:cNvPr id="0" name=""/>
        <dsp:cNvSpPr/>
      </dsp:nvSpPr>
      <dsp:spPr>
        <a:xfrm>
          <a:off x="4751173" y="0"/>
          <a:ext cx="1694895" cy="957236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Build</a:t>
          </a:r>
        </a:p>
      </dsp:txBody>
      <dsp:txXfrm>
        <a:off x="4779209" y="28036"/>
        <a:ext cx="1638823" cy="901164"/>
      </dsp:txXfrm>
    </dsp:sp>
    <dsp:sp modelId="{82A92188-A0C3-4DF8-8234-1EA913DBD550}">
      <dsp:nvSpPr>
        <dsp:cNvPr id="0" name=""/>
        <dsp:cNvSpPr/>
      </dsp:nvSpPr>
      <dsp:spPr>
        <a:xfrm>
          <a:off x="6615558" y="268450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6615558" y="352517"/>
        <a:ext cx="251522" cy="252200"/>
      </dsp:txXfrm>
    </dsp:sp>
    <dsp:sp modelId="{B465AA85-3020-4EDD-8D8F-4EF3F8E854D5}">
      <dsp:nvSpPr>
        <dsp:cNvPr id="0" name=""/>
        <dsp:cNvSpPr/>
      </dsp:nvSpPr>
      <dsp:spPr>
        <a:xfrm>
          <a:off x="7124027" y="0"/>
          <a:ext cx="1694895" cy="957236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Test</a:t>
          </a:r>
        </a:p>
      </dsp:txBody>
      <dsp:txXfrm>
        <a:off x="7152063" y="28036"/>
        <a:ext cx="1638823" cy="901164"/>
      </dsp:txXfrm>
    </dsp:sp>
    <dsp:sp modelId="{9B9A616A-19AC-4814-8B60-9245CC80BC17}">
      <dsp:nvSpPr>
        <dsp:cNvPr id="0" name=""/>
        <dsp:cNvSpPr/>
      </dsp:nvSpPr>
      <dsp:spPr>
        <a:xfrm>
          <a:off x="8988411" y="268450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8988411" y="352517"/>
        <a:ext cx="251522" cy="252200"/>
      </dsp:txXfrm>
    </dsp:sp>
    <dsp:sp modelId="{BDF45C24-F4AA-4CB5-9F44-A91361664487}">
      <dsp:nvSpPr>
        <dsp:cNvPr id="0" name=""/>
        <dsp:cNvSpPr/>
      </dsp:nvSpPr>
      <dsp:spPr>
        <a:xfrm>
          <a:off x="9496880" y="0"/>
          <a:ext cx="1694895" cy="957236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Release</a:t>
          </a:r>
        </a:p>
      </dsp:txBody>
      <dsp:txXfrm>
        <a:off x="9524916" y="28036"/>
        <a:ext cx="1638823" cy="9011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FAF56-E9A3-4588-B2D8-130E4E97BE86}">
      <dsp:nvSpPr>
        <dsp:cNvPr id="0" name=""/>
        <dsp:cNvSpPr/>
      </dsp:nvSpPr>
      <dsp:spPr>
        <a:xfrm>
          <a:off x="5467" y="276795"/>
          <a:ext cx="1694895" cy="1016937"/>
        </a:xfrm>
        <a:prstGeom prst="roundRect">
          <a:avLst>
            <a:gd name="adj" fmla="val 10000"/>
          </a:avLst>
        </a:prstGeom>
        <a:solidFill>
          <a:schemeClr val="dk1"/>
        </a:solidFill>
        <a:ln w="19050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Code</a:t>
          </a:r>
        </a:p>
      </dsp:txBody>
      <dsp:txXfrm>
        <a:off x="35252" y="306580"/>
        <a:ext cx="1635325" cy="957367"/>
      </dsp:txXfrm>
    </dsp:sp>
    <dsp:sp modelId="{9B066EF4-7CD5-45B3-973D-4F00D73FDED5}">
      <dsp:nvSpPr>
        <dsp:cNvPr id="0" name=""/>
        <dsp:cNvSpPr/>
      </dsp:nvSpPr>
      <dsp:spPr>
        <a:xfrm>
          <a:off x="1869852" y="575097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1869852" y="659164"/>
        <a:ext cx="251522" cy="252200"/>
      </dsp:txXfrm>
    </dsp:sp>
    <dsp:sp modelId="{D8D1BFA2-92AB-4424-B4BC-107C52CB687F}">
      <dsp:nvSpPr>
        <dsp:cNvPr id="0" name=""/>
        <dsp:cNvSpPr/>
      </dsp:nvSpPr>
      <dsp:spPr>
        <a:xfrm>
          <a:off x="2378320" y="276795"/>
          <a:ext cx="1694895" cy="1016937"/>
        </a:xfrm>
        <a:prstGeom prst="roundRect">
          <a:avLst>
            <a:gd name="adj" fmla="val 10000"/>
          </a:avLst>
        </a:prstGeom>
        <a:solidFill>
          <a:schemeClr val="dk1"/>
        </a:solidFill>
        <a:ln w="19050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Source</a:t>
          </a:r>
        </a:p>
      </dsp:txBody>
      <dsp:txXfrm>
        <a:off x="2408105" y="306580"/>
        <a:ext cx="1635325" cy="957367"/>
      </dsp:txXfrm>
    </dsp:sp>
    <dsp:sp modelId="{E7E89F76-5C69-42E4-B06D-7EB6AB781F94}">
      <dsp:nvSpPr>
        <dsp:cNvPr id="0" name=""/>
        <dsp:cNvSpPr/>
      </dsp:nvSpPr>
      <dsp:spPr>
        <a:xfrm>
          <a:off x="4242705" y="575097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4242705" y="659164"/>
        <a:ext cx="251522" cy="252200"/>
      </dsp:txXfrm>
    </dsp:sp>
    <dsp:sp modelId="{ECB291D6-BBD2-42FA-AE6B-CF89A4FD8A36}">
      <dsp:nvSpPr>
        <dsp:cNvPr id="0" name=""/>
        <dsp:cNvSpPr/>
      </dsp:nvSpPr>
      <dsp:spPr>
        <a:xfrm>
          <a:off x="4751173" y="276795"/>
          <a:ext cx="1694895" cy="1016937"/>
        </a:xfrm>
        <a:prstGeom prst="roundRect">
          <a:avLst>
            <a:gd name="adj" fmla="val 10000"/>
          </a:avLst>
        </a:prstGeom>
        <a:solidFill>
          <a:schemeClr val="accent2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Build</a:t>
          </a:r>
        </a:p>
      </dsp:txBody>
      <dsp:txXfrm>
        <a:off x="4780958" y="306580"/>
        <a:ext cx="1635325" cy="957367"/>
      </dsp:txXfrm>
    </dsp:sp>
    <dsp:sp modelId="{82A92188-A0C3-4DF8-8234-1EA913DBD550}">
      <dsp:nvSpPr>
        <dsp:cNvPr id="0" name=""/>
        <dsp:cNvSpPr/>
      </dsp:nvSpPr>
      <dsp:spPr>
        <a:xfrm>
          <a:off x="6615558" y="575097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6615558" y="659164"/>
        <a:ext cx="251522" cy="252200"/>
      </dsp:txXfrm>
    </dsp:sp>
    <dsp:sp modelId="{B465AA85-3020-4EDD-8D8F-4EF3F8E854D5}">
      <dsp:nvSpPr>
        <dsp:cNvPr id="0" name=""/>
        <dsp:cNvSpPr/>
      </dsp:nvSpPr>
      <dsp:spPr>
        <a:xfrm>
          <a:off x="7124027" y="276795"/>
          <a:ext cx="1694895" cy="1016937"/>
        </a:xfrm>
        <a:prstGeom prst="roundRect">
          <a:avLst>
            <a:gd name="adj" fmla="val 10000"/>
          </a:avLst>
        </a:prstGeom>
        <a:solidFill>
          <a:schemeClr val="accent2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Test</a:t>
          </a:r>
        </a:p>
      </dsp:txBody>
      <dsp:txXfrm>
        <a:off x="7153812" y="306580"/>
        <a:ext cx="1635325" cy="957367"/>
      </dsp:txXfrm>
    </dsp:sp>
    <dsp:sp modelId="{9B9A616A-19AC-4814-8B60-9245CC80BC17}">
      <dsp:nvSpPr>
        <dsp:cNvPr id="0" name=""/>
        <dsp:cNvSpPr/>
      </dsp:nvSpPr>
      <dsp:spPr>
        <a:xfrm>
          <a:off x="8988411" y="575097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8988411" y="659164"/>
        <a:ext cx="251522" cy="252200"/>
      </dsp:txXfrm>
    </dsp:sp>
    <dsp:sp modelId="{BDF45C24-F4AA-4CB5-9F44-A91361664487}">
      <dsp:nvSpPr>
        <dsp:cNvPr id="0" name=""/>
        <dsp:cNvSpPr/>
      </dsp:nvSpPr>
      <dsp:spPr>
        <a:xfrm>
          <a:off x="9496880" y="276795"/>
          <a:ext cx="1694895" cy="1016937"/>
        </a:xfrm>
        <a:prstGeom prst="roundRect">
          <a:avLst>
            <a:gd name="adj" fmla="val 10000"/>
          </a:avLst>
        </a:prstGeom>
        <a:solidFill>
          <a:schemeClr val="accent2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Release</a:t>
          </a:r>
        </a:p>
      </dsp:txBody>
      <dsp:txXfrm>
        <a:off x="9526665" y="306580"/>
        <a:ext cx="1635325" cy="9573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FAF56-E9A3-4588-B2D8-130E4E97BE86}">
      <dsp:nvSpPr>
        <dsp:cNvPr id="0" name=""/>
        <dsp:cNvSpPr/>
      </dsp:nvSpPr>
      <dsp:spPr>
        <a:xfrm>
          <a:off x="5467" y="0"/>
          <a:ext cx="1694895" cy="990487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Code</a:t>
          </a:r>
        </a:p>
      </dsp:txBody>
      <dsp:txXfrm>
        <a:off x="34477" y="29010"/>
        <a:ext cx="1636875" cy="932467"/>
      </dsp:txXfrm>
    </dsp:sp>
    <dsp:sp modelId="{9B066EF4-7CD5-45B3-973D-4F00D73FDED5}">
      <dsp:nvSpPr>
        <dsp:cNvPr id="0" name=""/>
        <dsp:cNvSpPr/>
      </dsp:nvSpPr>
      <dsp:spPr>
        <a:xfrm>
          <a:off x="1869852" y="285076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1869852" y="369143"/>
        <a:ext cx="251522" cy="252200"/>
      </dsp:txXfrm>
    </dsp:sp>
    <dsp:sp modelId="{D8D1BFA2-92AB-4424-B4BC-107C52CB687F}">
      <dsp:nvSpPr>
        <dsp:cNvPr id="0" name=""/>
        <dsp:cNvSpPr/>
      </dsp:nvSpPr>
      <dsp:spPr>
        <a:xfrm>
          <a:off x="2378320" y="0"/>
          <a:ext cx="1694895" cy="990487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Source</a:t>
          </a:r>
        </a:p>
      </dsp:txBody>
      <dsp:txXfrm>
        <a:off x="2407330" y="29010"/>
        <a:ext cx="1636875" cy="932467"/>
      </dsp:txXfrm>
    </dsp:sp>
    <dsp:sp modelId="{E7E89F76-5C69-42E4-B06D-7EB6AB781F94}">
      <dsp:nvSpPr>
        <dsp:cNvPr id="0" name=""/>
        <dsp:cNvSpPr/>
      </dsp:nvSpPr>
      <dsp:spPr>
        <a:xfrm>
          <a:off x="4242705" y="285076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4242705" y="369143"/>
        <a:ext cx="251522" cy="252200"/>
      </dsp:txXfrm>
    </dsp:sp>
    <dsp:sp modelId="{ECB291D6-BBD2-42FA-AE6B-CF89A4FD8A36}">
      <dsp:nvSpPr>
        <dsp:cNvPr id="0" name=""/>
        <dsp:cNvSpPr/>
      </dsp:nvSpPr>
      <dsp:spPr>
        <a:xfrm>
          <a:off x="4751173" y="0"/>
          <a:ext cx="1694895" cy="990487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Build</a:t>
          </a:r>
        </a:p>
      </dsp:txBody>
      <dsp:txXfrm>
        <a:off x="4780183" y="29010"/>
        <a:ext cx="1636875" cy="932467"/>
      </dsp:txXfrm>
    </dsp:sp>
    <dsp:sp modelId="{82A92188-A0C3-4DF8-8234-1EA913DBD550}">
      <dsp:nvSpPr>
        <dsp:cNvPr id="0" name=""/>
        <dsp:cNvSpPr/>
      </dsp:nvSpPr>
      <dsp:spPr>
        <a:xfrm>
          <a:off x="6615558" y="285076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6615558" y="369143"/>
        <a:ext cx="251522" cy="252200"/>
      </dsp:txXfrm>
    </dsp:sp>
    <dsp:sp modelId="{B465AA85-3020-4EDD-8D8F-4EF3F8E854D5}">
      <dsp:nvSpPr>
        <dsp:cNvPr id="0" name=""/>
        <dsp:cNvSpPr/>
      </dsp:nvSpPr>
      <dsp:spPr>
        <a:xfrm>
          <a:off x="7124027" y="0"/>
          <a:ext cx="1694895" cy="990487"/>
        </a:xfrm>
        <a:prstGeom prst="roundRect">
          <a:avLst>
            <a:gd name="adj" fmla="val 10000"/>
          </a:avLst>
        </a:prstGeom>
        <a:solidFill>
          <a:schemeClr val="accent2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Test</a:t>
          </a:r>
        </a:p>
      </dsp:txBody>
      <dsp:txXfrm>
        <a:off x="7153037" y="29010"/>
        <a:ext cx="1636875" cy="932467"/>
      </dsp:txXfrm>
    </dsp:sp>
    <dsp:sp modelId="{9B9A616A-19AC-4814-8B60-9245CC80BC17}">
      <dsp:nvSpPr>
        <dsp:cNvPr id="0" name=""/>
        <dsp:cNvSpPr/>
      </dsp:nvSpPr>
      <dsp:spPr>
        <a:xfrm>
          <a:off x="8988411" y="285076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8988411" y="369143"/>
        <a:ext cx="251522" cy="252200"/>
      </dsp:txXfrm>
    </dsp:sp>
    <dsp:sp modelId="{BDF45C24-F4AA-4CB5-9F44-A91361664487}">
      <dsp:nvSpPr>
        <dsp:cNvPr id="0" name=""/>
        <dsp:cNvSpPr/>
      </dsp:nvSpPr>
      <dsp:spPr>
        <a:xfrm>
          <a:off x="9496880" y="0"/>
          <a:ext cx="1694895" cy="990487"/>
        </a:xfrm>
        <a:prstGeom prst="roundRect">
          <a:avLst>
            <a:gd name="adj" fmla="val 10000"/>
          </a:avLst>
        </a:prstGeom>
        <a:solidFill>
          <a:schemeClr val="accent2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Release</a:t>
          </a:r>
        </a:p>
      </dsp:txBody>
      <dsp:txXfrm>
        <a:off x="9525890" y="29010"/>
        <a:ext cx="1636875" cy="93246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FAF56-E9A3-4588-B2D8-130E4E97BE86}">
      <dsp:nvSpPr>
        <dsp:cNvPr id="0" name=""/>
        <dsp:cNvSpPr/>
      </dsp:nvSpPr>
      <dsp:spPr>
        <a:xfrm>
          <a:off x="5467" y="0"/>
          <a:ext cx="1694895" cy="990487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Code</a:t>
          </a:r>
        </a:p>
      </dsp:txBody>
      <dsp:txXfrm>
        <a:off x="34477" y="29010"/>
        <a:ext cx="1636875" cy="932467"/>
      </dsp:txXfrm>
    </dsp:sp>
    <dsp:sp modelId="{9B066EF4-7CD5-45B3-973D-4F00D73FDED5}">
      <dsp:nvSpPr>
        <dsp:cNvPr id="0" name=""/>
        <dsp:cNvSpPr/>
      </dsp:nvSpPr>
      <dsp:spPr>
        <a:xfrm>
          <a:off x="1869852" y="285076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1869852" y="369143"/>
        <a:ext cx="251522" cy="252200"/>
      </dsp:txXfrm>
    </dsp:sp>
    <dsp:sp modelId="{D8D1BFA2-92AB-4424-B4BC-107C52CB687F}">
      <dsp:nvSpPr>
        <dsp:cNvPr id="0" name=""/>
        <dsp:cNvSpPr/>
      </dsp:nvSpPr>
      <dsp:spPr>
        <a:xfrm>
          <a:off x="2378320" y="0"/>
          <a:ext cx="1694895" cy="990487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Source</a:t>
          </a:r>
        </a:p>
      </dsp:txBody>
      <dsp:txXfrm>
        <a:off x="2407330" y="29010"/>
        <a:ext cx="1636875" cy="932467"/>
      </dsp:txXfrm>
    </dsp:sp>
    <dsp:sp modelId="{E7E89F76-5C69-42E4-B06D-7EB6AB781F94}">
      <dsp:nvSpPr>
        <dsp:cNvPr id="0" name=""/>
        <dsp:cNvSpPr/>
      </dsp:nvSpPr>
      <dsp:spPr>
        <a:xfrm>
          <a:off x="4242705" y="285076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4242705" y="369143"/>
        <a:ext cx="251522" cy="252200"/>
      </dsp:txXfrm>
    </dsp:sp>
    <dsp:sp modelId="{ECB291D6-BBD2-42FA-AE6B-CF89A4FD8A36}">
      <dsp:nvSpPr>
        <dsp:cNvPr id="0" name=""/>
        <dsp:cNvSpPr/>
      </dsp:nvSpPr>
      <dsp:spPr>
        <a:xfrm>
          <a:off x="4751173" y="0"/>
          <a:ext cx="1694895" cy="990487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Build</a:t>
          </a:r>
        </a:p>
      </dsp:txBody>
      <dsp:txXfrm>
        <a:off x="4780183" y="29010"/>
        <a:ext cx="1636875" cy="932467"/>
      </dsp:txXfrm>
    </dsp:sp>
    <dsp:sp modelId="{82A92188-A0C3-4DF8-8234-1EA913DBD550}">
      <dsp:nvSpPr>
        <dsp:cNvPr id="0" name=""/>
        <dsp:cNvSpPr/>
      </dsp:nvSpPr>
      <dsp:spPr>
        <a:xfrm>
          <a:off x="6615558" y="285076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6615558" y="369143"/>
        <a:ext cx="251522" cy="252200"/>
      </dsp:txXfrm>
    </dsp:sp>
    <dsp:sp modelId="{B465AA85-3020-4EDD-8D8F-4EF3F8E854D5}">
      <dsp:nvSpPr>
        <dsp:cNvPr id="0" name=""/>
        <dsp:cNvSpPr/>
      </dsp:nvSpPr>
      <dsp:spPr>
        <a:xfrm>
          <a:off x="7124027" y="0"/>
          <a:ext cx="1694895" cy="9904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96000"/>
                <a:lumMod val="100000"/>
              </a:schemeClr>
            </a:gs>
            <a:gs pos="78000">
              <a:schemeClr val="accent1"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Test</a:t>
          </a:r>
        </a:p>
      </dsp:txBody>
      <dsp:txXfrm>
        <a:off x="7153037" y="29010"/>
        <a:ext cx="1636875" cy="932467"/>
      </dsp:txXfrm>
    </dsp:sp>
    <dsp:sp modelId="{9B9A616A-19AC-4814-8B60-9245CC80BC17}">
      <dsp:nvSpPr>
        <dsp:cNvPr id="0" name=""/>
        <dsp:cNvSpPr/>
      </dsp:nvSpPr>
      <dsp:spPr>
        <a:xfrm>
          <a:off x="8988411" y="285076"/>
          <a:ext cx="359317" cy="42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8988411" y="369143"/>
        <a:ext cx="251522" cy="252200"/>
      </dsp:txXfrm>
    </dsp:sp>
    <dsp:sp modelId="{BDF45C24-F4AA-4CB5-9F44-A91361664487}">
      <dsp:nvSpPr>
        <dsp:cNvPr id="0" name=""/>
        <dsp:cNvSpPr/>
      </dsp:nvSpPr>
      <dsp:spPr>
        <a:xfrm>
          <a:off x="9496880" y="0"/>
          <a:ext cx="1694895" cy="990487"/>
        </a:xfrm>
        <a:prstGeom prst="roundRect">
          <a:avLst>
            <a:gd name="adj" fmla="val 10000"/>
          </a:avLst>
        </a:prstGeom>
        <a:solidFill>
          <a:schemeClr val="accent2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Release</a:t>
          </a:r>
        </a:p>
      </dsp:txBody>
      <dsp:txXfrm>
        <a:off x="9525890" y="29010"/>
        <a:ext cx="1636875" cy="932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69935-6C4A-41B8-856E-03B9A1D34CC9}" type="datetimeFigureOut">
              <a:rPr lang="en-CA" smtClean="0"/>
              <a:t>2019-02-14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E0B71-8432-4993-A328-60990DEF3E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0361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https://www.appveyor.com/docs/build-configuration/</a:t>
            </a:r>
          </a:p>
          <a:p>
            <a:r>
              <a:rPr lang="en-CA" dirty="0"/>
              <a:t>https://github.com/lazywinadmin/PSModuleSample/tree/master</a:t>
            </a:r>
          </a:p>
          <a:p>
            <a:r>
              <a:rPr lang="en-CA" dirty="0"/>
              <a:t>https://ci.appveyor.com/projects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E0B71-8432-4993-A328-60990DEF3EA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8197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E0B71-8432-4993-A328-60990DEF3EAA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4537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E0B71-8432-4993-A328-60990DEF3EAA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3359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E0B71-8432-4993-A328-60990DEF3EAA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1762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E0B71-8432-4993-A328-60990DEF3EAA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205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Syntax du YAML - </a:t>
            </a:r>
            <a:r>
              <a:rPr lang="en-CA" sz="1200" dirty="0"/>
              <a:t>Appveyor.com/docs/</a:t>
            </a:r>
            <a:r>
              <a:rPr lang="en-CA" sz="1200" dirty="0" err="1"/>
              <a:t>appveyor-yml</a:t>
            </a:r>
            <a:endParaRPr lang="en-CA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VRAI DEMO YAML - https://github.com/lazywinadmin/PSModuleSample/tree/psm1_appveyor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 err="1"/>
              <a:t>Appveyor</a:t>
            </a:r>
            <a:r>
              <a:rPr lang="en-CA" dirty="0"/>
              <a:t> Integrations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Pester in </a:t>
            </a:r>
            <a:r>
              <a:rPr lang="en-CA" dirty="0" err="1"/>
              <a:t>Yaml</a:t>
            </a:r>
            <a:endParaRPr lang="en-CA" dirty="0"/>
          </a:p>
          <a:p>
            <a:r>
              <a:rPr lang="en-CA" dirty="0"/>
              <a:t>	Re-</a:t>
            </a:r>
            <a:r>
              <a:rPr lang="en-CA" dirty="0" err="1"/>
              <a:t>Voir</a:t>
            </a:r>
            <a:r>
              <a:rPr lang="en-CA" dirty="0"/>
              <a:t> le </a:t>
            </a:r>
            <a:r>
              <a:rPr lang="en-CA" dirty="0" err="1"/>
              <a:t>fichier</a:t>
            </a: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	github.com/</a:t>
            </a:r>
            <a:r>
              <a:rPr lang="en-CA" sz="1200" dirty="0" err="1"/>
              <a:t>lazywinadmin</a:t>
            </a:r>
            <a:r>
              <a:rPr lang="en-CA" sz="1200" dirty="0"/>
              <a:t>/</a:t>
            </a:r>
            <a:r>
              <a:rPr lang="en-CA" sz="1200" dirty="0" err="1"/>
              <a:t>PSModuleSample</a:t>
            </a:r>
            <a:endParaRPr lang="en-CA" sz="1200" dirty="0"/>
          </a:p>
          <a:p>
            <a:r>
              <a:rPr lang="en-CA" dirty="0"/>
              <a:t>	https://github.com/lazywinadmin/PSModuleSample/blob/master/tests/PSModuleSample.Tests.ps1</a:t>
            </a:r>
          </a:p>
          <a:p>
            <a:endParaRPr lang="en-CA" dirty="0"/>
          </a:p>
          <a:p>
            <a:r>
              <a:rPr lang="en-CA" dirty="0"/>
              <a:t>Demo </a:t>
            </a:r>
            <a:r>
              <a:rPr lang="en-CA" dirty="0" err="1"/>
              <a:t>d’ajout</a:t>
            </a:r>
            <a:r>
              <a:rPr lang="en-CA" dirty="0"/>
              <a:t> de </a:t>
            </a:r>
            <a:r>
              <a:rPr lang="en-CA" dirty="0" err="1"/>
              <a:t>projet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VRAI demo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utilisant</a:t>
            </a:r>
            <a:r>
              <a:rPr lang="en-CA" dirty="0"/>
              <a:t>:</a:t>
            </a:r>
          </a:p>
          <a:p>
            <a:r>
              <a:rPr lang="en-CA" dirty="0"/>
              <a:t>https://ci.appveyor.com/project/lazywinadmin/psmodulesample</a:t>
            </a:r>
          </a:p>
          <a:p>
            <a:endParaRPr lang="en-CA" dirty="0"/>
          </a:p>
          <a:p>
            <a:r>
              <a:rPr lang="en-CA" dirty="0"/>
              <a:t>Par default le </a:t>
            </a:r>
            <a:r>
              <a:rPr lang="en-CA" dirty="0" err="1"/>
              <a:t>declanchement</a:t>
            </a:r>
            <a:r>
              <a:rPr lang="en-CA" dirty="0"/>
              <a:t> se fait a </a:t>
            </a:r>
            <a:r>
              <a:rPr lang="en-CA" dirty="0" err="1"/>
              <a:t>chaque</a:t>
            </a:r>
            <a:r>
              <a:rPr lang="en-CA" dirty="0"/>
              <a:t> </a:t>
            </a:r>
            <a:r>
              <a:rPr lang="en-CA" dirty="0" err="1"/>
              <a:t>vois</a:t>
            </a:r>
            <a:r>
              <a:rPr lang="en-CA" dirty="0"/>
              <a:t> que </a:t>
            </a:r>
            <a:r>
              <a:rPr lang="en-CA" dirty="0" err="1"/>
              <a:t>vous</a:t>
            </a:r>
            <a:r>
              <a:rPr lang="en-CA" dirty="0"/>
              <a:t> </a:t>
            </a:r>
            <a:r>
              <a:rPr lang="en-CA" dirty="0" err="1"/>
              <a:t>faites</a:t>
            </a:r>
            <a:r>
              <a:rPr lang="en-CA" dirty="0"/>
              <a:t> un commit</a:t>
            </a:r>
          </a:p>
          <a:p>
            <a:r>
              <a:rPr lang="en-CA" dirty="0"/>
              <a:t>	</a:t>
            </a:r>
            <a:r>
              <a:rPr lang="en-CA" dirty="0" err="1"/>
              <a:t>Limite</a:t>
            </a:r>
            <a:r>
              <a:rPr lang="en-CA" dirty="0"/>
              <a:t> possible (</a:t>
            </a:r>
            <a:r>
              <a:rPr lang="en-CA" dirty="0" err="1"/>
              <a:t>voir</a:t>
            </a:r>
            <a:r>
              <a:rPr lang="en-CA" dirty="0"/>
              <a:t> le </a:t>
            </a:r>
            <a:r>
              <a:rPr lang="en-CA" dirty="0" err="1"/>
              <a:t>yaml</a:t>
            </a:r>
            <a:r>
              <a:rPr lang="en-CA" dirty="0"/>
              <a:t>)</a:t>
            </a:r>
          </a:p>
          <a:p>
            <a:r>
              <a:rPr lang="en-CA" dirty="0"/>
              <a:t>Build </a:t>
            </a:r>
            <a:r>
              <a:rPr lang="en-CA" dirty="0" err="1"/>
              <a:t>manuel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E0B71-8432-4993-A328-60990DEF3EAA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449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Gratuit</a:t>
            </a:r>
            <a:r>
              <a:rPr lang="en-CA" dirty="0"/>
              <a:t> pour les solutions Open Source</a:t>
            </a:r>
          </a:p>
          <a:p>
            <a:pPr lvl="1"/>
            <a:r>
              <a:rPr lang="en-CA" dirty="0" err="1"/>
              <a:t>Limite</a:t>
            </a:r>
            <a:r>
              <a:rPr lang="en-CA" dirty="0"/>
              <a:t> </a:t>
            </a:r>
            <a:r>
              <a:rPr lang="en-CA" dirty="0" err="1"/>
              <a:t>d’execution</a:t>
            </a:r>
            <a:r>
              <a:rPr lang="en-CA" dirty="0"/>
              <a:t> de 60 minutes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E0B71-8432-4993-A328-60990DEF3EAA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8737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CA" dirty="0"/>
              <a:t>VRAI DEMO YAML - https://github.com/lazywinadmin/PSModuleSample/tree/psm1_appveyor_buildps1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E0B71-8432-4993-A328-60990DEF3EAA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7593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Gratuit</a:t>
            </a:r>
            <a:r>
              <a:rPr lang="en-CA" dirty="0"/>
              <a:t> pour les solutions Open Source</a:t>
            </a:r>
          </a:p>
          <a:p>
            <a:pPr lvl="1"/>
            <a:r>
              <a:rPr lang="en-CA" dirty="0" err="1"/>
              <a:t>Limite</a:t>
            </a:r>
            <a:r>
              <a:rPr lang="en-CA" dirty="0"/>
              <a:t> </a:t>
            </a:r>
            <a:r>
              <a:rPr lang="en-CA" dirty="0" err="1"/>
              <a:t>d’execution</a:t>
            </a:r>
            <a:r>
              <a:rPr lang="en-CA" dirty="0"/>
              <a:t> de 60 minutes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E0B71-8432-4993-A328-60990DEF3EAA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6221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E0B71-8432-4993-A328-60990DEF3EAA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5135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E0B71-8432-4993-A328-60990DEF3EAA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0883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E0B71-8432-4993-A328-60990DEF3EAA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0094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E0B71-8432-4993-A328-60990DEF3EAA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0203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E0B71-8432-4993-A328-60990DEF3EA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045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E0B71-8432-4993-A328-60990DEF3EA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4552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E0B71-8432-4993-A328-60990DEF3EA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8719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E0B71-8432-4993-A328-60990DEF3EA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3994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E0B71-8432-4993-A328-60990DEF3EA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796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E0B71-8432-4993-A328-60990DEF3EA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4058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E0B71-8432-4993-A328-60990DEF3EA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267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DB167C8-2E4E-4037-B5AE-AD31BBB99166}" type="datetime1">
              <a:rPr lang="fr-FR" smtClean="0"/>
              <a:pPr lvl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557522-C8F9-457B-9E15-8F29C125C6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99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4F5086F-A922-4133-99B7-FC3B77C86447}" type="datetime1">
              <a:rPr lang="fr-FR" smtClean="0"/>
              <a:pPr lvl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507D8-0D74-4401-96EB-0E817BC3B7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3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4F5086F-A922-4133-99B7-FC3B77C86447}" type="datetime1">
              <a:rPr lang="fr-FR" smtClean="0"/>
              <a:pPr lvl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507D8-0D74-4401-96EB-0E817BC3B7C7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1683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4F5086F-A922-4133-99B7-FC3B77C86447}" type="datetime1">
              <a:rPr lang="fr-FR" smtClean="0"/>
              <a:pPr lvl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507D8-0D74-4401-96EB-0E817BC3B7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2038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4F5086F-A922-4133-99B7-FC3B77C86447}" type="datetime1">
              <a:rPr lang="fr-FR" smtClean="0"/>
              <a:pPr lvl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507D8-0D74-4401-96EB-0E817BC3B7C7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7475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4F5086F-A922-4133-99B7-FC3B77C86447}" type="datetime1">
              <a:rPr lang="fr-FR" smtClean="0"/>
              <a:pPr lvl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507D8-0D74-4401-96EB-0E817BC3B7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7102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5876142-82B7-48AC-9971-E159D32A314F}" type="datetime1">
              <a:rPr lang="fr-FR" smtClean="0"/>
              <a:pPr lvl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4477B7-1FD1-43D3-82B6-B775DAB7B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3241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DCC1520-E680-4D91-9B95-B66C6EC433D4}" type="datetime1">
              <a:rPr lang="fr-FR" smtClean="0"/>
              <a:pPr lvl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75CFF8-16CF-4BCD-A97D-74CB9991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34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6E04EFB-F6A4-4DD4-8DDB-76BB68517EF5}" type="datetime1">
              <a:rPr lang="fr-FR" smtClean="0"/>
              <a:pPr lvl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64BB88-98C6-4B82-BE65-918B56B22C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0086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166C97C-2803-493D-9EF0-E3372CFC9BDF}" type="datetime1">
              <a:rPr lang="fr-FR" smtClean="0"/>
              <a:pPr lvl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66833F-956E-4910-BB0D-2CE983BA42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40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A0448F5-B312-4A14-ADEF-D33E85FDA172}" type="datetime1">
              <a:rPr lang="fr-FR" smtClean="0"/>
              <a:pPr lvl="0"/>
              <a:t>14/02/2019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A0B804-1A39-443C-9580-4139C1692B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352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207F05F-8EC2-41BB-957E-8CFA5FBEA258}" type="datetime1">
              <a:rPr lang="fr-FR" smtClean="0"/>
              <a:pPr lvl="0"/>
              <a:t>14/02/2019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0E1BD1-B2C1-4BD1-A749-7CA9B62D58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153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D85BDDE-3F29-4EC8-9FA3-84C584244416}" type="datetime1">
              <a:rPr lang="fr-FR" smtClean="0"/>
              <a:pPr lvl="0"/>
              <a:t>14/02/2019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F51BF0-AD49-416C-989B-DF7F28D5BB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30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165F27F-8883-4A1B-9F63-F32A6BF54199}" type="datetime1">
              <a:rPr lang="fr-FR" smtClean="0"/>
              <a:pPr lvl="0"/>
              <a:t>14/02/2019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F73D8E-4ABD-4FF0-9E97-24580D9B6B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890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735ACD9-3E2E-4F8B-9FE8-13C60CBBA3B2}" type="datetime1">
              <a:rPr lang="fr-FR" smtClean="0"/>
              <a:pPr lvl="0"/>
              <a:t>14/02/2019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F8F53C-DB79-4C7E-B33B-3E05D38416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400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071D36-4209-4465-8889-00A02252E254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80A9674-7E6E-4257-A0E2-963500693F32}" type="datetime1">
              <a:rPr lang="fr-FR" smtClean="0"/>
              <a:pPr lvl="0"/>
              <a:t>14/02/2019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40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34F5086F-A922-4133-99B7-FC3B77C86447}" type="datetime1">
              <a:rPr lang="fr-FR" smtClean="0"/>
              <a:pPr lvl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lvl="0"/>
            <a:fld id="{AA7507D8-0D74-4401-96EB-0E817BC3B7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43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hyperlink" Target="https://youtu.be/-gyvP-h-zXs" TargetMode="External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10" Type="http://schemas.openxmlformats.org/officeDocument/2006/relationships/image" Target="../media/image1.png"/><Relationship Id="rId4" Type="http://schemas.openxmlformats.org/officeDocument/2006/relationships/diagramData" Target="../diagrams/data7.xml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hyperlink" Target="https://www.appveyor.com/docs/appveyor-yml/" TargetMode="External"/><Relationship Id="rId7" Type="http://schemas.openxmlformats.org/officeDocument/2006/relationships/diagramColors" Target="../diagrams/colors8.xm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11" Type="http://schemas.openxmlformats.org/officeDocument/2006/relationships/image" Target="../media/image12.png"/><Relationship Id="rId5" Type="http://schemas.openxmlformats.org/officeDocument/2006/relationships/diagramLayout" Target="../diagrams/layout8.xml"/><Relationship Id="rId10" Type="http://schemas.openxmlformats.org/officeDocument/2006/relationships/image" Target="../media/image21.png"/><Relationship Id="rId4" Type="http://schemas.openxmlformats.org/officeDocument/2006/relationships/diagramData" Target="../diagrams/data8.xml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10" Type="http://schemas.openxmlformats.org/officeDocument/2006/relationships/image" Target="../media/image22.png"/><Relationship Id="rId4" Type="http://schemas.openxmlformats.org/officeDocument/2006/relationships/diagramLayout" Target="../diagrams/layout10.xml"/><Relationship Id="rId9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10" Type="http://schemas.openxmlformats.org/officeDocument/2006/relationships/image" Target="../media/image23.png"/><Relationship Id="rId4" Type="http://schemas.openxmlformats.org/officeDocument/2006/relationships/diagramLayout" Target="../diagrams/layout12.xml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lazywinadmin.com/" TargetMode="External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-gyvP-h-zX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odgkins.io/automating-with-jenkins-and-powershell-on-windows-part-1" TargetMode="External"/><Relationship Id="rId2" Type="http://schemas.openxmlformats.org/officeDocument/2006/relationships/hyperlink" Target="http://aka.ms/thereleasepipelinemode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hodgkins.io/automating-with-jenkins-and-powershell-on-windows-part-2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H43C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slack.poshcode.org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youtu.be/WJ140S4mCfM?t=110" TargetMode="External"/><Relationship Id="rId7" Type="http://schemas.openxmlformats.org/officeDocument/2006/relationships/hyperlink" Target="https://youtu.be/-gyvP-h-zX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sO3GaSpLIdE" TargetMode="External"/><Relationship Id="rId5" Type="http://schemas.openxmlformats.org/officeDocument/2006/relationships/hyperlink" Target="https://www.youtube.com/watch?v=glhNRB0xyF8" TargetMode="External"/><Relationship Id="rId4" Type="http://schemas.openxmlformats.org/officeDocument/2006/relationships/hyperlink" Target="https://youtu.be/R0ePfYmljE8?t=1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0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diagramColors" Target="../diagrams/colors4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3.xml"/><Relationship Id="rId12" Type="http://schemas.openxmlformats.org/officeDocument/2006/relationships/diagramQuickStyle" Target="../diagrams/quickStyl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diagramLayout" Target="../diagrams/layout4.xml"/><Relationship Id="rId5" Type="http://schemas.openxmlformats.org/officeDocument/2006/relationships/diagramLayout" Target="../diagrams/layout3.xml"/><Relationship Id="rId10" Type="http://schemas.openxmlformats.org/officeDocument/2006/relationships/diagramData" Target="../diagrams/data4.xml"/><Relationship Id="rId4" Type="http://schemas.openxmlformats.org/officeDocument/2006/relationships/diagramData" Target="../diagrams/data3.xml"/><Relationship Id="rId9" Type="http://schemas.openxmlformats.org/officeDocument/2006/relationships/image" Target="../media/image1.png"/><Relationship Id="rId14" Type="http://schemas.microsoft.com/office/2007/relationships/diagramDrawing" Target="../diagrams/drawing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>
            <a:extLst>
              <a:ext uri="{FF2B5EF4-FFF2-40B4-BE49-F238E27FC236}">
                <a16:creationId xmlns:a16="http://schemas.microsoft.com/office/drawing/2014/main" id="{93D4CE19-6913-4097-B4CF-769090A90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2" name="TextBox 7">
            <a:extLst>
              <a:ext uri="{FF2B5EF4-FFF2-40B4-BE49-F238E27FC236}">
                <a16:creationId xmlns:a16="http://schemas.microsoft.com/office/drawing/2014/main" id="{3EE2498C-AD63-48D4-938D-CEE91A2D4D49}"/>
              </a:ext>
            </a:extLst>
          </p:cNvPr>
          <p:cNvSpPr txBox="1"/>
          <p:nvPr/>
        </p:nvSpPr>
        <p:spPr>
          <a:xfrm>
            <a:off x="4591332" y="70582"/>
            <a:ext cx="10024219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0" i="0" u="none" strike="noStrike" kern="1200" cap="none" spc="0" baseline="0" dirty="0">
                <a:solidFill>
                  <a:schemeClr val="tx1">
                    <a:lumMod val="95000"/>
                  </a:schemeClr>
                </a:solidFill>
                <a:uFillTx/>
                <a:latin typeface="Calibri"/>
              </a:rPr>
              <a:t>French PowerShell User Group</a:t>
            </a:r>
          </a:p>
        </p:txBody>
      </p:sp>
      <p:sp>
        <p:nvSpPr>
          <p:cNvPr id="23" name="TextBox 19">
            <a:extLst>
              <a:ext uri="{FF2B5EF4-FFF2-40B4-BE49-F238E27FC236}">
                <a16:creationId xmlns:a16="http://schemas.microsoft.com/office/drawing/2014/main" id="{2A88661A-47A9-4F62-B997-465D42E2EE74}"/>
              </a:ext>
            </a:extLst>
          </p:cNvPr>
          <p:cNvSpPr txBox="1"/>
          <p:nvPr/>
        </p:nvSpPr>
        <p:spPr>
          <a:xfrm>
            <a:off x="774329" y="1739448"/>
            <a:ext cx="11776396" cy="2800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8800" b="1" i="0" u="none" strike="noStrike" kern="1200" cap="none" spc="0" baseline="0" dirty="0">
                <a:solidFill>
                  <a:schemeClr val="tx1">
                    <a:lumMod val="95000"/>
                  </a:schemeClr>
                </a:solidFill>
                <a:uFillTx/>
                <a:latin typeface="Calibri"/>
              </a:rPr>
              <a:t>Automatiser vos </a:t>
            </a:r>
            <a:r>
              <a:rPr lang="fr-FR" sz="8800" b="1" i="0" u="none" strike="noStrike" kern="1200" cap="none" spc="0" baseline="0" dirty="0" err="1">
                <a:solidFill>
                  <a:schemeClr val="tx1">
                    <a:lumMod val="95000"/>
                  </a:schemeClr>
                </a:solidFill>
                <a:uFillTx/>
                <a:latin typeface="Calibri"/>
              </a:rPr>
              <a:t>Builds</a:t>
            </a:r>
            <a:r>
              <a:rPr lang="fr-FR" sz="8800" b="1" i="0" u="none" strike="noStrike" kern="1200" cap="none" spc="0" baseline="0" dirty="0">
                <a:solidFill>
                  <a:schemeClr val="tx1">
                    <a:lumMod val="95000"/>
                  </a:schemeClr>
                </a:solidFill>
                <a:uFillTx/>
                <a:latin typeface="Calibri"/>
              </a:rPr>
              <a:t> de </a:t>
            </a:r>
            <a:r>
              <a:rPr lang="fr-FR" sz="8800" b="1" dirty="0">
                <a:solidFill>
                  <a:schemeClr val="tx1">
                    <a:lumMod val="95000"/>
                  </a:schemeClr>
                </a:solidFill>
                <a:latin typeface="Calibri"/>
              </a:rPr>
              <a:t>modules </a:t>
            </a:r>
            <a:r>
              <a:rPr lang="fr-FR" sz="8800" b="1" i="0" u="none" strike="noStrike" kern="1200" cap="none" spc="0" baseline="0" dirty="0">
                <a:solidFill>
                  <a:schemeClr val="tx1">
                    <a:lumMod val="95000"/>
                  </a:schemeClr>
                </a:solidFill>
                <a:uFillTx/>
                <a:latin typeface="Calibri"/>
              </a:rPr>
              <a:t>PowerShell</a:t>
            </a:r>
          </a:p>
        </p:txBody>
      </p:sp>
    </p:spTree>
    <p:extLst>
      <p:ext uri="{BB962C8B-B14F-4D97-AF65-F5344CB8AC3E}">
        <p14:creationId xmlns:p14="http://schemas.microsoft.com/office/powerpoint/2010/main" val="1711243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68A8-712A-46FB-96EE-62C443604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3C6AA-967A-4F7E-BB30-189E153D7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 mot release </a:t>
            </a:r>
            <a:r>
              <a:rPr lang="en-CA" dirty="0" err="1"/>
              <a:t>est</a:t>
            </a:r>
            <a:r>
              <a:rPr lang="en-CA" dirty="0"/>
              <a:t> un </a:t>
            </a:r>
            <a:r>
              <a:rPr lang="en-CA" dirty="0" err="1"/>
              <a:t>peu</a:t>
            </a:r>
            <a:r>
              <a:rPr lang="en-CA" dirty="0"/>
              <a:t> </a:t>
            </a:r>
            <a:r>
              <a:rPr lang="en-CA" dirty="0" err="1"/>
              <a:t>trompeur</a:t>
            </a:r>
            <a:endParaRPr lang="en-CA" dirty="0"/>
          </a:p>
          <a:p>
            <a:pPr lvl="1"/>
            <a:r>
              <a:rPr lang="en-CA" dirty="0"/>
              <a:t>Fait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faite</a:t>
            </a:r>
            <a:r>
              <a:rPr lang="en-CA" dirty="0"/>
              <a:t> </a:t>
            </a:r>
            <a:r>
              <a:rPr lang="en-CA" dirty="0" err="1"/>
              <a:t>parti</a:t>
            </a:r>
            <a:r>
              <a:rPr lang="en-CA" dirty="0"/>
              <a:t> du “Build”</a:t>
            </a:r>
          </a:p>
          <a:p>
            <a:r>
              <a:rPr lang="en-CA" dirty="0" err="1"/>
              <a:t>Exemples</a:t>
            </a:r>
            <a:endParaRPr lang="en-CA" dirty="0"/>
          </a:p>
          <a:p>
            <a:pPr lvl="1"/>
            <a:r>
              <a:rPr lang="en-CA" dirty="0" err="1"/>
              <a:t>Deploiement</a:t>
            </a:r>
            <a:r>
              <a:rPr lang="en-CA" dirty="0"/>
              <a:t> </a:t>
            </a:r>
            <a:r>
              <a:rPr lang="en-CA" dirty="0" err="1"/>
              <a:t>d’artifact</a:t>
            </a:r>
            <a:r>
              <a:rPr lang="en-CA" dirty="0"/>
              <a:t> dans la </a:t>
            </a:r>
            <a:r>
              <a:rPr lang="en-CA" dirty="0" err="1"/>
              <a:t>PSGallery</a:t>
            </a:r>
            <a:endParaRPr lang="en-CA" dirty="0"/>
          </a:p>
          <a:p>
            <a:pPr lvl="1"/>
            <a:r>
              <a:rPr lang="en-CA" dirty="0" err="1"/>
              <a:t>Deploiement</a:t>
            </a:r>
            <a:r>
              <a:rPr lang="en-CA" dirty="0"/>
              <a:t> </a:t>
            </a:r>
            <a:r>
              <a:rPr lang="en-CA" dirty="0" err="1"/>
              <a:t>d’une</a:t>
            </a:r>
            <a:r>
              <a:rPr lang="en-CA" dirty="0"/>
              <a:t> version </a:t>
            </a:r>
            <a:r>
              <a:rPr lang="en-CA" dirty="0" err="1"/>
              <a:t>Github</a:t>
            </a:r>
            <a:r>
              <a:rPr lang="en-CA" dirty="0"/>
              <a:t> release</a:t>
            </a:r>
          </a:p>
          <a:p>
            <a:pPr lvl="1"/>
            <a:r>
              <a:rPr lang="en-CA" dirty="0" err="1"/>
              <a:t>Publier</a:t>
            </a:r>
            <a:r>
              <a:rPr lang="en-CA" dirty="0"/>
              <a:t> sur un FTP, Azure Blob, AWS, </a:t>
            </a:r>
            <a:r>
              <a:rPr lang="en-CA" dirty="0" err="1"/>
              <a:t>Nuget</a:t>
            </a:r>
            <a:r>
              <a:rPr lang="en-CA" dirty="0"/>
              <a:t> repo, …</a:t>
            </a:r>
          </a:p>
          <a:p>
            <a:endParaRPr lang="en-CA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7D7318C-8650-4B08-AA79-E82508B0C3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8340325"/>
              </p:ext>
            </p:extLst>
          </p:nvPr>
        </p:nvGraphicFramePr>
        <p:xfrm>
          <a:off x="497378" y="5900764"/>
          <a:ext cx="11197243" cy="95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17">
            <a:extLst>
              <a:ext uri="{FF2B5EF4-FFF2-40B4-BE49-F238E27FC236}">
                <a16:creationId xmlns:a16="http://schemas.microsoft.com/office/drawing/2014/main" id="{9FA21E1F-5283-40D5-ABE2-505B50BABD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1842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F62A-2B7B-4A55-BA8F-4F265F47A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Automate Module Builds</a:t>
            </a:r>
            <a:br>
              <a:rPr lang="en-CA" dirty="0"/>
            </a:br>
            <a:r>
              <a:rPr lang="en-CA" dirty="0"/>
              <a:t>Simple module psm1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C7B5-C8A4-4504-BFC2-7DB54575E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Utilisation de </a:t>
            </a:r>
            <a:r>
              <a:rPr lang="en-CA" dirty="0" err="1"/>
              <a:t>Github</a:t>
            </a:r>
            <a:r>
              <a:rPr lang="en-CA" dirty="0"/>
              <a:t> pour stocker </a:t>
            </a:r>
            <a:r>
              <a:rPr lang="en-CA" dirty="0" err="1"/>
              <a:t>notre</a:t>
            </a:r>
            <a:r>
              <a:rPr lang="en-CA" dirty="0"/>
              <a:t> code</a:t>
            </a:r>
          </a:p>
          <a:p>
            <a:r>
              <a:rPr lang="en-CA" dirty="0"/>
              <a:t>PSM1 -&gt; Code</a:t>
            </a:r>
          </a:p>
          <a:p>
            <a:r>
              <a:rPr lang="en-CA" dirty="0"/>
              <a:t>PSD1 -&gt; Manifest</a:t>
            </a:r>
          </a:p>
          <a:p>
            <a:r>
              <a:rPr lang="en-CA" dirty="0" err="1"/>
              <a:t>Quelques</a:t>
            </a:r>
            <a:r>
              <a:rPr lang="en-CA" dirty="0"/>
              <a:t> tests Pester simple</a:t>
            </a:r>
          </a:p>
          <a:p>
            <a:r>
              <a:rPr lang="en-CA" dirty="0"/>
              <a:t>Configuration Visual studio code</a:t>
            </a:r>
          </a:p>
          <a:p>
            <a:r>
              <a:rPr lang="en-CA" dirty="0"/>
              <a:t>License</a:t>
            </a:r>
          </a:p>
          <a:p>
            <a:r>
              <a:rPr lang="en-CA" dirty="0"/>
              <a:t>Readme.md</a:t>
            </a:r>
          </a:p>
          <a:p>
            <a:pPr marL="0" indent="0">
              <a:buNone/>
            </a:pPr>
            <a:r>
              <a:rPr lang="en-CA" i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CA" i="1" dirty="0" err="1">
                <a:solidFill>
                  <a:schemeClr val="bg1">
                    <a:lumMod val="50000"/>
                  </a:schemeClr>
                </a:solidFill>
              </a:rPr>
              <a:t>Voir</a:t>
            </a:r>
            <a:r>
              <a:rPr lang="en-CA" i="1" dirty="0">
                <a:solidFill>
                  <a:schemeClr val="bg1">
                    <a:lumMod val="50000"/>
                  </a:schemeClr>
                </a:solidFill>
              </a:rPr>
              <a:t> presentation de Chris Gardner sur les </a:t>
            </a:r>
            <a:r>
              <a:rPr lang="en-CA" i="1" dirty="0" err="1">
                <a:solidFill>
                  <a:schemeClr val="bg1">
                    <a:lumMod val="50000"/>
                  </a:schemeClr>
                </a:solidFill>
              </a:rPr>
              <a:t>autres</a:t>
            </a:r>
            <a:r>
              <a:rPr lang="en-CA" i="1" dirty="0">
                <a:solidFill>
                  <a:schemeClr val="bg1">
                    <a:lumMod val="50000"/>
                  </a:schemeClr>
                </a:solidFill>
              </a:rPr>
              <a:t> types de modules: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https://youtu.be/-gyvP-h-zXs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) Dot Sourced, Compiled, …</a:t>
            </a:r>
          </a:p>
          <a:p>
            <a:endParaRPr lang="en-CA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5B1E7D0-9A80-4C73-B522-795E352894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029542"/>
              </p:ext>
            </p:extLst>
          </p:nvPr>
        </p:nvGraphicFramePr>
        <p:xfrm>
          <a:off x="497378" y="5520139"/>
          <a:ext cx="11197243" cy="1570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2" descr="Image result for powershell">
            <a:extLst>
              <a:ext uri="{FF2B5EF4-FFF2-40B4-BE49-F238E27FC236}">
                <a16:creationId xmlns:a16="http://schemas.microsoft.com/office/drawing/2014/main" id="{1CB9E558-4B2D-493F-828B-8B9CC6138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413" y="590217"/>
            <a:ext cx="1301417" cy="130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7">
            <a:extLst>
              <a:ext uri="{FF2B5EF4-FFF2-40B4-BE49-F238E27FC236}">
                <a16:creationId xmlns:a16="http://schemas.microsoft.com/office/drawing/2014/main" id="{74367C80-688A-462A-AEF3-FD19995FA2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389058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5F674-D62E-4D49-93B5-788255092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6000" dirty="0"/>
              <a:t>DEMO – Simple module PowerShell</a:t>
            </a:r>
          </a:p>
          <a:p>
            <a:pPr marL="0" indent="0">
              <a:buNone/>
            </a:pPr>
            <a:endParaRPr lang="en-CA" sz="6000" dirty="0"/>
          </a:p>
          <a:p>
            <a:pPr marL="0" indent="0">
              <a:buNone/>
            </a:pPr>
            <a:r>
              <a:rPr lang="en-CA" sz="2800" dirty="0"/>
              <a:t>github.com/lazywinadmin/PSModuleSample</a:t>
            </a:r>
          </a:p>
        </p:txBody>
      </p:sp>
      <p:pic>
        <p:nvPicPr>
          <p:cNvPr id="4" name="Picture 17">
            <a:extLst>
              <a:ext uri="{FF2B5EF4-FFF2-40B4-BE49-F238E27FC236}">
                <a16:creationId xmlns:a16="http://schemas.microsoft.com/office/drawing/2014/main" id="{93D4CE19-6913-4097-B4CF-769090A90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245022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27ED-8F93-44FD-B52D-D4131B122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Automate Module Builds</a:t>
            </a:r>
            <a:br>
              <a:rPr lang="en-CA" dirty="0"/>
            </a:br>
            <a:r>
              <a:rPr lang="en-CA" dirty="0" err="1"/>
              <a:t>Ajout</a:t>
            </a:r>
            <a:r>
              <a:rPr lang="en-CA" dirty="0"/>
              <a:t> d’un </a:t>
            </a:r>
            <a:r>
              <a:rPr lang="en-CA" dirty="0" err="1"/>
              <a:t>systeme</a:t>
            </a:r>
            <a:r>
              <a:rPr lang="en-CA" dirty="0"/>
              <a:t> de Build: </a:t>
            </a:r>
            <a:r>
              <a:rPr lang="en-CA" b="1" dirty="0" err="1"/>
              <a:t>AppVeyor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8F8B9-3AD8-439A-AADB-EC5A98EE8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CA" dirty="0" err="1"/>
              <a:t>Fichier</a:t>
            </a:r>
            <a:r>
              <a:rPr lang="en-CA" dirty="0"/>
              <a:t> de configuration: </a:t>
            </a:r>
            <a:r>
              <a:rPr lang="en-CA" dirty="0">
                <a:hlinkClick r:id="rId3"/>
              </a:rPr>
              <a:t>https://www.appveyor.com/docs/appveyor-yml/</a:t>
            </a:r>
            <a:endParaRPr lang="en-CA" dirty="0"/>
          </a:p>
          <a:p>
            <a:pPr lvl="1"/>
            <a:r>
              <a:rPr lang="en-CA" dirty="0"/>
              <a:t>Format YAML</a:t>
            </a:r>
          </a:p>
          <a:p>
            <a:pPr lvl="1"/>
            <a:r>
              <a:rPr lang="en-CA" dirty="0" err="1"/>
              <a:t>Idealement</a:t>
            </a:r>
            <a:r>
              <a:rPr lang="en-CA" dirty="0"/>
              <a:t> present avec </a:t>
            </a:r>
            <a:r>
              <a:rPr lang="en-CA" dirty="0" err="1"/>
              <a:t>votre</a:t>
            </a:r>
            <a:r>
              <a:rPr lang="en-CA" dirty="0"/>
              <a:t> code</a:t>
            </a:r>
          </a:p>
          <a:p>
            <a:pPr lvl="1"/>
            <a:r>
              <a:rPr lang="en-CA" dirty="0" err="1"/>
              <a:t>Etapes</a:t>
            </a:r>
            <a:r>
              <a:rPr lang="en-CA" dirty="0"/>
              <a:t> </a:t>
            </a:r>
            <a:r>
              <a:rPr lang="en-CA" dirty="0" err="1"/>
              <a:t>d’installation</a:t>
            </a:r>
            <a:r>
              <a:rPr lang="en-CA" dirty="0"/>
              <a:t>, test, build, </a:t>
            </a:r>
            <a:r>
              <a:rPr lang="en-CA" dirty="0" err="1"/>
              <a:t>deploiements</a:t>
            </a:r>
            <a:endParaRPr lang="en-CA" dirty="0"/>
          </a:p>
          <a:p>
            <a:r>
              <a:rPr lang="en-CA" dirty="0"/>
              <a:t>Test sur Windows / Linux</a:t>
            </a:r>
          </a:p>
          <a:p>
            <a:r>
              <a:rPr lang="en-CA" dirty="0"/>
              <a:t>Notifications</a:t>
            </a:r>
          </a:p>
          <a:p>
            <a:r>
              <a:rPr lang="en-CA" dirty="0"/>
              <a:t>Badges</a:t>
            </a:r>
          </a:p>
          <a:p>
            <a:r>
              <a:rPr lang="en-CA" dirty="0" err="1"/>
              <a:t>Deploiement</a:t>
            </a:r>
            <a:r>
              <a:rPr lang="en-CA" dirty="0"/>
              <a:t> </a:t>
            </a:r>
            <a:r>
              <a:rPr lang="en-CA" dirty="0" err="1"/>
              <a:t>vers</a:t>
            </a:r>
            <a:r>
              <a:rPr lang="en-CA" dirty="0"/>
              <a:t> </a:t>
            </a:r>
            <a:r>
              <a:rPr lang="en-CA" dirty="0" err="1"/>
              <a:t>d’autres</a:t>
            </a:r>
            <a:r>
              <a:rPr lang="en-CA" dirty="0"/>
              <a:t> systems (Azure, AWS, Webhook, …)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A58A6B7-2F03-4449-8752-B893A9512F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1351749"/>
              </p:ext>
            </p:extLst>
          </p:nvPr>
        </p:nvGraphicFramePr>
        <p:xfrm>
          <a:off x="497378" y="5858451"/>
          <a:ext cx="11197243" cy="990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F74B8ED-D094-4588-B02A-0FBA51217C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3359" y="4226633"/>
            <a:ext cx="1285714" cy="361905"/>
          </a:xfrm>
          <a:prstGeom prst="rect">
            <a:avLst/>
          </a:prstGeom>
        </p:spPr>
      </p:pic>
      <p:pic>
        <p:nvPicPr>
          <p:cNvPr id="4098" name="Picture 2" descr="Image result for slack">
            <a:extLst>
              <a:ext uri="{FF2B5EF4-FFF2-40B4-BE49-F238E27FC236}">
                <a16:creationId xmlns:a16="http://schemas.microsoft.com/office/drawing/2014/main" id="{8957C446-6411-4E3E-A315-A1AC248EB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216" y="3939361"/>
            <a:ext cx="1002838" cy="29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https://www.appveyor.com/assets/img/appveyor-logo-256.png">
            <a:extLst>
              <a:ext uri="{FF2B5EF4-FFF2-40B4-BE49-F238E27FC236}">
                <a16:creationId xmlns:a16="http://schemas.microsoft.com/office/drawing/2014/main" id="{8CDB5628-F141-42A8-B984-05179F5E1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579" y="781935"/>
            <a:ext cx="976130" cy="97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7">
            <a:extLst>
              <a:ext uri="{FF2B5EF4-FFF2-40B4-BE49-F238E27FC236}">
                <a16:creationId xmlns:a16="http://schemas.microsoft.com/office/drawing/2014/main" id="{2D42775F-805B-4327-AA45-03CB56FD8B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9351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5F674-D62E-4D49-93B5-788255092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6000" dirty="0"/>
              <a:t>DEMO - </a:t>
            </a:r>
            <a:r>
              <a:rPr lang="en-CA" sz="6000" dirty="0" err="1"/>
              <a:t>AppVeyor</a:t>
            </a:r>
            <a:r>
              <a:rPr lang="en-CA" sz="6000" dirty="0"/>
              <a:t> / Pester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appveyor.com/docs/appveyor-yml/</a:t>
            </a:r>
          </a:p>
        </p:txBody>
      </p:sp>
      <p:pic>
        <p:nvPicPr>
          <p:cNvPr id="4" name="Picture 17">
            <a:extLst>
              <a:ext uri="{FF2B5EF4-FFF2-40B4-BE49-F238E27FC236}">
                <a16:creationId xmlns:a16="http://schemas.microsoft.com/office/drawing/2014/main" id="{93D4CE19-6913-4097-B4CF-769090A90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221FB39-5388-454D-9BC7-55C1D2DB2A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8063668"/>
              </p:ext>
            </p:extLst>
          </p:nvPr>
        </p:nvGraphicFramePr>
        <p:xfrm>
          <a:off x="497378" y="5858451"/>
          <a:ext cx="11197243" cy="990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47696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27ED-8F93-44FD-B52D-D4131B122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Amelioration de </a:t>
            </a:r>
            <a:r>
              <a:rPr lang="en-CA" dirty="0" err="1">
                <a:solidFill>
                  <a:schemeClr val="tx1"/>
                </a:solidFill>
              </a:rPr>
              <a:t>notre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approche</a:t>
            </a:r>
            <a:br>
              <a:rPr lang="en-CA" dirty="0"/>
            </a:br>
            <a:r>
              <a:rPr lang="en-CA" dirty="0" err="1"/>
              <a:t>Deplacer</a:t>
            </a:r>
            <a:r>
              <a:rPr lang="en-CA" dirty="0"/>
              <a:t> la </a:t>
            </a:r>
            <a:r>
              <a:rPr lang="en-CA" dirty="0" err="1"/>
              <a:t>logique</a:t>
            </a:r>
            <a:r>
              <a:rPr lang="en-CA" dirty="0"/>
              <a:t> du </a:t>
            </a:r>
            <a:r>
              <a:rPr lang="en-CA" dirty="0" err="1"/>
              <a:t>Yaml</a:t>
            </a:r>
            <a:r>
              <a:rPr lang="en-CA" dirty="0"/>
              <a:t> dans un ps1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8F8B9-3AD8-439A-AADB-EC5A98EE8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CA" dirty="0" err="1"/>
              <a:t>Logique</a:t>
            </a:r>
            <a:r>
              <a:rPr lang="en-CA" dirty="0"/>
              <a:t> du YAML </a:t>
            </a:r>
            <a:r>
              <a:rPr lang="en-CA" dirty="0" err="1"/>
              <a:t>deplacer</a:t>
            </a:r>
            <a:r>
              <a:rPr lang="en-CA" dirty="0"/>
              <a:t> dans un </a:t>
            </a:r>
            <a:r>
              <a:rPr lang="en-CA" dirty="0" err="1"/>
              <a:t>fichier</a:t>
            </a:r>
            <a:r>
              <a:rPr lang="en-CA" dirty="0"/>
              <a:t> ps1</a:t>
            </a:r>
          </a:p>
          <a:p>
            <a:pPr lvl="1"/>
            <a:r>
              <a:rPr lang="en-CA" dirty="0"/>
              <a:t>Simplifier </a:t>
            </a:r>
            <a:r>
              <a:rPr lang="en-CA" dirty="0" err="1"/>
              <a:t>notre</a:t>
            </a:r>
            <a:r>
              <a:rPr lang="en-CA" dirty="0"/>
              <a:t> YAML</a:t>
            </a:r>
          </a:p>
          <a:p>
            <a:pPr lvl="1"/>
            <a:r>
              <a:rPr lang="en-CA"/>
              <a:t>Syntax PS, Utiliser</a:t>
            </a:r>
            <a:r>
              <a:rPr lang="en-CA" dirty="0"/>
              <a:t> les </a:t>
            </a:r>
            <a:r>
              <a:rPr lang="en-CA" dirty="0" err="1"/>
              <a:t>bonnes</a:t>
            </a:r>
            <a:r>
              <a:rPr lang="en-CA" dirty="0"/>
              <a:t> </a:t>
            </a:r>
            <a:r>
              <a:rPr lang="en-CA" dirty="0" err="1"/>
              <a:t>pratique</a:t>
            </a:r>
            <a:r>
              <a:rPr lang="en-CA" dirty="0"/>
              <a:t> PowerShell</a:t>
            </a:r>
          </a:p>
          <a:p>
            <a:pPr lvl="1"/>
            <a:r>
              <a:rPr lang="en-CA" dirty="0"/>
              <a:t>Centraliser </a:t>
            </a:r>
            <a:r>
              <a:rPr lang="en-CA" dirty="0" err="1"/>
              <a:t>toute</a:t>
            </a:r>
            <a:r>
              <a:rPr lang="en-CA" dirty="0"/>
              <a:t> la </a:t>
            </a:r>
            <a:r>
              <a:rPr lang="en-CA" dirty="0" err="1"/>
              <a:t>logique</a:t>
            </a:r>
            <a:r>
              <a:rPr lang="en-CA" dirty="0"/>
              <a:t> dans un </a:t>
            </a:r>
            <a:r>
              <a:rPr lang="en-CA" dirty="0" err="1"/>
              <a:t>fichier</a:t>
            </a:r>
            <a:r>
              <a:rPr lang="en-CA" dirty="0"/>
              <a:t> PowerShell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A58A6B7-2F03-4449-8752-B893A9512FEB}"/>
              </a:ext>
            </a:extLst>
          </p:cNvPr>
          <p:cNvGraphicFramePr/>
          <p:nvPr/>
        </p:nvGraphicFramePr>
        <p:xfrm>
          <a:off x="497378" y="5858451"/>
          <a:ext cx="11197243" cy="990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12" descr="https://www.appveyor.com/assets/img/appveyor-logo-256.png">
            <a:extLst>
              <a:ext uri="{FF2B5EF4-FFF2-40B4-BE49-F238E27FC236}">
                <a16:creationId xmlns:a16="http://schemas.microsoft.com/office/drawing/2014/main" id="{8CDB5628-F141-42A8-B984-05179F5E1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579" y="781935"/>
            <a:ext cx="976130" cy="97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7">
            <a:extLst>
              <a:ext uri="{FF2B5EF4-FFF2-40B4-BE49-F238E27FC236}">
                <a16:creationId xmlns:a16="http://schemas.microsoft.com/office/drawing/2014/main" id="{2D42775F-805B-4327-AA45-03CB56FD8B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338" name="Picture 2" descr="C:\Users\fxavi\AppData\Local\Temp\SNAGHTML14a49332.PNG">
            <a:extLst>
              <a:ext uri="{FF2B5EF4-FFF2-40B4-BE49-F238E27FC236}">
                <a16:creationId xmlns:a16="http://schemas.microsoft.com/office/drawing/2014/main" id="{2AC042A2-4E87-49C1-9B43-1411EE631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572451"/>
            <a:ext cx="94107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534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5F674-D62E-4D49-93B5-788255092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6000" dirty="0"/>
              <a:t>DEMO – Build.ps1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appveyor.com/docs/appveyor-yml/</a:t>
            </a:r>
          </a:p>
        </p:txBody>
      </p:sp>
      <p:pic>
        <p:nvPicPr>
          <p:cNvPr id="4" name="Picture 17">
            <a:extLst>
              <a:ext uri="{FF2B5EF4-FFF2-40B4-BE49-F238E27FC236}">
                <a16:creationId xmlns:a16="http://schemas.microsoft.com/office/drawing/2014/main" id="{93D4CE19-6913-4097-B4CF-769090A90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221FB39-5388-454D-9BC7-55C1D2DB2A79}"/>
              </a:ext>
            </a:extLst>
          </p:cNvPr>
          <p:cNvGraphicFramePr/>
          <p:nvPr>
            <p:extLst/>
          </p:nvPr>
        </p:nvGraphicFramePr>
        <p:xfrm>
          <a:off x="497378" y="5858451"/>
          <a:ext cx="11197243" cy="990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16066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27ED-8F93-44FD-B52D-D4131B122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Automate Module Builds</a:t>
            </a:r>
            <a:br>
              <a:rPr lang="en-CA" dirty="0"/>
            </a:br>
            <a:r>
              <a:rPr lang="en-CA" dirty="0"/>
              <a:t>Deployer dans la </a:t>
            </a:r>
            <a:r>
              <a:rPr lang="en-CA" dirty="0" err="1"/>
              <a:t>PSGallery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8F8B9-3AD8-439A-AADB-EC5A98EE8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CA" dirty="0"/>
              <a:t>Publish-Module</a:t>
            </a:r>
          </a:p>
          <a:p>
            <a:r>
              <a:rPr lang="en-CA" dirty="0"/>
              <a:t>Cle pour </a:t>
            </a:r>
            <a:r>
              <a:rPr lang="en-CA" dirty="0" err="1"/>
              <a:t>Nuget</a:t>
            </a:r>
            <a:r>
              <a:rPr lang="en-CA" dirty="0"/>
              <a:t> API</a:t>
            </a:r>
          </a:p>
          <a:p>
            <a:r>
              <a:rPr lang="en-CA" dirty="0"/>
              <a:t>Limiter la publication dans certain </a:t>
            </a:r>
            <a:r>
              <a:rPr lang="en-CA" dirty="0" err="1"/>
              <a:t>cas</a:t>
            </a:r>
            <a:endParaRPr lang="en-CA" dirty="0"/>
          </a:p>
          <a:p>
            <a:pPr lvl="1"/>
            <a:r>
              <a:rPr lang="en-CA" dirty="0"/>
              <a:t>Commit message</a:t>
            </a:r>
          </a:p>
          <a:p>
            <a:pPr lvl="1"/>
            <a:r>
              <a:rPr lang="en-CA" dirty="0"/>
              <a:t>Branch </a:t>
            </a:r>
            <a:r>
              <a:rPr lang="en-CA" dirty="0" err="1"/>
              <a:t>specifique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A58A6B7-2F03-4449-8752-B893A9512F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5422907"/>
              </p:ext>
            </p:extLst>
          </p:nvPr>
        </p:nvGraphicFramePr>
        <p:xfrm>
          <a:off x="497378" y="5858451"/>
          <a:ext cx="11197243" cy="990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17">
            <a:extLst>
              <a:ext uri="{FF2B5EF4-FFF2-40B4-BE49-F238E27FC236}">
                <a16:creationId xmlns:a16="http://schemas.microsoft.com/office/drawing/2014/main" id="{2D42775F-805B-4327-AA45-03CB56FD8B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20" descr="Image result for powershell">
            <a:extLst>
              <a:ext uri="{FF2B5EF4-FFF2-40B4-BE49-F238E27FC236}">
                <a16:creationId xmlns:a16="http://schemas.microsoft.com/office/drawing/2014/main" id="{E1757029-EC2E-4C39-9629-CD70941A1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711" y="906992"/>
            <a:ext cx="976130" cy="97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715C1A-5DCD-4048-B25F-D1C5DDF61B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67782" y="2103121"/>
            <a:ext cx="4544248" cy="327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40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5F674-D62E-4D49-93B5-788255092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6000" dirty="0"/>
              <a:t>DEMO - </a:t>
            </a:r>
            <a:r>
              <a:rPr lang="en-CA" sz="6000" dirty="0" err="1"/>
              <a:t>PSGallery</a:t>
            </a:r>
            <a:endParaRPr lang="en-CA" sz="6000" dirty="0"/>
          </a:p>
          <a:p>
            <a:pPr marL="0" indent="0">
              <a:buNone/>
            </a:pPr>
            <a:endParaRPr lang="en-CA" sz="6000" dirty="0"/>
          </a:p>
          <a:p>
            <a:pPr marL="0" indent="0">
              <a:buNone/>
            </a:pPr>
            <a:r>
              <a:rPr lang="en-CA" sz="2800" dirty="0"/>
              <a:t>github.com/lazywinadmin/PSModuleSample</a:t>
            </a:r>
          </a:p>
        </p:txBody>
      </p:sp>
      <p:pic>
        <p:nvPicPr>
          <p:cNvPr id="4" name="Picture 17">
            <a:extLst>
              <a:ext uri="{FF2B5EF4-FFF2-40B4-BE49-F238E27FC236}">
                <a16:creationId xmlns:a16="http://schemas.microsoft.com/office/drawing/2014/main" id="{93D4CE19-6913-4097-B4CF-769090A90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3C909A1-F77E-485A-AE67-CB2BBAE397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2235757"/>
              </p:ext>
            </p:extLst>
          </p:nvPr>
        </p:nvGraphicFramePr>
        <p:xfrm>
          <a:off x="497378" y="5858451"/>
          <a:ext cx="11197243" cy="990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99447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84DD0-70B3-4E89-A97E-353170F1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Prochaines</a:t>
            </a:r>
            <a:r>
              <a:rPr lang="en-CA" dirty="0"/>
              <a:t> </a:t>
            </a:r>
            <a:r>
              <a:rPr lang="en-CA" dirty="0" err="1"/>
              <a:t>etapes</a:t>
            </a:r>
            <a:r>
              <a:rPr lang="en-CA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74704-E347-4780-9EB4-88337D896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Structure de module</a:t>
            </a:r>
          </a:p>
          <a:p>
            <a:pPr lvl="1"/>
            <a:r>
              <a:rPr lang="en-CA" dirty="0"/>
              <a:t>Adopter </a:t>
            </a:r>
            <a:r>
              <a:rPr lang="en-CA" dirty="0" err="1"/>
              <a:t>l’approche</a:t>
            </a:r>
            <a:r>
              <a:rPr lang="en-CA" dirty="0"/>
              <a:t> compiler</a:t>
            </a:r>
          </a:p>
          <a:p>
            <a:pPr lvl="1"/>
            <a:r>
              <a:rPr lang="en-CA" dirty="0" err="1"/>
              <a:t>Mettre</a:t>
            </a:r>
            <a:r>
              <a:rPr lang="en-CA" dirty="0"/>
              <a:t> a jour </a:t>
            </a:r>
            <a:r>
              <a:rPr lang="en-CA" dirty="0" err="1"/>
              <a:t>votre</a:t>
            </a:r>
            <a:r>
              <a:rPr lang="en-CA" dirty="0"/>
              <a:t> Manifest (psd1) </a:t>
            </a:r>
            <a:r>
              <a:rPr lang="en-CA" dirty="0" err="1"/>
              <a:t>lors</a:t>
            </a:r>
            <a:r>
              <a:rPr lang="en-CA" dirty="0"/>
              <a:t> du build</a:t>
            </a:r>
          </a:p>
          <a:p>
            <a:pPr lvl="2"/>
            <a:r>
              <a:rPr lang="en-CA" dirty="0"/>
              <a:t>Version du module, lister les functions, …</a:t>
            </a:r>
          </a:p>
          <a:p>
            <a:r>
              <a:rPr lang="en-CA" dirty="0" err="1"/>
              <a:t>Rendre</a:t>
            </a:r>
            <a:r>
              <a:rPr lang="en-CA" dirty="0"/>
              <a:t> </a:t>
            </a:r>
            <a:r>
              <a:rPr lang="en-CA" dirty="0" err="1"/>
              <a:t>vos</a:t>
            </a:r>
            <a:r>
              <a:rPr lang="en-CA" dirty="0"/>
              <a:t> taches/tests </a:t>
            </a:r>
            <a:r>
              <a:rPr lang="en-CA" dirty="0" err="1"/>
              <a:t>modulaire</a:t>
            </a:r>
            <a:endParaRPr lang="en-CA" dirty="0"/>
          </a:p>
          <a:p>
            <a:pPr lvl="1"/>
            <a:r>
              <a:rPr lang="en-CA" dirty="0" err="1"/>
              <a:t>Separer</a:t>
            </a:r>
            <a:r>
              <a:rPr lang="en-CA" dirty="0"/>
              <a:t> </a:t>
            </a:r>
            <a:r>
              <a:rPr lang="en-CA" dirty="0" err="1"/>
              <a:t>chacune</a:t>
            </a:r>
            <a:r>
              <a:rPr lang="en-CA" dirty="0"/>
              <a:t> des taches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fichiers</a:t>
            </a:r>
            <a:r>
              <a:rPr lang="en-CA" dirty="0"/>
              <a:t> ps1</a:t>
            </a:r>
          </a:p>
          <a:p>
            <a:pPr lvl="2"/>
            <a:r>
              <a:rPr lang="en-CA" dirty="0"/>
              <a:t>*.tests.ps1 / *.task.ps1 / …</a:t>
            </a:r>
          </a:p>
          <a:p>
            <a:pPr lvl="1"/>
            <a:r>
              <a:rPr lang="en-CA" dirty="0"/>
              <a:t>Module </a:t>
            </a:r>
            <a:r>
              <a:rPr lang="en-CA" dirty="0" err="1"/>
              <a:t>PSSake</a:t>
            </a:r>
            <a:r>
              <a:rPr lang="en-CA" dirty="0"/>
              <a:t>, </a:t>
            </a:r>
            <a:r>
              <a:rPr lang="en-CA" dirty="0" err="1"/>
              <a:t>PSDepend</a:t>
            </a:r>
            <a:r>
              <a:rPr lang="en-CA" dirty="0"/>
              <a:t>, </a:t>
            </a:r>
            <a:r>
              <a:rPr lang="en-CA" dirty="0" err="1"/>
              <a:t>PSDeploy</a:t>
            </a:r>
            <a:endParaRPr lang="en-CA" dirty="0"/>
          </a:p>
          <a:p>
            <a:r>
              <a:rPr lang="en-CA" dirty="0" err="1"/>
              <a:t>Rendre</a:t>
            </a:r>
            <a:r>
              <a:rPr lang="en-CA" dirty="0"/>
              <a:t> </a:t>
            </a:r>
            <a:r>
              <a:rPr lang="en-CA" dirty="0" err="1"/>
              <a:t>votre</a:t>
            </a:r>
            <a:r>
              <a:rPr lang="en-CA" dirty="0"/>
              <a:t> code “Build System Agnostic”</a:t>
            </a:r>
          </a:p>
          <a:p>
            <a:pPr lvl="1"/>
            <a:r>
              <a:rPr lang="en-CA" dirty="0" err="1"/>
              <a:t>Chaque</a:t>
            </a:r>
            <a:r>
              <a:rPr lang="en-CA" dirty="0"/>
              <a:t> systems de builds </a:t>
            </a:r>
            <a:r>
              <a:rPr lang="en-CA" dirty="0" err="1"/>
              <a:t>ont</a:t>
            </a:r>
            <a:r>
              <a:rPr lang="en-CA" dirty="0"/>
              <a:t> </a:t>
            </a:r>
            <a:r>
              <a:rPr lang="en-CA" dirty="0" err="1"/>
              <a:t>leur</a:t>
            </a:r>
            <a:r>
              <a:rPr lang="en-CA" dirty="0"/>
              <a:t> </a:t>
            </a:r>
            <a:r>
              <a:rPr lang="en-CA" dirty="0" err="1"/>
              <a:t>propre</a:t>
            </a:r>
            <a:r>
              <a:rPr lang="en-CA" dirty="0"/>
              <a:t> configuration, variables </a:t>
            </a:r>
            <a:r>
              <a:rPr lang="en-CA" dirty="0" err="1"/>
              <a:t>d’environment</a:t>
            </a:r>
            <a:r>
              <a:rPr lang="en-CA" dirty="0"/>
              <a:t>,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  <a:p>
            <a:pPr lvl="1"/>
            <a:r>
              <a:rPr lang="en-CA" dirty="0" err="1"/>
              <a:t>Votre</a:t>
            </a:r>
            <a:r>
              <a:rPr lang="en-CA" dirty="0"/>
              <a:t> code </a:t>
            </a:r>
            <a:r>
              <a:rPr lang="en-CA" dirty="0" err="1"/>
              <a:t>devrait</a:t>
            </a:r>
            <a:r>
              <a:rPr lang="en-CA" dirty="0"/>
              <a:t> </a:t>
            </a:r>
            <a:r>
              <a:rPr lang="en-CA" dirty="0" err="1"/>
              <a:t>fonctionner</a:t>
            </a:r>
            <a:r>
              <a:rPr lang="en-CA" dirty="0"/>
              <a:t> sur </a:t>
            </a:r>
            <a:r>
              <a:rPr lang="en-CA" dirty="0" err="1"/>
              <a:t>plusieures</a:t>
            </a:r>
            <a:r>
              <a:rPr lang="en-CA" dirty="0"/>
              <a:t> platform avec le minimum de </a:t>
            </a:r>
            <a:r>
              <a:rPr lang="en-CA" dirty="0" err="1"/>
              <a:t>changement</a:t>
            </a:r>
            <a:endParaRPr lang="en-CA" dirty="0"/>
          </a:p>
          <a:p>
            <a:pPr lvl="1"/>
            <a:r>
              <a:rPr lang="en-CA" dirty="0"/>
              <a:t>Build Systems: </a:t>
            </a:r>
            <a:r>
              <a:rPr lang="en-CA" dirty="0" err="1"/>
              <a:t>Appveyor</a:t>
            </a:r>
            <a:r>
              <a:rPr lang="en-CA" dirty="0"/>
              <a:t>, Azure DevOps (VSTS),Travis CI</a:t>
            </a:r>
          </a:p>
          <a:p>
            <a:pPr lvl="1"/>
            <a:r>
              <a:rPr lang="en-CA" dirty="0"/>
              <a:t>Module </a:t>
            </a:r>
            <a:r>
              <a:rPr lang="en-CA" dirty="0" err="1"/>
              <a:t>BuildHelper</a:t>
            </a:r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ECC93-4A6D-4B86-84BD-6667060C0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461" y="816638"/>
            <a:ext cx="2718535" cy="5882345"/>
          </a:xfrm>
          <a:prstGeom prst="rect">
            <a:avLst/>
          </a:prstGeom>
        </p:spPr>
      </p:pic>
      <p:pic>
        <p:nvPicPr>
          <p:cNvPr id="4" name="Picture 17">
            <a:extLst>
              <a:ext uri="{FF2B5EF4-FFF2-40B4-BE49-F238E27FC236}">
                <a16:creationId xmlns:a16="http://schemas.microsoft.com/office/drawing/2014/main" id="{35517727-F907-4E5B-AA04-466A3F7F9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55312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TextBox 19">
            <a:extLst>
              <a:ext uri="{FF2B5EF4-FFF2-40B4-BE49-F238E27FC236}">
                <a16:creationId xmlns:a16="http://schemas.microsoft.com/office/drawing/2014/main" id="{B2A12BA0-5118-4CA2-97AA-BCB16D8AE244}"/>
              </a:ext>
            </a:extLst>
          </p:cNvPr>
          <p:cNvSpPr txBox="1"/>
          <p:nvPr/>
        </p:nvSpPr>
        <p:spPr>
          <a:xfrm>
            <a:off x="548945" y="2143118"/>
            <a:ext cx="10384232" cy="360098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800" b="1" i="0" u="none" strike="noStrike" kern="1200" cap="none" spc="0" baseline="0" dirty="0">
                <a:uFillTx/>
                <a:latin typeface="Calibri"/>
              </a:rPr>
              <a:t>Francois-Xavier Cat</a:t>
            </a:r>
            <a:endParaRPr lang="fr-FR" sz="4800" b="1" dirty="0"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dirty="0">
                <a:latin typeface="Calibri"/>
              </a:rPr>
              <a:t>Automation </a:t>
            </a:r>
            <a:r>
              <a:rPr lang="fr-FR" sz="3600" dirty="0" err="1">
                <a:latin typeface="Calibri"/>
              </a:rPr>
              <a:t>Engineer</a:t>
            </a:r>
            <a:endParaRPr lang="fr-FR" sz="3600" dirty="0"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dirty="0">
                <a:latin typeface="Calibri"/>
              </a:rPr>
              <a:t>Microsoft MVP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dirty="0">
                <a:latin typeface="Calibri"/>
                <a:hlinkClick r:id="rId4"/>
              </a:rPr>
              <a:t>https://lazywinadmin.com</a:t>
            </a:r>
            <a:endParaRPr lang="fr-FR" sz="3600" dirty="0"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dirty="0">
                <a:latin typeface="Calibri"/>
              </a:rPr>
              <a:t>@</a:t>
            </a:r>
            <a:r>
              <a:rPr lang="fr-FR" sz="3600" dirty="0" err="1">
                <a:latin typeface="Calibri"/>
              </a:rPr>
              <a:t>lazywinadmin</a:t>
            </a:r>
            <a:endParaRPr lang="fr-FR" sz="3600" dirty="0"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dirty="0">
                <a:latin typeface="Calibri"/>
              </a:rPr>
              <a:t>github.com/</a:t>
            </a:r>
            <a:r>
              <a:rPr lang="fr-FR" sz="3600" dirty="0" err="1">
                <a:latin typeface="Calibri"/>
              </a:rPr>
              <a:t>lazywinadmin</a:t>
            </a:r>
            <a:endParaRPr lang="fr-FR" sz="3600" dirty="0">
              <a:latin typeface="Calibri"/>
            </a:endParaRPr>
          </a:p>
        </p:txBody>
      </p:sp>
      <p:pic>
        <p:nvPicPr>
          <p:cNvPr id="10" name="Picture 2" descr="http://icons.iconarchive.com/icons/custom-icon-design/all-country-flag/256/Canada-Flag-icon.png">
            <a:extLst>
              <a:ext uri="{FF2B5EF4-FFF2-40B4-BE49-F238E27FC236}">
                <a16:creationId xmlns:a16="http://schemas.microsoft.com/office/drawing/2014/main" id="{9899382D-1294-49B6-B60F-BDE6A306B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436" y="3276013"/>
            <a:ext cx="930575" cy="93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icons.iconarchive.com/icons/custom-icon-design/all-country-flag/256/France-Flag-icon.png">
            <a:extLst>
              <a:ext uri="{FF2B5EF4-FFF2-40B4-BE49-F238E27FC236}">
                <a16:creationId xmlns:a16="http://schemas.microsoft.com/office/drawing/2014/main" id="{2986D0BA-00E6-4077-9F19-EA54075E0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435" y="2223468"/>
            <a:ext cx="930575" cy="93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icons.iconarchive.com/icons/custom-icon-design/all-country-flag/256/Jarvis-Island-Flag-icon.png">
            <a:extLst>
              <a:ext uri="{FF2B5EF4-FFF2-40B4-BE49-F238E27FC236}">
                <a16:creationId xmlns:a16="http://schemas.microsoft.com/office/drawing/2014/main" id="{6F3C3C12-0728-44BD-9412-CFB07C2BE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436" y="4328558"/>
            <a:ext cx="930575" cy="93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A1656E8-BE9C-48DD-B765-0A13C063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Speaker</a:t>
            </a:r>
          </a:p>
        </p:txBody>
      </p:sp>
      <p:pic>
        <p:nvPicPr>
          <p:cNvPr id="1026" name="Picture 2" descr="FranÃ§ois-Xavier Cat">
            <a:extLst>
              <a:ext uri="{FF2B5EF4-FFF2-40B4-BE49-F238E27FC236}">
                <a16:creationId xmlns:a16="http://schemas.microsoft.com/office/drawing/2014/main" id="{EC0F697F-42B2-43F8-814E-652350191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355" y="3042683"/>
            <a:ext cx="21717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california flag">
            <a:extLst>
              <a:ext uri="{FF2B5EF4-FFF2-40B4-BE49-F238E27FC236}">
                <a16:creationId xmlns:a16="http://schemas.microsoft.com/office/drawing/2014/main" id="{57AAE7F9-0413-4A2B-AEF5-8D6355EDB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732" y="5342872"/>
            <a:ext cx="1444745" cy="96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688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489C-A702-4C0F-8B81-214F9529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de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495D6-4D87-4C61-B88F-0076C3CB8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38597"/>
            <a:ext cx="9115059" cy="5245330"/>
          </a:xfrm>
        </p:spPr>
        <p:txBody>
          <a:bodyPr>
            <a:normAutofit/>
          </a:bodyPr>
          <a:lstStyle/>
          <a:p>
            <a:r>
              <a:rPr lang="en-CA" b="1" dirty="0"/>
              <a:t>Simple</a:t>
            </a:r>
          </a:p>
          <a:p>
            <a:pPr lvl="1"/>
            <a:r>
              <a:rPr lang="en-CA" dirty="0"/>
              <a:t>MonModule.psd1</a:t>
            </a:r>
          </a:p>
          <a:p>
            <a:pPr lvl="1"/>
            <a:r>
              <a:rPr lang="en-CA" dirty="0"/>
              <a:t>MonModule.psm1</a:t>
            </a:r>
          </a:p>
          <a:p>
            <a:r>
              <a:rPr lang="en-CA" b="1" dirty="0"/>
              <a:t>Dot sources</a:t>
            </a:r>
          </a:p>
          <a:p>
            <a:pPr lvl="1"/>
            <a:r>
              <a:rPr lang="en-CA" dirty="0"/>
              <a:t>/Public/Get-Something.ps1</a:t>
            </a:r>
          </a:p>
          <a:p>
            <a:pPr lvl="1"/>
            <a:r>
              <a:rPr lang="en-CA" dirty="0"/>
              <a:t>MonModule.psd1</a:t>
            </a:r>
          </a:p>
          <a:p>
            <a:pPr lvl="1"/>
            <a:r>
              <a:rPr lang="en-CA" dirty="0"/>
              <a:t>MonModule.psm1 </a:t>
            </a:r>
            <a:r>
              <a:rPr lang="fr-FR" dirty="0"/>
              <a:t>(importe les fichiers ps1 dans le psm1 lors du Import-Module)</a:t>
            </a:r>
            <a:endParaRPr lang="en-CA" dirty="0"/>
          </a:p>
          <a:p>
            <a:r>
              <a:rPr lang="en-CA" b="1" dirty="0"/>
              <a:t>Compiled (</a:t>
            </a:r>
            <a:r>
              <a:rPr lang="en-CA" b="1" dirty="0" err="1"/>
              <a:t>construit</a:t>
            </a:r>
            <a:r>
              <a:rPr lang="en-CA" b="1" dirty="0"/>
              <a:t> et met a jour un psm1 et psd1 </a:t>
            </a:r>
            <a:r>
              <a:rPr lang="en-CA" b="1" dirty="0" err="1"/>
              <a:t>lors</a:t>
            </a:r>
            <a:r>
              <a:rPr lang="en-CA" b="1" dirty="0"/>
              <a:t> du build)</a:t>
            </a:r>
          </a:p>
          <a:p>
            <a:pPr lvl="1"/>
            <a:r>
              <a:rPr lang="en-CA" dirty="0"/>
              <a:t>BuildMyModule.ps1 (</a:t>
            </a:r>
            <a:r>
              <a:rPr lang="en-CA" dirty="0" err="1"/>
              <a:t>copie</a:t>
            </a:r>
            <a:r>
              <a:rPr lang="en-CA" dirty="0"/>
              <a:t> les functions dans psm1, met a jour le psd1)</a:t>
            </a:r>
          </a:p>
          <a:p>
            <a:pPr lvl="1"/>
            <a:r>
              <a:rPr lang="en-CA" dirty="0" err="1"/>
              <a:t>MonModule</a:t>
            </a:r>
            <a:endParaRPr lang="en-CA" dirty="0"/>
          </a:p>
          <a:p>
            <a:pPr lvl="2"/>
            <a:r>
              <a:rPr lang="en-CA" dirty="0"/>
              <a:t>/Public/functionA.ps1</a:t>
            </a:r>
          </a:p>
          <a:p>
            <a:pPr lvl="2"/>
            <a:r>
              <a:rPr lang="en-CA" dirty="0"/>
              <a:t>MonModule.psd1</a:t>
            </a:r>
          </a:p>
          <a:p>
            <a:pPr lvl="2"/>
            <a:r>
              <a:rPr lang="en-CA" dirty="0"/>
              <a:t>MonModule.psm1</a:t>
            </a:r>
          </a:p>
          <a:p>
            <a:r>
              <a:rPr lang="en-CA" dirty="0" err="1"/>
              <a:t>Voir</a:t>
            </a:r>
            <a:r>
              <a:rPr lang="en-CA" dirty="0"/>
              <a:t> presentation de </a:t>
            </a:r>
            <a:r>
              <a:rPr lang="en-US" dirty="0"/>
              <a:t>Chris Gardner - Building Better Bricks </a:t>
            </a:r>
            <a:r>
              <a:rPr lang="en-US" dirty="0">
                <a:hlinkClick r:id="rId2"/>
              </a:rPr>
              <a:t>youtu.be/-</a:t>
            </a:r>
            <a:r>
              <a:rPr lang="en-US" dirty="0" err="1">
                <a:hlinkClick r:id="rId2"/>
              </a:rPr>
              <a:t>gyvP</a:t>
            </a:r>
            <a:r>
              <a:rPr lang="en-US" dirty="0">
                <a:hlinkClick r:id="rId2"/>
              </a:rPr>
              <a:t>-h-</a:t>
            </a:r>
            <a:r>
              <a:rPr lang="en-US" dirty="0" err="1">
                <a:hlinkClick r:id="rId2"/>
              </a:rPr>
              <a:t>zXs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85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1DBE-450E-488B-B73C-08F3A0EC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ADDEA-C152-4D09-A8A6-D007481A4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Release pipelines </a:t>
            </a:r>
            <a:r>
              <a:rPr lang="en-CA" dirty="0">
                <a:hlinkClick r:id="rId2"/>
              </a:rPr>
              <a:t>http://aka.ms/thereleasepipelinemodel</a:t>
            </a:r>
            <a:endParaRPr lang="en-CA" dirty="0"/>
          </a:p>
          <a:p>
            <a:r>
              <a:rPr lang="en-CA" dirty="0" err="1"/>
              <a:t>Exemples</a:t>
            </a:r>
            <a:r>
              <a:rPr lang="en-CA" dirty="0"/>
              <a:t> de modules</a:t>
            </a:r>
          </a:p>
          <a:p>
            <a:pPr lvl="1"/>
            <a:r>
              <a:rPr lang="en-CA" dirty="0"/>
              <a:t>Gael Colas https://github.com/gaelcolas/SampleModule</a:t>
            </a:r>
          </a:p>
          <a:p>
            <a:pPr lvl="1"/>
            <a:r>
              <a:rPr lang="en-CA" dirty="0"/>
              <a:t>Kevin Marquette https://github.com/loanDepot/ModuleCommonFiles</a:t>
            </a:r>
          </a:p>
          <a:p>
            <a:pPr lvl="1"/>
            <a:r>
              <a:rPr lang="en-CA" dirty="0"/>
              <a:t>Community module: https://github.com/PoshCode/ModuleBuilder</a:t>
            </a:r>
          </a:p>
          <a:p>
            <a:r>
              <a:rPr lang="en-CA" dirty="0"/>
              <a:t>Jenkins pour les Operations</a:t>
            </a:r>
          </a:p>
          <a:p>
            <a:pPr lvl="1"/>
            <a:r>
              <a:rPr lang="en-CA" dirty="0">
                <a:hlinkClick r:id="rId3"/>
              </a:rPr>
              <a:t>https://hodgkins.io/automating-with-jenkins-and-powershell-on-windows-part-1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https://hodgkins.io/automating-with-jenkins-and-powershell-on-windows-part-2</a:t>
            </a:r>
            <a:endParaRPr lang="en-CA" dirty="0"/>
          </a:p>
          <a:p>
            <a:endParaRPr lang="en-CA" dirty="0"/>
          </a:p>
        </p:txBody>
      </p:sp>
      <p:pic>
        <p:nvPicPr>
          <p:cNvPr id="4" name="Picture 17">
            <a:extLst>
              <a:ext uri="{FF2B5EF4-FFF2-40B4-BE49-F238E27FC236}">
                <a16:creationId xmlns:a16="http://schemas.microsoft.com/office/drawing/2014/main" id="{6C2F92B1-678C-4E1A-BB1E-B5A120761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282303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5F674-D62E-4D49-93B5-788255092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6000" dirty="0"/>
              <a:t>Questions ?</a:t>
            </a:r>
          </a:p>
        </p:txBody>
      </p:sp>
      <p:pic>
        <p:nvPicPr>
          <p:cNvPr id="4" name="Picture 17">
            <a:extLst>
              <a:ext uri="{FF2B5EF4-FFF2-40B4-BE49-F238E27FC236}">
                <a16:creationId xmlns:a16="http://schemas.microsoft.com/office/drawing/2014/main" id="{93D4CE19-6913-4097-B4CF-769090A90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577657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5F674-D62E-4D49-93B5-788255092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67201"/>
            <a:ext cx="10635100" cy="4974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6000" dirty="0"/>
              <a:t>French PowerShell User Group</a:t>
            </a:r>
          </a:p>
          <a:p>
            <a:pPr marL="0" indent="0">
              <a:buNone/>
            </a:pPr>
            <a:endParaRPr lang="en-CA" sz="3200" dirty="0"/>
          </a:p>
          <a:p>
            <a:pPr marL="0" indent="0">
              <a:buNone/>
            </a:pPr>
            <a:r>
              <a:rPr lang="en-CA" sz="3200" u="sng" dirty="0"/>
              <a:t>Call for speakers</a:t>
            </a:r>
            <a:r>
              <a:rPr lang="en-CA" sz="3200" dirty="0"/>
              <a:t>: http://bit.ly/2R1pDiB</a:t>
            </a:r>
          </a:p>
          <a:p>
            <a:pPr marL="0" indent="0">
              <a:buNone/>
            </a:pPr>
            <a:r>
              <a:rPr lang="en-CA" sz="3200" u="sng" dirty="0"/>
              <a:t>Chat</a:t>
            </a:r>
            <a:r>
              <a:rPr lang="en-CA" sz="3200" dirty="0"/>
              <a:t>: #French (</a:t>
            </a:r>
            <a:r>
              <a:rPr lang="en-CA" sz="3200" dirty="0" err="1"/>
              <a:t>voir</a:t>
            </a:r>
            <a:r>
              <a:rPr lang="en-CA" sz="3200" dirty="0"/>
              <a:t> https://frpsug.github.io/slack/)</a:t>
            </a:r>
          </a:p>
          <a:p>
            <a:pPr marL="0" indent="0">
              <a:buNone/>
            </a:pPr>
            <a:endParaRPr lang="en-CA" sz="3200" dirty="0"/>
          </a:p>
          <a:p>
            <a:pPr marL="0" indent="0">
              <a:buNone/>
            </a:pPr>
            <a:endParaRPr lang="en-CA" sz="3200" dirty="0"/>
          </a:p>
        </p:txBody>
      </p:sp>
      <p:pic>
        <p:nvPicPr>
          <p:cNvPr id="4" name="Picture 17">
            <a:extLst>
              <a:ext uri="{FF2B5EF4-FFF2-40B4-BE49-F238E27FC236}">
                <a16:creationId xmlns:a16="http://schemas.microsoft.com/office/drawing/2014/main" id="{93D4CE19-6913-4097-B4CF-769090A90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618554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047E9B-FE6E-4B8E-8B55-0EECB092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CA">
                <a:solidFill>
                  <a:schemeClr val="tx1">
                    <a:lumMod val="85000"/>
                    <a:lumOff val="15000"/>
                  </a:schemeClr>
                </a:solidFill>
              </a:rPr>
              <a:t>French PowerShell User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CEA90-5EBA-45B9-9E62-D2AB7B57C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1500" dirty="0" err="1">
                <a:solidFill>
                  <a:srgbClr val="FFFFFF"/>
                </a:solidFill>
              </a:rPr>
              <a:t>Prochaine</a:t>
            </a:r>
            <a:r>
              <a:rPr lang="en-CA" sz="1500" dirty="0">
                <a:solidFill>
                  <a:srgbClr val="FFFFFF"/>
                </a:solidFill>
              </a:rPr>
              <a:t> presentations (</a:t>
            </a:r>
            <a:r>
              <a:rPr lang="en-CA" sz="1500" b="1" dirty="0">
                <a:solidFill>
                  <a:srgbClr val="FFFFFF"/>
                </a:solidFill>
              </a:rPr>
              <a:t>Meetup.com/</a:t>
            </a:r>
            <a:r>
              <a:rPr lang="en-CA" sz="1500" b="1" dirty="0" err="1">
                <a:solidFill>
                  <a:srgbClr val="FFFFFF"/>
                </a:solidFill>
              </a:rPr>
              <a:t>frenchpsug</a:t>
            </a:r>
            <a:r>
              <a:rPr lang="en-CA" sz="1500" b="1" dirty="0">
                <a:solidFill>
                  <a:srgbClr val="FFFFFF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CA" sz="1500" b="1" dirty="0">
                <a:solidFill>
                  <a:srgbClr val="00B0F0"/>
                </a:solidFill>
              </a:rPr>
              <a:t>PowerShell et Azure DevOps (2019/02/19)</a:t>
            </a:r>
          </a:p>
          <a:p>
            <a:pPr lvl="1">
              <a:lnSpc>
                <a:spcPct val="90000"/>
              </a:lnSpc>
            </a:pPr>
            <a:r>
              <a:rPr lang="en-CA" sz="1500" b="1" dirty="0">
                <a:solidFill>
                  <a:srgbClr val="00B0F0"/>
                </a:solidFill>
              </a:rPr>
              <a:t>PowerShell Lightning Demos (2019/02/26) (A confirmer)</a:t>
            </a:r>
          </a:p>
          <a:p>
            <a:pPr lvl="1">
              <a:lnSpc>
                <a:spcPct val="90000"/>
              </a:lnSpc>
            </a:pPr>
            <a:r>
              <a:rPr lang="en-CA" sz="1500" b="1" dirty="0" err="1">
                <a:solidFill>
                  <a:srgbClr val="00B0F0"/>
                </a:solidFill>
              </a:rPr>
              <a:t>Rundeck</a:t>
            </a:r>
            <a:r>
              <a:rPr lang="en-CA" sz="1500" b="1" dirty="0">
                <a:solidFill>
                  <a:srgbClr val="00B0F0"/>
                </a:solidFill>
              </a:rPr>
              <a:t> (2019/03/12)</a:t>
            </a:r>
          </a:p>
          <a:p>
            <a:pPr lvl="1">
              <a:lnSpc>
                <a:spcPct val="90000"/>
              </a:lnSpc>
            </a:pPr>
            <a:r>
              <a:rPr lang="en-CA" sz="1500" b="1" dirty="0">
                <a:solidFill>
                  <a:srgbClr val="00B0F0"/>
                </a:solidFill>
              </a:rPr>
              <a:t>Azure Functions/SharePoint Online/PowerApps (2019/03/27)</a:t>
            </a:r>
          </a:p>
          <a:p>
            <a:pPr lvl="1">
              <a:lnSpc>
                <a:spcPct val="90000"/>
              </a:lnSpc>
            </a:pPr>
            <a:r>
              <a:rPr lang="en-CA" sz="1500" b="1" dirty="0">
                <a:solidFill>
                  <a:srgbClr val="00B0F0"/>
                </a:solidFill>
              </a:rPr>
              <a:t>Plaster (2019/04/09)</a:t>
            </a:r>
          </a:p>
          <a:p>
            <a:pPr lvl="1">
              <a:lnSpc>
                <a:spcPct val="90000"/>
              </a:lnSpc>
            </a:pPr>
            <a:r>
              <a:rPr lang="en-CA" sz="1500" b="1" dirty="0">
                <a:solidFill>
                  <a:srgbClr val="00B0F0"/>
                </a:solidFill>
              </a:rPr>
              <a:t>PowerShell GUI (2019/05/14)</a:t>
            </a:r>
          </a:p>
          <a:p>
            <a:pPr>
              <a:lnSpc>
                <a:spcPct val="90000"/>
              </a:lnSpc>
            </a:pPr>
            <a:r>
              <a:rPr lang="en-CA" sz="1500" dirty="0">
                <a:solidFill>
                  <a:srgbClr val="FFFFFF"/>
                </a:solidFill>
              </a:rPr>
              <a:t>Recherche de </a:t>
            </a:r>
            <a:r>
              <a:rPr lang="en-CA" sz="1500" dirty="0" err="1">
                <a:solidFill>
                  <a:srgbClr val="FFFFFF"/>
                </a:solidFill>
              </a:rPr>
              <a:t>presentateurs</a:t>
            </a:r>
            <a:endParaRPr lang="en-CA" sz="1500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CA" sz="1500" dirty="0">
                <a:solidFill>
                  <a:srgbClr val="FFFFFF"/>
                </a:solidFill>
              </a:rPr>
              <a:t>Demo Éclair </a:t>
            </a:r>
            <a:r>
              <a:rPr lang="en-CA" sz="1500" dirty="0" err="1">
                <a:solidFill>
                  <a:srgbClr val="FFFFFF"/>
                </a:solidFill>
              </a:rPr>
              <a:t>ou</a:t>
            </a:r>
            <a:r>
              <a:rPr lang="en-CA" sz="1500" dirty="0">
                <a:solidFill>
                  <a:srgbClr val="FFFFFF"/>
                </a:solidFill>
              </a:rPr>
              <a:t> Longue: </a:t>
            </a:r>
            <a:r>
              <a:rPr lang="en-CA" sz="1500" dirty="0">
                <a:solidFill>
                  <a:srgbClr val="FFFFFF"/>
                </a:solidFill>
                <a:hlinkClick r:id="rId3"/>
              </a:rPr>
              <a:t>bit.ly/2TH43C3</a:t>
            </a:r>
            <a:endParaRPr lang="en-CA" sz="15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CA" sz="1500" dirty="0">
                <a:solidFill>
                  <a:srgbClr val="FFFFFF"/>
                </a:solidFill>
              </a:rPr>
              <a:t>Chat</a:t>
            </a:r>
          </a:p>
          <a:p>
            <a:pPr lvl="1">
              <a:lnSpc>
                <a:spcPct val="90000"/>
              </a:lnSpc>
            </a:pPr>
            <a:r>
              <a:rPr lang="fr-FR" sz="1500" dirty="0">
                <a:solidFill>
                  <a:srgbClr val="FFFFFF"/>
                </a:solidFill>
              </a:rPr>
              <a:t>Inscrivez-vous sur </a:t>
            </a:r>
            <a:r>
              <a:rPr lang="fr-FR" sz="1500" dirty="0">
                <a:solidFill>
                  <a:srgbClr val="FFFFFF"/>
                </a:solidFill>
                <a:hlinkClick r:id="rId4"/>
              </a:rPr>
              <a:t>slack.poshcode.org/</a:t>
            </a:r>
            <a:endParaRPr lang="fr-FR" sz="1500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</a:pPr>
            <a:r>
              <a:rPr lang="fr-FR" sz="1500" dirty="0">
                <a:solidFill>
                  <a:srgbClr val="FFFFFF"/>
                </a:solidFill>
              </a:rPr>
              <a:t>Connecter-vous sur PowerShell.slack.com</a:t>
            </a:r>
          </a:p>
          <a:p>
            <a:pPr lvl="1">
              <a:lnSpc>
                <a:spcPct val="90000"/>
              </a:lnSpc>
            </a:pPr>
            <a:r>
              <a:rPr lang="fr-FR" sz="1500" dirty="0">
                <a:solidFill>
                  <a:srgbClr val="FFFFFF"/>
                </a:solidFill>
              </a:rPr>
              <a:t>Rejoignez le </a:t>
            </a:r>
            <a:r>
              <a:rPr lang="fr-FR" sz="1500" dirty="0" err="1">
                <a:solidFill>
                  <a:srgbClr val="FFFFFF"/>
                </a:solidFill>
              </a:rPr>
              <a:t>channel</a:t>
            </a:r>
            <a:r>
              <a:rPr lang="fr-FR" sz="1500" dirty="0">
                <a:solidFill>
                  <a:srgbClr val="FFFFFF"/>
                </a:solidFill>
              </a:rPr>
              <a:t> #french</a:t>
            </a:r>
            <a:endParaRPr lang="en-CA" sz="15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CA" sz="1500" dirty="0" err="1">
                <a:solidFill>
                  <a:srgbClr val="FFFFFF"/>
                </a:solidFill>
              </a:rPr>
              <a:t>Enregistrements</a:t>
            </a:r>
            <a:r>
              <a:rPr lang="en-CA" sz="1500" dirty="0">
                <a:solidFill>
                  <a:srgbClr val="FFFFFF"/>
                </a:solidFill>
              </a:rPr>
              <a:t> des reunions</a:t>
            </a:r>
          </a:p>
          <a:p>
            <a:pPr lvl="1">
              <a:lnSpc>
                <a:spcPct val="90000"/>
              </a:lnSpc>
            </a:pPr>
            <a:r>
              <a:rPr lang="en-CA" sz="1500" dirty="0">
                <a:solidFill>
                  <a:srgbClr val="FFFFFF"/>
                </a:solidFill>
              </a:rPr>
              <a:t>Youtube.com/</a:t>
            </a:r>
            <a:r>
              <a:rPr lang="en-CA" sz="1500" dirty="0" err="1">
                <a:solidFill>
                  <a:srgbClr val="FFFFFF"/>
                </a:solidFill>
              </a:rPr>
              <a:t>frenchpowershellusergroup</a:t>
            </a:r>
            <a:endParaRPr lang="en-CA" sz="1500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</a:pPr>
            <a:endParaRPr lang="en-CA" sz="1500" dirty="0">
              <a:solidFill>
                <a:srgbClr val="FFFFFF"/>
              </a:solidFill>
            </a:endParaRPr>
          </a:p>
        </p:txBody>
      </p:sp>
      <p:pic>
        <p:nvPicPr>
          <p:cNvPr id="4" name="Picture 17">
            <a:extLst>
              <a:ext uri="{FF2B5EF4-FFF2-40B4-BE49-F238E27FC236}">
                <a16:creationId xmlns:a16="http://schemas.microsoft.com/office/drawing/2014/main" id="{FFD78BD6-B9FE-4D34-817B-E73992942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024953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BFB3-8562-463C-BA64-BF61BECB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Meetings precedent sur related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567A5-8038-4DA9-8311-A821206A2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 practical approach to a PowerShell release pipeline (Stijn Callebaut): </a:t>
            </a:r>
            <a:r>
              <a:rPr lang="en-CA" dirty="0">
                <a:hlinkClick r:id="rId3"/>
              </a:rPr>
              <a:t>youtu.be/WJ140S4mCfM?t=110</a:t>
            </a:r>
            <a:endParaRPr lang="en-CA" dirty="0"/>
          </a:p>
          <a:p>
            <a:r>
              <a:rPr lang="fr-FR" dirty="0"/>
              <a:t>Retour d’expérience sur la mise en place de la méthode Dev/Ops avec </a:t>
            </a:r>
            <a:r>
              <a:rPr lang="fr-FR" dirty="0" err="1"/>
              <a:t>Powershell</a:t>
            </a:r>
            <a:r>
              <a:rPr lang="fr-FR" dirty="0"/>
              <a:t>:</a:t>
            </a:r>
            <a:r>
              <a:rPr lang="en-CA" dirty="0"/>
              <a:t> </a:t>
            </a:r>
            <a:r>
              <a:rPr lang="en-CA" dirty="0">
                <a:hlinkClick r:id="rId4"/>
              </a:rPr>
              <a:t>youtu.be/R0ePfYmljE8?t=14</a:t>
            </a:r>
            <a:endParaRPr lang="en-CA" dirty="0"/>
          </a:p>
          <a:p>
            <a:r>
              <a:rPr lang="en-CA" dirty="0"/>
              <a:t>Pester infrastructure Testing: </a:t>
            </a:r>
            <a:r>
              <a:rPr lang="en-CA" dirty="0">
                <a:hlinkClick r:id="rId5"/>
              </a:rPr>
              <a:t>youtube.com/</a:t>
            </a:r>
            <a:r>
              <a:rPr lang="en-CA" dirty="0" err="1">
                <a:hlinkClick r:id="rId5"/>
              </a:rPr>
              <a:t>watch?v</a:t>
            </a:r>
            <a:r>
              <a:rPr lang="en-CA" dirty="0">
                <a:hlinkClick r:id="rId5"/>
              </a:rPr>
              <a:t>=glhNRB0xyF8</a:t>
            </a:r>
            <a:endParaRPr lang="en-CA" dirty="0"/>
          </a:p>
          <a:p>
            <a:r>
              <a:rPr lang="fr-FR" dirty="0"/>
              <a:t>Tester vos scripts et infrastructures avec Pester: </a:t>
            </a:r>
            <a:r>
              <a:rPr lang="en-CA" dirty="0">
                <a:hlinkClick r:id="rId6"/>
              </a:rPr>
              <a:t>youtube.com/</a:t>
            </a:r>
            <a:r>
              <a:rPr lang="en-CA" dirty="0" err="1">
                <a:hlinkClick r:id="rId6"/>
              </a:rPr>
              <a:t>watch?v</a:t>
            </a:r>
            <a:r>
              <a:rPr lang="en-CA" dirty="0">
                <a:hlinkClick r:id="rId6"/>
              </a:rPr>
              <a:t>=sO3GaSpLIdE</a:t>
            </a:r>
            <a:endParaRPr lang="en-CA" dirty="0"/>
          </a:p>
          <a:p>
            <a:r>
              <a:rPr lang="en-US" dirty="0"/>
              <a:t>Chris Gardner - Building Better Bricks </a:t>
            </a:r>
            <a:r>
              <a:rPr lang="en-US" dirty="0">
                <a:hlinkClick r:id="rId7"/>
              </a:rPr>
              <a:t>youtu.be/-</a:t>
            </a:r>
            <a:r>
              <a:rPr lang="en-US" dirty="0" err="1">
                <a:hlinkClick r:id="rId7"/>
              </a:rPr>
              <a:t>gyvP</a:t>
            </a:r>
            <a:r>
              <a:rPr lang="en-US" dirty="0">
                <a:hlinkClick r:id="rId7"/>
              </a:rPr>
              <a:t>-h-</a:t>
            </a:r>
            <a:r>
              <a:rPr lang="en-US" dirty="0" err="1">
                <a:hlinkClick r:id="rId7"/>
              </a:rPr>
              <a:t>zXs</a:t>
            </a:r>
            <a:endParaRPr lang="en-US" dirty="0"/>
          </a:p>
          <a:p>
            <a:pPr marL="0" indent="0">
              <a:buNone/>
            </a:pP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youtube.com/</a:t>
            </a:r>
            <a:r>
              <a:rPr lang="en-CA" dirty="0" err="1">
                <a:solidFill>
                  <a:schemeClr val="bg2">
                    <a:lumMod val="50000"/>
                  </a:schemeClr>
                </a:solidFill>
              </a:rPr>
              <a:t>frenchpowershellusergroup</a:t>
            </a:r>
            <a:endParaRPr lang="en-CA" dirty="0">
              <a:solidFill>
                <a:schemeClr val="bg2">
                  <a:lumMod val="50000"/>
                </a:schemeClr>
              </a:solidFill>
            </a:endParaRPr>
          </a:p>
          <a:p>
            <a:endParaRPr lang="en-CA" dirty="0"/>
          </a:p>
        </p:txBody>
      </p:sp>
      <p:pic>
        <p:nvPicPr>
          <p:cNvPr id="4" name="Picture 17">
            <a:extLst>
              <a:ext uri="{FF2B5EF4-FFF2-40B4-BE49-F238E27FC236}">
                <a16:creationId xmlns:a16="http://schemas.microsoft.com/office/drawing/2014/main" id="{122A6CE7-C246-4F5D-AE99-D542D3E7A3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73282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7898-47AA-48BA-94C8-EE7F4E96A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C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7D76D-25E1-44AB-8BC5-5CEB4DD23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en-CA" dirty="0" err="1">
                <a:solidFill>
                  <a:srgbClr val="FFFFFF"/>
                </a:solidFill>
              </a:rPr>
              <a:t>Contexte</a:t>
            </a:r>
            <a:endParaRPr lang="en-CA" dirty="0">
              <a:solidFill>
                <a:srgbClr val="FFFFFF"/>
              </a:solidFill>
            </a:endParaRPr>
          </a:p>
          <a:p>
            <a:pPr lvl="1"/>
            <a:r>
              <a:rPr lang="en-CA" dirty="0">
                <a:solidFill>
                  <a:srgbClr val="FFFFFF"/>
                </a:solidFill>
              </a:rPr>
              <a:t>Release pipeline</a:t>
            </a:r>
          </a:p>
          <a:p>
            <a:pPr lvl="1"/>
            <a:r>
              <a:rPr lang="en-CA" dirty="0">
                <a:solidFill>
                  <a:srgbClr val="FFFFFF"/>
                </a:solidFill>
              </a:rPr>
              <a:t>Source Control</a:t>
            </a:r>
          </a:p>
          <a:p>
            <a:pPr lvl="1"/>
            <a:r>
              <a:rPr lang="en-CA" dirty="0">
                <a:solidFill>
                  <a:srgbClr val="FFFFFF"/>
                </a:solidFill>
              </a:rPr>
              <a:t>Tests</a:t>
            </a:r>
          </a:p>
          <a:p>
            <a:pPr lvl="1"/>
            <a:r>
              <a:rPr lang="en-CA" dirty="0">
                <a:solidFill>
                  <a:srgbClr val="FFFFFF"/>
                </a:solidFill>
              </a:rPr>
              <a:t>Build</a:t>
            </a:r>
          </a:p>
          <a:p>
            <a:pPr lvl="1"/>
            <a:r>
              <a:rPr lang="en-CA" dirty="0">
                <a:solidFill>
                  <a:srgbClr val="FFFFFF"/>
                </a:solidFill>
              </a:rPr>
              <a:t>Release</a:t>
            </a:r>
          </a:p>
          <a:p>
            <a:r>
              <a:rPr lang="en-CA" dirty="0">
                <a:solidFill>
                  <a:srgbClr val="FFFFFF"/>
                </a:solidFill>
              </a:rPr>
              <a:t>Automate module build: Module Simple</a:t>
            </a:r>
          </a:p>
          <a:p>
            <a:pPr lvl="1"/>
            <a:r>
              <a:rPr lang="en-CA" dirty="0" err="1">
                <a:solidFill>
                  <a:srgbClr val="FFFFFF"/>
                </a:solidFill>
              </a:rPr>
              <a:t>Appveyor</a:t>
            </a:r>
            <a:endParaRPr lang="en-CA" dirty="0">
              <a:solidFill>
                <a:srgbClr val="FFFFFF"/>
              </a:solidFill>
            </a:endParaRPr>
          </a:p>
          <a:p>
            <a:pPr lvl="1"/>
            <a:r>
              <a:rPr lang="en-CA" dirty="0">
                <a:solidFill>
                  <a:srgbClr val="FFFFFF"/>
                </a:solidFill>
              </a:rPr>
              <a:t>Tests</a:t>
            </a:r>
          </a:p>
          <a:p>
            <a:r>
              <a:rPr lang="en-CA" dirty="0">
                <a:solidFill>
                  <a:srgbClr val="FFFFFF"/>
                </a:solidFill>
              </a:rPr>
              <a:t>Ameliorations de </a:t>
            </a:r>
            <a:r>
              <a:rPr lang="en-CA" dirty="0" err="1">
                <a:solidFill>
                  <a:srgbClr val="FFFFFF"/>
                </a:solidFill>
              </a:rPr>
              <a:t>notre</a:t>
            </a:r>
            <a:r>
              <a:rPr lang="en-CA" dirty="0">
                <a:solidFill>
                  <a:srgbClr val="FFFFFF"/>
                </a:solidFill>
              </a:rPr>
              <a:t> </a:t>
            </a:r>
            <a:r>
              <a:rPr lang="en-CA" dirty="0" err="1">
                <a:solidFill>
                  <a:srgbClr val="FFFFFF"/>
                </a:solidFill>
              </a:rPr>
              <a:t>approche</a:t>
            </a:r>
            <a:endParaRPr lang="en-CA" dirty="0">
              <a:solidFill>
                <a:srgbClr val="FFFFFF"/>
              </a:solidFill>
            </a:endParaRPr>
          </a:p>
          <a:p>
            <a:r>
              <a:rPr lang="en-CA" dirty="0">
                <a:solidFill>
                  <a:srgbClr val="FFFFFF"/>
                </a:solidFill>
              </a:rPr>
              <a:t>Questions/Reponses</a:t>
            </a:r>
          </a:p>
        </p:txBody>
      </p:sp>
      <p:pic>
        <p:nvPicPr>
          <p:cNvPr id="4" name="Picture 17">
            <a:extLst>
              <a:ext uri="{FF2B5EF4-FFF2-40B4-BE49-F238E27FC236}">
                <a16:creationId xmlns:a16="http://schemas.microsoft.com/office/drawing/2014/main" id="{FDE5D9E7-2F31-43D9-9B4D-65E5E82D5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853394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E90F-77BE-4B8F-8625-38A91BC4C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Release pipelines ?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C85E4B3-7358-4E7D-97C2-601D6B071B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3015779"/>
              </p:ext>
            </p:extLst>
          </p:nvPr>
        </p:nvGraphicFramePr>
        <p:xfrm>
          <a:off x="317423" y="1012878"/>
          <a:ext cx="11197243" cy="3128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Image result for powershell">
            <a:extLst>
              <a:ext uri="{FF2B5EF4-FFF2-40B4-BE49-F238E27FC236}">
                <a16:creationId xmlns:a16="http://schemas.microsoft.com/office/drawing/2014/main" id="{89B0ED2F-8DF5-4294-93C8-AB699343A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72" y="4429310"/>
            <a:ext cx="887769" cy="88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ester icon">
            <a:extLst>
              <a:ext uri="{FF2B5EF4-FFF2-40B4-BE49-F238E27FC236}">
                <a16:creationId xmlns:a16="http://schemas.microsoft.com/office/drawing/2014/main" id="{600F4700-9C11-4849-B578-2DEBDD89D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431" y="3282057"/>
            <a:ext cx="697291" cy="69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vscode icon">
            <a:extLst>
              <a:ext uri="{FF2B5EF4-FFF2-40B4-BE49-F238E27FC236}">
                <a16:creationId xmlns:a16="http://schemas.microsoft.com/office/drawing/2014/main" id="{62C1C0F6-1DB8-4809-BD14-05D94E048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33" y="5459824"/>
            <a:ext cx="825508" cy="82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github.githubassets.com/images/modules/logos_page/Octocat.png">
            <a:extLst>
              <a:ext uri="{FF2B5EF4-FFF2-40B4-BE49-F238E27FC236}">
                <a16:creationId xmlns:a16="http://schemas.microsoft.com/office/drawing/2014/main" id="{5D24289D-C3A0-4EB8-B17B-EF56336C2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389" y="3241963"/>
            <a:ext cx="1327392" cy="110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gitlab icon">
            <a:extLst>
              <a:ext uri="{FF2B5EF4-FFF2-40B4-BE49-F238E27FC236}">
                <a16:creationId xmlns:a16="http://schemas.microsoft.com/office/drawing/2014/main" id="{6A94B6AB-7ECA-417A-A8DF-830EE0951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186" y="4337227"/>
            <a:ext cx="1123797" cy="107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www.appveyor.com/assets/img/appveyor-logo-256.png">
            <a:extLst>
              <a:ext uri="{FF2B5EF4-FFF2-40B4-BE49-F238E27FC236}">
                <a16:creationId xmlns:a16="http://schemas.microsoft.com/office/drawing/2014/main" id="{EEC27242-BF3F-43ED-B6FE-5A44E5EE9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979" y="3282057"/>
            <a:ext cx="976130" cy="97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azure devops icon">
            <a:extLst>
              <a:ext uri="{FF2B5EF4-FFF2-40B4-BE49-F238E27FC236}">
                <a16:creationId xmlns:a16="http://schemas.microsoft.com/office/drawing/2014/main" id="{12F50EA6-A9E3-4000-ADD2-CF5C95A5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80" y="3272877"/>
            <a:ext cx="877720" cy="87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azure pipelines">
            <a:extLst>
              <a:ext uri="{FF2B5EF4-FFF2-40B4-BE49-F238E27FC236}">
                <a16:creationId xmlns:a16="http://schemas.microsoft.com/office/drawing/2014/main" id="{2D1BFF70-5EBF-460A-819B-8114C599D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273" y="4488424"/>
            <a:ext cx="769542" cy="76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powershell">
            <a:extLst>
              <a:ext uri="{FF2B5EF4-FFF2-40B4-BE49-F238E27FC236}">
                <a16:creationId xmlns:a16="http://schemas.microsoft.com/office/drawing/2014/main" id="{19BCB86B-5197-45A0-8E6C-8E9D473F8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239" y="3142637"/>
            <a:ext cx="976130" cy="97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azure repos icon">
            <a:extLst>
              <a:ext uri="{FF2B5EF4-FFF2-40B4-BE49-F238E27FC236}">
                <a16:creationId xmlns:a16="http://schemas.microsoft.com/office/drawing/2014/main" id="{273B3EA3-3107-4272-A1E5-8196D77BE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611" y="5377649"/>
            <a:ext cx="934945" cy="93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wiki.jenkins.io/download/attachments/2916393/logo.png?version=1&amp;modificationDate=1302753947000&amp;api=v2">
            <a:extLst>
              <a:ext uri="{FF2B5EF4-FFF2-40B4-BE49-F238E27FC236}">
                <a16:creationId xmlns:a16="http://schemas.microsoft.com/office/drawing/2014/main" id="{69091332-FA81-4C92-880B-EFB9E80F6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979" y="5336609"/>
            <a:ext cx="774642" cy="107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https://www.appveyor.com/assets/img/appveyor-logo-256.png">
            <a:extLst>
              <a:ext uri="{FF2B5EF4-FFF2-40B4-BE49-F238E27FC236}">
                <a16:creationId xmlns:a16="http://schemas.microsoft.com/office/drawing/2014/main" id="{9C563722-7839-4008-B7D6-CBF79C1B2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370" y="4118767"/>
            <a:ext cx="976130" cy="97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04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83148-114B-4EB9-8F87-4AAD11E4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Source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D9E79-0DB1-45A2-8D2E-513DB4B6E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21477"/>
            <a:ext cx="11151677" cy="5128952"/>
          </a:xfrm>
        </p:spPr>
        <p:txBody>
          <a:bodyPr>
            <a:normAutofit/>
          </a:bodyPr>
          <a:lstStyle/>
          <a:p>
            <a:r>
              <a:rPr lang="en-CA" dirty="0" err="1"/>
              <a:t>Systeme</a:t>
            </a:r>
            <a:r>
              <a:rPr lang="en-CA" dirty="0"/>
              <a:t> pour </a:t>
            </a:r>
            <a:r>
              <a:rPr lang="en-CA" dirty="0" err="1"/>
              <a:t>gerer</a:t>
            </a:r>
            <a:r>
              <a:rPr lang="en-CA" dirty="0"/>
              <a:t> les </a:t>
            </a:r>
            <a:r>
              <a:rPr lang="en-CA" dirty="0" err="1"/>
              <a:t>changements</a:t>
            </a:r>
            <a:r>
              <a:rPr lang="en-CA" dirty="0"/>
              <a:t> de </a:t>
            </a:r>
            <a:r>
              <a:rPr lang="en-CA" dirty="0" err="1"/>
              <a:t>fichiers</a:t>
            </a:r>
            <a:endParaRPr lang="en-CA" dirty="0"/>
          </a:p>
          <a:p>
            <a:pPr lvl="1"/>
            <a:r>
              <a:rPr lang="en-CA" dirty="0"/>
              <a:t>Qui</a:t>
            </a:r>
          </a:p>
          <a:p>
            <a:pPr lvl="1"/>
            <a:r>
              <a:rPr lang="en-CA" dirty="0" err="1"/>
              <a:t>Quand</a:t>
            </a:r>
            <a:endParaRPr lang="en-CA" dirty="0"/>
          </a:p>
          <a:p>
            <a:pPr lvl="1"/>
            <a:r>
              <a:rPr lang="en-CA" dirty="0"/>
              <a:t>Quoi</a:t>
            </a:r>
          </a:p>
          <a:p>
            <a:pPr lvl="1"/>
            <a:r>
              <a:rPr lang="en-CA" dirty="0" err="1"/>
              <a:t>Pourquoi</a:t>
            </a:r>
            <a:endParaRPr lang="en-CA" dirty="0"/>
          </a:p>
          <a:p>
            <a:r>
              <a:rPr lang="en-CA" dirty="0" err="1"/>
              <a:t>Pourquoi</a:t>
            </a:r>
            <a:r>
              <a:rPr lang="en-CA" dirty="0"/>
              <a:t> </a:t>
            </a:r>
            <a:r>
              <a:rPr lang="en-CA" dirty="0" err="1"/>
              <a:t>utilisez</a:t>
            </a:r>
            <a:r>
              <a:rPr lang="en-CA" dirty="0"/>
              <a:t> ca ?</a:t>
            </a:r>
          </a:p>
          <a:p>
            <a:pPr lvl="1"/>
            <a:r>
              <a:rPr lang="en-CA" dirty="0"/>
              <a:t>Revue de code/Comparer les </a:t>
            </a:r>
            <a:r>
              <a:rPr lang="en-CA" dirty="0" err="1"/>
              <a:t>differentes</a:t>
            </a:r>
            <a:endParaRPr lang="en-CA" dirty="0"/>
          </a:p>
          <a:p>
            <a:pPr lvl="1"/>
            <a:r>
              <a:rPr lang="en-CA" dirty="0"/>
              <a:t>Rollback/</a:t>
            </a:r>
            <a:r>
              <a:rPr lang="en-CA" dirty="0" err="1"/>
              <a:t>Revenir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arriere</a:t>
            </a:r>
            <a:endParaRPr lang="en-CA" dirty="0"/>
          </a:p>
          <a:p>
            <a:pPr lvl="1"/>
            <a:r>
              <a:rPr lang="en-CA" dirty="0" err="1"/>
              <a:t>Maintenir</a:t>
            </a:r>
            <a:r>
              <a:rPr lang="en-CA" dirty="0"/>
              <a:t> </a:t>
            </a:r>
            <a:r>
              <a:rPr lang="en-CA" dirty="0" err="1"/>
              <a:t>plusieures</a:t>
            </a:r>
            <a:r>
              <a:rPr lang="en-CA" dirty="0"/>
              <a:t> version</a:t>
            </a:r>
          </a:p>
          <a:p>
            <a:pPr lvl="1"/>
            <a:r>
              <a:rPr lang="en-CA" dirty="0"/>
              <a:t>Collaboration et </a:t>
            </a:r>
            <a:r>
              <a:rPr lang="en-CA" dirty="0" err="1"/>
              <a:t>partager</a:t>
            </a:r>
            <a:endParaRPr lang="en-CA" dirty="0"/>
          </a:p>
          <a:p>
            <a:pPr lvl="1"/>
            <a:r>
              <a:rPr lang="en-CA" dirty="0"/>
              <a:t>Source de verité (Source of </a:t>
            </a:r>
            <a:r>
              <a:rPr lang="en-CA" dirty="0" err="1"/>
              <a:t>thruth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Integrations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95657-68A1-4A35-AD08-21EE74E89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015" y="781395"/>
            <a:ext cx="6321997" cy="4297681"/>
          </a:xfrm>
          <a:prstGeom prst="rect">
            <a:avLst/>
          </a:prstGeom>
        </p:spPr>
      </p:pic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527BB9B0-F32F-42CC-9C9D-6795515895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0490778"/>
              </p:ext>
            </p:extLst>
          </p:nvPr>
        </p:nvGraphicFramePr>
        <p:xfrm>
          <a:off x="497378" y="5570014"/>
          <a:ext cx="11197243" cy="1570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7" name="Picture 17">
            <a:extLst>
              <a:ext uri="{FF2B5EF4-FFF2-40B4-BE49-F238E27FC236}">
                <a16:creationId xmlns:a16="http://schemas.microsoft.com/office/drawing/2014/main" id="{727518CF-7B38-431E-93EA-20CF017B15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91098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2EA97-68E4-48EF-B272-2CBEFCC8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BDB36-D524-44C9-B522-DD876EECC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CA" dirty="0" err="1"/>
              <a:t>Déclenchement</a:t>
            </a:r>
            <a:r>
              <a:rPr lang="en-CA" dirty="0"/>
              <a:t> de </a:t>
            </a:r>
            <a:r>
              <a:rPr lang="en-CA" dirty="0" err="1"/>
              <a:t>l'execution</a:t>
            </a:r>
            <a:endParaRPr lang="en-CA" dirty="0"/>
          </a:p>
          <a:p>
            <a:pPr lvl="1"/>
            <a:r>
              <a:rPr lang="en-CA" dirty="0" err="1"/>
              <a:t>Evenement</a:t>
            </a:r>
            <a:r>
              <a:rPr lang="en-CA" dirty="0"/>
              <a:t> (web hook)</a:t>
            </a:r>
          </a:p>
          <a:p>
            <a:pPr lvl="1"/>
            <a:r>
              <a:rPr lang="en-CA" dirty="0"/>
              <a:t>Sur </a:t>
            </a:r>
            <a:r>
              <a:rPr lang="en-CA" dirty="0" err="1"/>
              <a:t>demande</a:t>
            </a:r>
            <a:endParaRPr lang="en-CA" dirty="0"/>
          </a:p>
          <a:p>
            <a:pPr lvl="1"/>
            <a:r>
              <a:rPr lang="en-CA" dirty="0" err="1"/>
              <a:t>Planifier</a:t>
            </a:r>
            <a:endParaRPr lang="en-CA" dirty="0"/>
          </a:p>
          <a:p>
            <a:r>
              <a:rPr lang="en-CA" dirty="0"/>
              <a:t>Build System</a:t>
            </a:r>
          </a:p>
          <a:p>
            <a:pPr lvl="1"/>
            <a:r>
              <a:rPr lang="en-CA" dirty="0"/>
              <a:t>Faire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ou</a:t>
            </a:r>
            <a:r>
              <a:rPr lang="en-CA" dirty="0"/>
              <a:t> </a:t>
            </a:r>
            <a:r>
              <a:rPr lang="en-CA" dirty="0" err="1"/>
              <a:t>plusieure</a:t>
            </a:r>
            <a:r>
              <a:rPr lang="en-CA" dirty="0"/>
              <a:t> taches</a:t>
            </a:r>
          </a:p>
          <a:p>
            <a:pPr lvl="1"/>
            <a:r>
              <a:rPr lang="en-CA" dirty="0" err="1"/>
              <a:t>D’habitude</a:t>
            </a:r>
            <a:r>
              <a:rPr lang="en-CA" dirty="0"/>
              <a:t> </a:t>
            </a:r>
            <a:r>
              <a:rPr lang="en-CA" dirty="0" err="1"/>
              <a:t>associer</a:t>
            </a:r>
            <a:r>
              <a:rPr lang="en-CA" dirty="0"/>
              <a:t> a un depot</a:t>
            </a:r>
          </a:p>
          <a:p>
            <a:pPr lvl="1"/>
            <a:r>
              <a:rPr lang="en-CA" dirty="0"/>
              <a:t>configuration YAML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8C1F9-5AC3-4853-8661-387C36180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704" y="0"/>
            <a:ext cx="5310296" cy="5744095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69BD673-231D-4BB0-A377-11524758A5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9317880"/>
              </p:ext>
            </p:extLst>
          </p:nvPr>
        </p:nvGraphicFramePr>
        <p:xfrm>
          <a:off x="497378" y="5858451"/>
          <a:ext cx="11197243" cy="990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17">
            <a:extLst>
              <a:ext uri="{FF2B5EF4-FFF2-40B4-BE49-F238E27FC236}">
                <a16:creationId xmlns:a16="http://schemas.microsoft.com/office/drawing/2014/main" id="{784AF07D-2CF0-4453-9EAF-08554F0EB6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681159E-5B86-42A6-ACCC-F5ED1AFD65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4957369"/>
              </p:ext>
            </p:extLst>
          </p:nvPr>
        </p:nvGraphicFramePr>
        <p:xfrm>
          <a:off x="2813396" y="4286"/>
          <a:ext cx="3652671" cy="1243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83135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EF928-8078-4393-8321-4FB9B3F0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1012B-FD55-4D6F-8079-49ADE5AE6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596668" cy="3880773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Pester framework</a:t>
            </a:r>
          </a:p>
          <a:p>
            <a:r>
              <a:rPr lang="en-CA" dirty="0"/>
              <a:t>Tests</a:t>
            </a:r>
          </a:p>
          <a:p>
            <a:pPr lvl="1"/>
            <a:r>
              <a:rPr lang="en-CA" dirty="0"/>
              <a:t>Style et format (</a:t>
            </a:r>
            <a:r>
              <a:rPr lang="en-CA" dirty="0" err="1"/>
              <a:t>Ast</a:t>
            </a:r>
            <a:r>
              <a:rPr lang="en-CA" dirty="0"/>
              <a:t>, </a:t>
            </a:r>
            <a:r>
              <a:rPr lang="en-CA" dirty="0" err="1"/>
              <a:t>PSscriptAnalyzer</a:t>
            </a:r>
            <a:r>
              <a:rPr lang="en-CA" dirty="0"/>
              <a:t>, Pester)</a:t>
            </a:r>
          </a:p>
          <a:p>
            <a:pPr lvl="1"/>
            <a:r>
              <a:rPr lang="en-CA" dirty="0"/>
              <a:t>Tests </a:t>
            </a:r>
            <a:r>
              <a:rPr lang="en-CA" dirty="0" err="1"/>
              <a:t>unitaire</a:t>
            </a:r>
            <a:endParaRPr lang="en-CA" dirty="0"/>
          </a:p>
          <a:p>
            <a:pPr lvl="2"/>
            <a:r>
              <a:rPr lang="en-CA" dirty="0"/>
              <a:t>Est-</a:t>
            </a:r>
            <a:r>
              <a:rPr lang="en-CA" dirty="0" err="1"/>
              <a:t>ce</a:t>
            </a:r>
            <a:r>
              <a:rPr lang="en-CA" dirty="0"/>
              <a:t> </a:t>
            </a:r>
            <a:r>
              <a:rPr lang="en-CA" dirty="0" err="1"/>
              <a:t>ce</a:t>
            </a:r>
            <a:r>
              <a:rPr lang="en-CA" dirty="0"/>
              <a:t> morceau de code </a:t>
            </a:r>
            <a:r>
              <a:rPr lang="en-CA" dirty="0" err="1"/>
              <a:t>fonctionne</a:t>
            </a:r>
            <a:r>
              <a:rPr lang="en-CA" dirty="0"/>
              <a:t> bien ?</a:t>
            </a:r>
          </a:p>
          <a:p>
            <a:pPr lvl="1"/>
            <a:r>
              <a:rPr lang="en-CA" dirty="0"/>
              <a:t>Tests </a:t>
            </a:r>
            <a:r>
              <a:rPr lang="en-CA" dirty="0" err="1"/>
              <a:t>d’integration</a:t>
            </a:r>
            <a:endParaRPr lang="en-CA" dirty="0"/>
          </a:p>
          <a:p>
            <a:pPr lvl="2"/>
            <a:r>
              <a:rPr lang="en-CA" dirty="0"/>
              <a:t>Est-</a:t>
            </a:r>
            <a:r>
              <a:rPr lang="en-CA" dirty="0" err="1"/>
              <a:t>ce</a:t>
            </a:r>
            <a:r>
              <a:rPr lang="en-CA" dirty="0"/>
              <a:t> que mon code </a:t>
            </a:r>
            <a:r>
              <a:rPr lang="en-CA" dirty="0" err="1"/>
              <a:t>fonctionne</a:t>
            </a:r>
            <a:r>
              <a:rPr lang="en-CA" dirty="0"/>
              <a:t>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foit</a:t>
            </a:r>
            <a:r>
              <a:rPr lang="en-CA" dirty="0"/>
              <a:t> implementer ?</a:t>
            </a:r>
          </a:p>
          <a:p>
            <a:pPr lvl="1"/>
            <a:r>
              <a:rPr lang="en-CA" dirty="0"/>
              <a:t>Acceptance Tests</a:t>
            </a:r>
          </a:p>
          <a:p>
            <a:pPr lvl="2"/>
            <a:r>
              <a:rPr lang="en-CA" dirty="0"/>
              <a:t>Est-</a:t>
            </a:r>
            <a:r>
              <a:rPr lang="en-CA" dirty="0" err="1"/>
              <a:t>ce</a:t>
            </a:r>
            <a:r>
              <a:rPr lang="en-CA" dirty="0"/>
              <a:t> que ca </a:t>
            </a:r>
            <a:r>
              <a:rPr lang="en-CA" dirty="0" err="1"/>
              <a:t>fonctionne</a:t>
            </a:r>
            <a:r>
              <a:rPr lang="en-CA" dirty="0"/>
              <a:t> pour le client ?</a:t>
            </a:r>
          </a:p>
          <a:p>
            <a:pPr lvl="1"/>
            <a:r>
              <a:rPr lang="en-CA" dirty="0"/>
              <a:t>Operation validation (OVF, </a:t>
            </a:r>
            <a:r>
              <a:rPr lang="en-CA"/>
              <a:t>PoshSpec</a:t>
            </a:r>
            <a:r>
              <a:rPr lang="en-CA" dirty="0"/>
              <a:t>,…)</a:t>
            </a:r>
          </a:p>
          <a:p>
            <a:pPr lvl="2"/>
            <a:r>
              <a:rPr lang="en-CA" dirty="0"/>
              <a:t>Est-</a:t>
            </a:r>
            <a:r>
              <a:rPr lang="en-CA" dirty="0" err="1"/>
              <a:t>ce</a:t>
            </a:r>
            <a:r>
              <a:rPr lang="en-CA" dirty="0"/>
              <a:t> que mon </a:t>
            </a:r>
            <a:r>
              <a:rPr lang="en-CA" dirty="0" err="1"/>
              <a:t>systeme</a:t>
            </a:r>
            <a:r>
              <a:rPr lang="en-CA" dirty="0"/>
              <a:t> se </a:t>
            </a:r>
            <a:r>
              <a:rPr lang="en-CA" dirty="0" err="1"/>
              <a:t>comporte</a:t>
            </a:r>
            <a:r>
              <a:rPr lang="en-CA" dirty="0"/>
              <a:t> </a:t>
            </a:r>
            <a:r>
              <a:rPr lang="en-CA" dirty="0" err="1"/>
              <a:t>comme</a:t>
            </a:r>
            <a:r>
              <a:rPr lang="en-CA" dirty="0"/>
              <a:t> </a:t>
            </a:r>
            <a:r>
              <a:rPr lang="en-CA" dirty="0" err="1"/>
              <a:t>attendu</a:t>
            </a:r>
            <a:r>
              <a:rPr lang="en-CA" dirty="0"/>
              <a:t> ?</a:t>
            </a:r>
          </a:p>
          <a:p>
            <a:pPr lvl="3"/>
            <a:r>
              <a:rPr lang="en-CA" dirty="0"/>
              <a:t>Service running</a:t>
            </a:r>
          </a:p>
          <a:p>
            <a:pPr lvl="3"/>
            <a:r>
              <a:rPr lang="en-CA" dirty="0" err="1"/>
              <a:t>Reponds</a:t>
            </a:r>
            <a:r>
              <a:rPr lang="en-CA" dirty="0"/>
              <a:t> a </a:t>
            </a:r>
            <a:r>
              <a:rPr lang="en-CA" dirty="0" err="1"/>
              <a:t>mes</a:t>
            </a:r>
            <a:r>
              <a:rPr lang="en-CA" dirty="0"/>
              <a:t> </a:t>
            </a:r>
            <a:r>
              <a:rPr lang="en-CA" dirty="0" err="1"/>
              <a:t>requetes</a:t>
            </a:r>
            <a:r>
              <a:rPr lang="en-CA" dirty="0"/>
              <a:t>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  <a:p>
            <a:pPr lvl="2"/>
            <a:r>
              <a:rPr lang="en-CA" dirty="0"/>
              <a:t>(</a:t>
            </a:r>
            <a:r>
              <a:rPr lang="en-CA" dirty="0" err="1"/>
              <a:t>voir</a:t>
            </a:r>
            <a:r>
              <a:rPr lang="en-CA" dirty="0"/>
              <a:t> presentation </a:t>
            </a:r>
            <a:r>
              <a:rPr lang="en-CA" dirty="0" err="1"/>
              <a:t>d’Olivier</a:t>
            </a:r>
            <a:r>
              <a:rPr lang="en-CA" dirty="0"/>
              <a:t>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83D6B68-F0FB-4C7A-9E58-46A102457B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7077391"/>
              </p:ext>
            </p:extLst>
          </p:nvPr>
        </p:nvGraphicFramePr>
        <p:xfrm>
          <a:off x="497378" y="5900764"/>
          <a:ext cx="11197243" cy="95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17">
            <a:extLst>
              <a:ext uri="{FF2B5EF4-FFF2-40B4-BE49-F238E27FC236}">
                <a16:creationId xmlns:a16="http://schemas.microsoft.com/office/drawing/2014/main" id="{60410764-04B0-41EE-93CA-AD187ED12A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0482965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1141</Words>
  <Application>Microsoft Office PowerPoint</Application>
  <PresentationFormat>Widescreen</PresentationFormat>
  <Paragraphs>294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Wingdings 3</vt:lpstr>
      <vt:lpstr>Facet</vt:lpstr>
      <vt:lpstr>PowerPoint Presentation</vt:lpstr>
      <vt:lpstr>Speaker</vt:lpstr>
      <vt:lpstr>French PowerShell User Group</vt:lpstr>
      <vt:lpstr>Meetings precedent sur related topics</vt:lpstr>
      <vt:lpstr>Agenda</vt:lpstr>
      <vt:lpstr>Release pipelines ?</vt:lpstr>
      <vt:lpstr>Source Control</vt:lpstr>
      <vt:lpstr>Build</vt:lpstr>
      <vt:lpstr>Tests</vt:lpstr>
      <vt:lpstr>Release</vt:lpstr>
      <vt:lpstr>Automate Module Builds Simple module psm1</vt:lpstr>
      <vt:lpstr>PowerPoint Presentation</vt:lpstr>
      <vt:lpstr>Automate Module Builds Ajout d’un systeme de Build: AppVeyor</vt:lpstr>
      <vt:lpstr>PowerPoint Presentation</vt:lpstr>
      <vt:lpstr>Amelioration de notre approche Deplacer la logique du Yaml dans un ps1</vt:lpstr>
      <vt:lpstr>PowerPoint Presentation</vt:lpstr>
      <vt:lpstr>Automate Module Builds Deployer dans la PSGallery</vt:lpstr>
      <vt:lpstr>PowerPoint Presentation</vt:lpstr>
      <vt:lpstr>Prochaines etapes ?</vt:lpstr>
      <vt:lpstr>Types de Module</vt:lpstr>
      <vt:lpstr>Resources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Francois-Xavier Cat</dc:creator>
  <cp:lastModifiedBy>Francois-Xavier Cat</cp:lastModifiedBy>
  <cp:revision>1</cp:revision>
  <dcterms:created xsi:type="dcterms:W3CDTF">2019-02-11T02:45:07Z</dcterms:created>
  <dcterms:modified xsi:type="dcterms:W3CDTF">2019-02-14T23:34:55Z</dcterms:modified>
</cp:coreProperties>
</file>