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271" r:id="rId2"/>
    <p:sldId id="260" r:id="rId3"/>
    <p:sldId id="274" r:id="rId4"/>
    <p:sldId id="267" r:id="rId5"/>
    <p:sldId id="262" r:id="rId6"/>
    <p:sldId id="273" r:id="rId7"/>
    <p:sldId id="269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6BDEE-1A75-4B6B-932F-B33569052E57}" v="54" dt="2019-01-22T17:13:02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20" autoAdjust="0"/>
  </p:normalViewPr>
  <p:slideViewPr>
    <p:cSldViewPr snapToGrid="0">
      <p:cViewPr varScale="1">
        <p:scale>
          <a:sx n="115" d="100"/>
          <a:sy n="115" d="100"/>
        </p:scale>
        <p:origin x="20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Dibot" userId="1aa8b8ca-e79c-4cf8-bec7-094dfed79b05" providerId="ADAL" clId="{62375522-03B9-45B5-ADD1-A8E41A9B5052}"/>
  </pc:docChgLst>
  <pc:docChgLst>
    <pc:chgData name="Francois-Xavier Cat" userId="60886de0176e604a" providerId="LiveId" clId="{83C6BDEE-1A75-4B6B-932F-B33569052E57}"/>
    <pc:docChg chg="undo custSel mod addSld delSld modSld sldOrd">
      <pc:chgData name="Francois-Xavier Cat" userId="60886de0176e604a" providerId="LiveId" clId="{83C6BDEE-1A75-4B6B-932F-B33569052E57}" dt="2019-02-14T23:27:06.771" v="3949" actId="6549"/>
      <pc:docMkLst>
        <pc:docMk/>
      </pc:docMkLst>
      <pc:sldChg chg="addSp delSp modSp mod setBg modNotesTx">
        <pc:chgData name="Francois-Xavier Cat" userId="60886de0176e604a" providerId="LiveId" clId="{83C6BDEE-1A75-4B6B-932F-B33569052E57}" dt="2019-02-14T23:26:49.126" v="3945" actId="6549"/>
        <pc:sldMkLst>
          <pc:docMk/>
          <pc:sldMk cId="2692688028" sldId="260"/>
        </pc:sldMkLst>
        <pc:spChg chg="del">
          <ac:chgData name="Francois-Xavier Cat" userId="60886de0176e604a" providerId="LiveId" clId="{83C6BDEE-1A75-4B6B-932F-B33569052E57}" dt="2019-01-22T02:05:51.480" v="146" actId="478"/>
          <ac:spMkLst>
            <pc:docMk/>
            <pc:sldMk cId="2692688028" sldId="260"/>
            <ac:spMk id="7" creationId="{994BE803-BA89-437A-837B-54D471A0A161}"/>
          </ac:spMkLst>
        </pc:spChg>
        <pc:spChg chg="del mod">
          <ac:chgData name="Francois-Xavier Cat" userId="60886de0176e604a" providerId="LiveId" clId="{83C6BDEE-1A75-4B6B-932F-B33569052E57}" dt="2019-01-22T05:14:32.434" v="1212" actId="478"/>
          <ac:spMkLst>
            <pc:docMk/>
            <pc:sldMk cId="2692688028" sldId="260"/>
            <ac:spMk id="9" creationId="{3212C9BB-199F-4370-9EE3-08ACB2FC949D}"/>
          </ac:spMkLst>
        </pc:spChg>
        <pc:spChg chg="mod ord">
          <ac:chgData name="Francois-Xavier Cat" userId="60886de0176e604a" providerId="LiveId" clId="{83C6BDEE-1A75-4B6B-932F-B33569052E57}" dt="2019-01-22T17:13:31.271" v="3887" actId="20577"/>
          <ac:spMkLst>
            <pc:docMk/>
            <pc:sldMk cId="2692688028" sldId="260"/>
            <ac:spMk id="11" creationId="{B2A12BA0-5118-4CA2-97AA-BCB16D8AE244}"/>
          </ac:spMkLst>
        </pc:spChg>
        <pc:spChg chg="add mod">
          <ac:chgData name="Francois-Xavier Cat" userId="60886de0176e604a" providerId="LiveId" clId="{83C6BDEE-1A75-4B6B-932F-B33569052E57}" dt="2019-01-22T05:14:36.745" v="1219" actId="20577"/>
          <ac:spMkLst>
            <pc:docMk/>
            <pc:sldMk cId="2692688028" sldId="260"/>
            <ac:spMk id="15" creationId="{7A1656E8-BE9C-48DD-B765-0A13C063D34B}"/>
          </ac:spMkLst>
        </pc:spChg>
        <pc:spChg chg="add del">
          <ac:chgData name="Francois-Xavier Cat" userId="60886de0176e604a" providerId="LiveId" clId="{83C6BDEE-1A75-4B6B-932F-B33569052E57}" dt="2019-01-22T05:10:02.040" v="698" actId="26606"/>
          <ac:spMkLst>
            <pc:docMk/>
            <pc:sldMk cId="2692688028" sldId="260"/>
            <ac:spMk id="18" creationId="{601DBFE7-59F3-41F8-BC4E-83FB08639B9C}"/>
          </ac:spMkLst>
        </pc:spChg>
        <pc:spChg chg="add del">
          <ac:chgData name="Francois-Xavier Cat" userId="60886de0176e604a" providerId="LiveId" clId="{83C6BDEE-1A75-4B6B-932F-B33569052E57}" dt="2019-01-22T05:10:02.040" v="698" actId="26606"/>
          <ac:spMkLst>
            <pc:docMk/>
            <pc:sldMk cId="2692688028" sldId="260"/>
            <ac:spMk id="24" creationId="{AB636136-2572-47F5-B45E-4AE6AD8673D3}"/>
          </ac:spMkLst>
        </pc:spChg>
        <pc:picChg chg="ord">
          <ac:chgData name="Francois-Xavier Cat" userId="60886de0176e604a" providerId="LiveId" clId="{83C6BDEE-1A75-4B6B-932F-B33569052E57}" dt="2019-01-22T05:10:02.040" v="698" actId="26606"/>
          <ac:picMkLst>
            <pc:docMk/>
            <pc:sldMk cId="2692688028" sldId="260"/>
            <ac:picMk id="8" creationId="{DF793054-1F26-4809-8ECB-A7D7BBD80D49}"/>
          </ac:picMkLst>
        </pc:picChg>
        <pc:picChg chg="add mod ord">
          <ac:chgData name="Francois-Xavier Cat" userId="60886de0176e604a" providerId="LiveId" clId="{83C6BDEE-1A75-4B6B-932F-B33569052E57}" dt="2019-01-22T05:10:02.040" v="698" actId="26606"/>
          <ac:picMkLst>
            <pc:docMk/>
            <pc:sldMk cId="2692688028" sldId="260"/>
            <ac:picMk id="10" creationId="{9899382D-1294-49B6-B60F-BDE6A306B9D9}"/>
          </ac:picMkLst>
        </pc:picChg>
        <pc:picChg chg="add mod ord">
          <ac:chgData name="Francois-Xavier Cat" userId="60886de0176e604a" providerId="LiveId" clId="{83C6BDEE-1A75-4B6B-932F-B33569052E57}" dt="2019-01-22T05:10:02.040" v="698" actId="26606"/>
          <ac:picMkLst>
            <pc:docMk/>
            <pc:sldMk cId="2692688028" sldId="260"/>
            <ac:picMk id="12" creationId="{2986D0BA-00E6-4077-9F19-EA54075E0F2F}"/>
          </ac:picMkLst>
        </pc:picChg>
        <pc:picChg chg="add mod">
          <ac:chgData name="Francois-Xavier Cat" userId="60886de0176e604a" providerId="LiveId" clId="{83C6BDEE-1A75-4B6B-932F-B33569052E57}" dt="2019-01-22T05:10:02.040" v="698" actId="26606"/>
          <ac:picMkLst>
            <pc:docMk/>
            <pc:sldMk cId="2692688028" sldId="260"/>
            <ac:picMk id="13" creationId="{6F3C3C12-0728-44BD-9412-CFB07C2BEBBA}"/>
          </ac:picMkLst>
        </pc:picChg>
        <pc:picChg chg="add del mod">
          <ac:chgData name="Francois-Xavier Cat" userId="60886de0176e604a" providerId="LiveId" clId="{83C6BDEE-1A75-4B6B-932F-B33569052E57}" dt="2019-01-22T05:06:23.750" v="404"/>
          <ac:picMkLst>
            <pc:docMk/>
            <pc:sldMk cId="2692688028" sldId="260"/>
            <ac:picMk id="1026" creationId="{AA56EB77-5FE5-4C87-99DC-1F7F6C080F72}"/>
          </ac:picMkLst>
        </pc:picChg>
        <pc:picChg chg="add del mod">
          <ac:chgData name="Francois-Xavier Cat" userId="60886de0176e604a" providerId="LiveId" clId="{83C6BDEE-1A75-4B6B-932F-B33569052E57}" dt="2019-01-22T05:06:23.750" v="404"/>
          <ac:picMkLst>
            <pc:docMk/>
            <pc:sldMk cId="2692688028" sldId="260"/>
            <ac:picMk id="1028" creationId="{B2308DAC-EC26-400B-8758-7BEDA9C0F6C7}"/>
          </ac:picMkLst>
        </pc:picChg>
        <pc:picChg chg="add del mod">
          <ac:chgData name="Francois-Xavier Cat" userId="60886de0176e604a" providerId="LiveId" clId="{83C6BDEE-1A75-4B6B-932F-B33569052E57}" dt="2019-01-22T05:06:23.750" v="404"/>
          <ac:picMkLst>
            <pc:docMk/>
            <pc:sldMk cId="2692688028" sldId="260"/>
            <ac:picMk id="1030" creationId="{E0DFB1E7-E6AD-477A-B34C-B2DDA6E46F88}"/>
          </ac:picMkLst>
        </pc:picChg>
        <pc:cxnChg chg="add del">
          <ac:chgData name="Francois-Xavier Cat" userId="60886de0176e604a" providerId="LiveId" clId="{83C6BDEE-1A75-4B6B-932F-B33569052E57}" dt="2019-01-22T05:10:02.040" v="698" actId="26606"/>
          <ac:cxnSpMkLst>
            <pc:docMk/>
            <pc:sldMk cId="2692688028" sldId="260"/>
            <ac:cxnSpMk id="20" creationId="{95AC3254-FB46-4BDF-B7F2-2D039653A36C}"/>
          </ac:cxnSpMkLst>
        </pc:cxnChg>
        <pc:cxnChg chg="add del">
          <ac:chgData name="Francois-Xavier Cat" userId="60886de0176e604a" providerId="LiveId" clId="{83C6BDEE-1A75-4B6B-932F-B33569052E57}" dt="2019-01-22T05:10:02.040" v="698" actId="26606"/>
          <ac:cxnSpMkLst>
            <pc:docMk/>
            <pc:sldMk cId="2692688028" sldId="260"/>
            <ac:cxnSpMk id="22" creationId="{DD6280CF-E187-4C89-97A6-CE354B2775D7}"/>
          </ac:cxnSpMkLst>
        </pc:cxnChg>
      </pc:sldChg>
      <pc:sldChg chg="delSp modSp modNotesTx">
        <pc:chgData name="Francois-Xavier Cat" userId="60886de0176e604a" providerId="LiveId" clId="{83C6BDEE-1A75-4B6B-932F-B33569052E57}" dt="2019-02-14T23:26:59.651" v="3948" actId="6549"/>
        <pc:sldMkLst>
          <pc:docMk/>
          <pc:sldMk cId="2750594243" sldId="262"/>
        </pc:sldMkLst>
        <pc:spChg chg="del">
          <ac:chgData name="Francois-Xavier Cat" userId="60886de0176e604a" providerId="LiveId" clId="{83C6BDEE-1A75-4B6B-932F-B33569052E57}" dt="2019-01-22T02:05:57.338" v="148" actId="478"/>
          <ac:spMkLst>
            <pc:docMk/>
            <pc:sldMk cId="2750594243" sldId="262"/>
            <ac:spMk id="7" creationId="{994BE803-BA89-437A-837B-54D471A0A161}"/>
          </ac:spMkLst>
        </pc:spChg>
        <pc:spChg chg="mod">
          <ac:chgData name="Francois-Xavier Cat" userId="60886de0176e604a" providerId="LiveId" clId="{83C6BDEE-1A75-4B6B-932F-B33569052E57}" dt="2019-01-22T05:23:20.615" v="1808" actId="6549"/>
          <ac:spMkLst>
            <pc:docMk/>
            <pc:sldMk cId="2750594243" sldId="262"/>
            <ac:spMk id="11" creationId="{B2A12BA0-5118-4CA2-97AA-BCB16D8AE244}"/>
          </ac:spMkLst>
        </pc:spChg>
      </pc:sldChg>
      <pc:sldChg chg="addSp delSp modSp modNotesTx">
        <pc:chgData name="Francois-Xavier Cat" userId="60886de0176e604a" providerId="LiveId" clId="{83C6BDEE-1A75-4B6B-932F-B33569052E57}" dt="2019-02-14T23:26:54.810" v="3947" actId="6549"/>
        <pc:sldMkLst>
          <pc:docMk/>
          <pc:sldMk cId="1770106738" sldId="267"/>
        </pc:sldMkLst>
        <pc:spChg chg="add mod">
          <ac:chgData name="Francois-Xavier Cat" userId="60886de0176e604a" providerId="LiveId" clId="{83C6BDEE-1A75-4B6B-932F-B33569052E57}" dt="2019-01-22T05:16:56.541" v="1465" actId="1076"/>
          <ac:spMkLst>
            <pc:docMk/>
            <pc:sldMk cId="1770106738" sldId="267"/>
            <ac:spMk id="2" creationId="{D4417182-69A7-4C9A-854E-3140FECF9EC7}"/>
          </ac:spMkLst>
        </pc:spChg>
        <pc:spChg chg="del">
          <ac:chgData name="Francois-Xavier Cat" userId="60886de0176e604a" providerId="LiveId" clId="{83C6BDEE-1A75-4B6B-932F-B33569052E57}" dt="2019-01-22T02:05:54.542" v="147" actId="478"/>
          <ac:spMkLst>
            <pc:docMk/>
            <pc:sldMk cId="1770106738" sldId="267"/>
            <ac:spMk id="7" creationId="{994BE803-BA89-437A-837B-54D471A0A161}"/>
          </ac:spMkLst>
        </pc:spChg>
        <pc:spChg chg="mod">
          <ac:chgData name="Francois-Xavier Cat" userId="60886de0176e604a" providerId="LiveId" clId="{83C6BDEE-1A75-4B6B-932F-B33569052E57}" dt="2019-01-22T05:16:36.331" v="1461" actId="20577"/>
          <ac:spMkLst>
            <pc:docMk/>
            <pc:sldMk cId="1770106738" sldId="267"/>
            <ac:spMk id="11" creationId="{B2A12BA0-5118-4CA2-97AA-BCB16D8AE244}"/>
          </ac:spMkLst>
        </pc:spChg>
      </pc:sldChg>
      <pc:sldChg chg="addSp delSp modSp add del mod setBg setClrOvrMap modNotesTx">
        <pc:chgData name="Francois-Xavier Cat" userId="60886de0176e604a" providerId="LiveId" clId="{83C6BDEE-1A75-4B6B-932F-B33569052E57}" dt="2019-02-14T23:27:06.771" v="3949" actId="6549"/>
        <pc:sldMkLst>
          <pc:docMk/>
          <pc:sldMk cId="2671445948" sldId="269"/>
        </pc:sldMkLst>
        <pc:spChg chg="del">
          <ac:chgData name="Francois-Xavier Cat" userId="60886de0176e604a" providerId="LiveId" clId="{83C6BDEE-1A75-4B6B-932F-B33569052E57}" dt="2019-01-22T02:03:09.624" v="105" actId="478"/>
          <ac:spMkLst>
            <pc:docMk/>
            <pc:sldMk cId="2671445948" sldId="269"/>
            <ac:spMk id="2" creationId="{E97A30FA-EF9D-46B5-8E29-4985C7F114B3}"/>
          </ac:spMkLst>
        </pc:spChg>
        <pc:spChg chg="mod">
          <ac:chgData name="Francois-Xavier Cat" userId="60886de0176e604a" providerId="LiveId" clId="{83C6BDEE-1A75-4B6B-932F-B33569052E57}" dt="2019-01-22T02:04:39.319" v="133" actId="403"/>
          <ac:spMkLst>
            <pc:docMk/>
            <pc:sldMk cId="2671445948" sldId="269"/>
            <ac:spMk id="3" creationId="{4E45F674-D62E-4D49-93B5-7882550929A6}"/>
          </ac:spMkLst>
        </pc:spChg>
        <pc:spChg chg="add">
          <ac:chgData name="Francois-Xavier Cat" userId="60886de0176e604a" providerId="LiveId" clId="{83C6BDEE-1A75-4B6B-932F-B33569052E57}" dt="2019-01-22T02:04:31.867" v="123" actId="26606"/>
          <ac:spMkLst>
            <pc:docMk/>
            <pc:sldMk cId="2671445948" sldId="269"/>
            <ac:spMk id="9" creationId="{86C16C40-7C29-4ACC-B851-7E08E459B596}"/>
          </ac:spMkLst>
        </pc:spChg>
        <pc:grpChg chg="add">
          <ac:chgData name="Francois-Xavier Cat" userId="60886de0176e604a" providerId="LiveId" clId="{83C6BDEE-1A75-4B6B-932F-B33569052E57}" dt="2019-01-22T02:04:31.867" v="123" actId="26606"/>
          <ac:grpSpMkLst>
            <pc:docMk/>
            <pc:sldMk cId="2671445948" sldId="269"/>
            <ac:grpSpMk id="11" creationId="{648049AD-9827-49E8-8BF5-32E175C8EA8A}"/>
          </ac:grpSpMkLst>
        </pc:grpChg>
        <pc:picChg chg="add">
          <ac:chgData name="Francois-Xavier Cat" userId="60886de0176e604a" providerId="LiveId" clId="{83C6BDEE-1A75-4B6B-932F-B33569052E57}" dt="2019-01-22T02:04:22.198" v="122"/>
          <ac:picMkLst>
            <pc:docMk/>
            <pc:sldMk cId="2671445948" sldId="269"/>
            <ac:picMk id="4" creationId="{93D4CE19-6913-4097-B4CF-769090A90CF6}"/>
          </ac:picMkLst>
        </pc:picChg>
      </pc:sldChg>
      <pc:sldChg chg="addSp delSp modSp add ord">
        <pc:chgData name="Francois-Xavier Cat" userId="60886de0176e604a" providerId="LiveId" clId="{83C6BDEE-1A75-4B6B-932F-B33569052E57}" dt="2019-01-22T17:12:53.156" v="3883" actId="1076"/>
        <pc:sldMkLst>
          <pc:docMk/>
          <pc:sldMk cId="1711243966" sldId="271"/>
        </pc:sldMkLst>
        <pc:spChg chg="del">
          <ac:chgData name="Francois-Xavier Cat" userId="60886de0176e604a" providerId="LiveId" clId="{83C6BDEE-1A75-4B6B-932F-B33569052E57}" dt="2019-01-22T02:09:01.900" v="159" actId="478"/>
          <ac:spMkLst>
            <pc:docMk/>
            <pc:sldMk cId="1711243966" sldId="271"/>
            <ac:spMk id="3" creationId="{4E45F674-D62E-4D49-93B5-7882550929A6}"/>
          </ac:spMkLst>
        </pc:spChg>
        <pc:spChg chg="add del mod">
          <ac:chgData name="Francois-Xavier Cat" userId="60886de0176e604a" providerId="LiveId" clId="{83C6BDEE-1A75-4B6B-932F-B33569052E57}" dt="2019-01-22T02:09:08.539" v="162" actId="478"/>
          <ac:spMkLst>
            <pc:docMk/>
            <pc:sldMk cId="1711243966" sldId="271"/>
            <ac:spMk id="5" creationId="{173EF9D3-3241-4B4E-AD93-3FC6DEFBB788}"/>
          </ac:spMkLst>
        </pc:spChg>
        <pc:spChg chg="add mod">
          <ac:chgData name="Francois-Xavier Cat" userId="60886de0176e604a" providerId="LiveId" clId="{83C6BDEE-1A75-4B6B-932F-B33569052E57}" dt="2019-01-22T17:12:53.156" v="3883" actId="1076"/>
          <ac:spMkLst>
            <pc:docMk/>
            <pc:sldMk cId="1711243966" sldId="271"/>
            <ac:spMk id="22" creationId="{3EE2498C-AD63-48D4-938D-CEE91A2D4D49}"/>
          </ac:spMkLst>
        </pc:spChg>
        <pc:spChg chg="add mod">
          <ac:chgData name="Francois-Xavier Cat" userId="60886de0176e604a" providerId="LiveId" clId="{83C6BDEE-1A75-4B6B-932F-B33569052E57}" dt="2019-01-22T02:09:40.578" v="171" actId="1076"/>
          <ac:spMkLst>
            <pc:docMk/>
            <pc:sldMk cId="1711243966" sldId="271"/>
            <ac:spMk id="23" creationId="{2A88661A-47A9-4F62-B997-465D42E2EE74}"/>
          </ac:spMkLst>
        </pc:spChg>
      </pc:sldChg>
      <pc:sldChg chg="modSp add modNotesTx">
        <pc:chgData name="Francois-Xavier Cat" userId="60886de0176e604a" providerId="LiveId" clId="{83C6BDEE-1A75-4B6B-932F-B33569052E57}" dt="2019-01-22T16:59:50.875" v="3691" actId="20577"/>
        <pc:sldMkLst>
          <pc:docMk/>
          <pc:sldMk cId="2146898588" sldId="273"/>
        </pc:sldMkLst>
        <pc:spChg chg="mod">
          <ac:chgData name="Francois-Xavier Cat" userId="60886de0176e604a" providerId="LiveId" clId="{83C6BDEE-1A75-4B6B-932F-B33569052E57}" dt="2019-01-22T05:34:46.541" v="3444" actId="20577"/>
          <ac:spMkLst>
            <pc:docMk/>
            <pc:sldMk cId="2146898588" sldId="273"/>
            <ac:spMk id="9" creationId="{3212C9BB-199F-4370-9EE3-08ACB2FC949D}"/>
          </ac:spMkLst>
        </pc:spChg>
        <pc:spChg chg="mod">
          <ac:chgData name="Francois-Xavier Cat" userId="60886de0176e604a" providerId="LiveId" clId="{83C6BDEE-1A75-4B6B-932F-B33569052E57}" dt="2019-01-22T16:59:35.213" v="3690" actId="20577"/>
          <ac:spMkLst>
            <pc:docMk/>
            <pc:sldMk cId="2146898588" sldId="273"/>
            <ac:spMk id="11" creationId="{B2A12BA0-5118-4CA2-97AA-BCB16D8AE244}"/>
          </ac:spMkLst>
        </pc:spChg>
      </pc:sldChg>
      <pc:sldChg chg="addSp modSp add modNotesTx">
        <pc:chgData name="Francois-Xavier Cat" userId="60886de0176e604a" providerId="LiveId" clId="{83C6BDEE-1A75-4B6B-932F-B33569052E57}" dt="2019-02-14T23:26:52.123" v="3946" actId="6549"/>
        <pc:sldMkLst>
          <pc:docMk/>
          <pc:sldMk cId="853394293" sldId="274"/>
        </pc:sldMkLst>
        <pc:spChg chg="mod">
          <ac:chgData name="Francois-Xavier Cat" userId="60886de0176e604a" providerId="LiveId" clId="{83C6BDEE-1A75-4B6B-932F-B33569052E57}" dt="2019-01-22T05:14:22.353" v="1210" actId="20577"/>
          <ac:spMkLst>
            <pc:docMk/>
            <pc:sldMk cId="853394293" sldId="274"/>
            <ac:spMk id="2" creationId="{45C07898-47AA-48BA-94C8-EE7F4E96AE76}"/>
          </ac:spMkLst>
        </pc:spChg>
        <pc:spChg chg="mod">
          <ac:chgData name="Francois-Xavier Cat" userId="60886de0176e604a" providerId="LiveId" clId="{83C6BDEE-1A75-4B6B-932F-B33569052E57}" dt="2019-01-22T05:15:24.463" v="1315" actId="20577"/>
          <ac:spMkLst>
            <pc:docMk/>
            <pc:sldMk cId="853394293" sldId="274"/>
            <ac:spMk id="3" creationId="{EEF7D76D-25E1-44AB-8BC5-5CEB4DD23FEC}"/>
          </ac:spMkLst>
        </pc:spChg>
        <pc:picChg chg="add">
          <ac:chgData name="Francois-Xavier Cat" userId="60886de0176e604a" providerId="LiveId" clId="{83C6BDEE-1A75-4B6B-932F-B33569052E57}" dt="2019-01-22T17:13:02.082" v="3884"/>
          <ac:picMkLst>
            <pc:docMk/>
            <pc:sldMk cId="853394293" sldId="274"/>
            <ac:picMk id="4" creationId="{FDE5D9E7-2F31-43D9-9B4D-65E5E82D58A4}"/>
          </ac:picMkLst>
        </pc:picChg>
      </pc:sldChg>
      <pc:sldChg chg="modSp add">
        <pc:chgData name="Francois-Xavier Cat" userId="60886de0176e604a" providerId="LiveId" clId="{83C6BDEE-1A75-4B6B-932F-B33569052E57}" dt="2019-01-22T05:17:56.318" v="1487" actId="20577"/>
        <pc:sldMkLst>
          <pc:docMk/>
          <pc:sldMk cId="2577657830" sldId="275"/>
        </pc:sldMkLst>
        <pc:spChg chg="mod">
          <ac:chgData name="Francois-Xavier Cat" userId="60886de0176e604a" providerId="LiveId" clId="{83C6BDEE-1A75-4B6B-932F-B33569052E57}" dt="2019-01-22T05:17:56.318" v="1487" actId="20577"/>
          <ac:spMkLst>
            <pc:docMk/>
            <pc:sldMk cId="2577657830" sldId="275"/>
            <ac:spMk id="3" creationId="{4E45F674-D62E-4D49-93B5-7882550929A6}"/>
          </ac:spMkLst>
        </pc:spChg>
      </pc:sldChg>
      <pc:sldChg chg="modSp add">
        <pc:chgData name="Francois-Xavier Cat" userId="60886de0176e604a" providerId="LiveId" clId="{83C6BDEE-1A75-4B6B-932F-B33569052E57}" dt="2019-01-22T05:20:58.931" v="1585" actId="20577"/>
        <pc:sldMkLst>
          <pc:docMk/>
          <pc:sldMk cId="3618554769" sldId="276"/>
        </pc:sldMkLst>
        <pc:spChg chg="mod">
          <ac:chgData name="Francois-Xavier Cat" userId="60886de0176e604a" providerId="LiveId" clId="{83C6BDEE-1A75-4B6B-932F-B33569052E57}" dt="2019-01-22T05:20:58.931" v="1585" actId="20577"/>
          <ac:spMkLst>
            <pc:docMk/>
            <pc:sldMk cId="3618554769" sldId="276"/>
            <ac:spMk id="3" creationId="{4E45F674-D62E-4D49-93B5-7882550929A6}"/>
          </ac:spMkLst>
        </pc:spChg>
      </pc:sldChg>
    </pc:docChg>
  </pc:docChgLst>
  <pc:docChgLst>
    <pc:chgData name="Francois-Xavier Cat" userId="60886de0176e604a" providerId="LiveId" clId="{4F0DDF16-7E96-453C-AD38-507CDD05BE4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69935-6C4A-41B8-856E-03B9A1D34CC9}" type="datetimeFigureOut">
              <a:rPr lang="en-CA" smtClean="0"/>
              <a:t>2019-02-14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0B71-8432-4993-A328-60990DEF3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6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19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00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71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81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47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81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25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883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20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DB167C8-2E4E-4037-B5AE-AD31BBB99166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57522-C8F9-457B-9E15-8F29C125C6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1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41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3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54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1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50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876142-82B7-48AC-9971-E159D32A314F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477B7-1FD1-43D3-82B6-B775DAB7B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17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CC1520-E680-4D91-9B95-B66C6EC433D4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5CFF8-16CF-4BCD-A97D-74CB9991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83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04EFB-F6A4-4DD4-8DDB-76BB68517EF5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BB88-98C6-4B82-BE65-918B56B22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8932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66C97C-2803-493D-9EF0-E3372CFC9BDF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6833F-956E-4910-BB0D-2CE983BA4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0448F5-B312-4A14-ADEF-D33E85FDA172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0B804-1A39-443C-9580-4139C1692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4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07F05F-8EC2-41BB-957E-8CFA5FBEA258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E1BD1-B2C1-4BD1-A749-7CA9B62D58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98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D85BDDE-3F29-4EC8-9FA3-84C584244416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51BF0-AD49-416C-989B-DF7F28D5B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38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65F27F-8883-4A1B-9F63-F32A6BF54199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73D8E-4ABD-4FF0-9E97-24580D9B6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45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735ACD9-3E2E-4F8B-9FE8-13C60CBBA3B2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8F53C-DB79-4C7E-B33B-3E05D38416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0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071D36-4209-4465-8889-00A02252E25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80A9674-7E6E-4257-A0E2-963500693F32}" type="datetime1">
              <a:rPr lang="fr-FR" smtClean="0"/>
              <a:pPr lvl="0"/>
              <a:t>14/02/2019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3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4F5086F-A922-4133-99B7-FC3B77C86447}" type="datetime1">
              <a:rPr lang="fr-FR" smtClean="0"/>
              <a:pPr lvl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AA7507D8-0D74-4401-96EB-0E817BC3B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azywinadm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TextBox 7">
            <a:extLst>
              <a:ext uri="{FF2B5EF4-FFF2-40B4-BE49-F238E27FC236}">
                <a16:creationId xmlns:a16="http://schemas.microsoft.com/office/drawing/2014/main" id="{3EE2498C-AD63-48D4-938D-CEE91A2D4D49}"/>
              </a:ext>
            </a:extLst>
          </p:cNvPr>
          <p:cNvSpPr txBox="1"/>
          <p:nvPr/>
        </p:nvSpPr>
        <p:spPr>
          <a:xfrm>
            <a:off x="4591332" y="70582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chemeClr val="tx1">
                    <a:lumMod val="95000"/>
                  </a:schemeClr>
                </a:solidFill>
                <a:uFillTx/>
                <a:latin typeface="Calibri"/>
              </a:rPr>
              <a:t>French PowerShell User Group</a:t>
            </a: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2A88661A-47A9-4F62-B997-465D42E2EE74}"/>
              </a:ext>
            </a:extLst>
          </p:cNvPr>
          <p:cNvSpPr txBox="1"/>
          <p:nvPr/>
        </p:nvSpPr>
        <p:spPr>
          <a:xfrm>
            <a:off x="1821733" y="2595659"/>
            <a:ext cx="11776396" cy="14465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800" b="1" i="0" u="none" strike="noStrike" kern="1200" cap="none" spc="0" baseline="0" dirty="0">
                <a:solidFill>
                  <a:schemeClr val="tx1">
                    <a:lumMod val="95000"/>
                  </a:schemeClr>
                </a:solidFill>
                <a:uFillTx/>
                <a:latin typeface="Calibri"/>
              </a:rPr>
              <a:t>PSScriptAnalyzer</a:t>
            </a:r>
          </a:p>
        </p:txBody>
      </p:sp>
    </p:spTree>
    <p:extLst>
      <p:ext uri="{BB962C8B-B14F-4D97-AF65-F5344CB8AC3E}">
        <p14:creationId xmlns:p14="http://schemas.microsoft.com/office/powerpoint/2010/main" val="171124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548945" y="2143118"/>
            <a:ext cx="10384232" cy="36009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1200" cap="none" spc="0" baseline="0" dirty="0">
                <a:uFillTx/>
                <a:latin typeface="Calibri"/>
              </a:rPr>
              <a:t>Francois-Xavier Cat</a:t>
            </a:r>
            <a:endParaRPr lang="fr-FR" sz="4800" b="1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Automation </a:t>
            </a:r>
            <a:r>
              <a:rPr lang="fr-FR" sz="3600" dirty="0" err="1">
                <a:latin typeface="Calibri"/>
              </a:rPr>
              <a:t>Engineer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Microsoft MVP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  <a:hlinkClick r:id="rId4"/>
              </a:rPr>
              <a:t>https://lazywinadmin.com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@</a:t>
            </a:r>
            <a:r>
              <a:rPr lang="fr-FR" sz="3600" dirty="0" err="1">
                <a:latin typeface="Calibri"/>
              </a:rPr>
              <a:t>lazywinadmin</a:t>
            </a:r>
            <a:r>
              <a:rPr lang="fr-FR" sz="3600" dirty="0">
                <a:latin typeface="Calibri"/>
              </a:rPr>
              <a:t> </a:t>
            </a:r>
            <a:r>
              <a:rPr lang="fr-FR" sz="2400" dirty="0">
                <a:latin typeface="Calibri"/>
              </a:rPr>
              <a:t>(</a:t>
            </a:r>
            <a:r>
              <a:rPr lang="fr-FR" sz="2400" dirty="0" err="1">
                <a:latin typeface="Calibri"/>
              </a:rPr>
              <a:t>recently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updated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from</a:t>
            </a:r>
            <a:r>
              <a:rPr lang="fr-FR" sz="2400" dirty="0">
                <a:latin typeface="Calibri"/>
              </a:rPr>
              <a:t> @</a:t>
            </a:r>
            <a:r>
              <a:rPr lang="fr-FR" sz="2400" dirty="0" err="1">
                <a:latin typeface="Calibri"/>
              </a:rPr>
              <a:t>lazywinadm</a:t>
            </a:r>
            <a:r>
              <a:rPr lang="fr-FR" sz="2400" dirty="0">
                <a:latin typeface="Calibri"/>
              </a:rPr>
              <a:t>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github.com/</a:t>
            </a:r>
            <a:r>
              <a:rPr lang="fr-FR" sz="3600" dirty="0" err="1">
                <a:latin typeface="Calibri"/>
              </a:rPr>
              <a:t>lazywinadmin</a:t>
            </a:r>
            <a:endParaRPr lang="fr-FR" sz="3600" dirty="0">
              <a:latin typeface="Calibri"/>
            </a:endParaRPr>
          </a:p>
        </p:txBody>
      </p:sp>
      <p:pic>
        <p:nvPicPr>
          <p:cNvPr id="10" name="Picture 2" descr="http://icons.iconarchive.com/icons/custom-icon-design/all-country-flag/256/Canada-Flag-icon.png">
            <a:extLst>
              <a:ext uri="{FF2B5EF4-FFF2-40B4-BE49-F238E27FC236}">
                <a16:creationId xmlns:a16="http://schemas.microsoft.com/office/drawing/2014/main" id="{9899382D-1294-49B6-B60F-BDE6A306B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6" y="2075906"/>
            <a:ext cx="930575" cy="9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icons.iconarchive.com/icons/custom-icon-design/all-country-flag/256/France-Flag-icon.png">
            <a:extLst>
              <a:ext uri="{FF2B5EF4-FFF2-40B4-BE49-F238E27FC236}">
                <a16:creationId xmlns:a16="http://schemas.microsoft.com/office/drawing/2014/main" id="{2986D0BA-00E6-4077-9F19-EA54075E0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05" y="2075907"/>
            <a:ext cx="930575" cy="9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icons.iconarchive.com/icons/custom-icon-design/all-country-flag/256/Jarvis-Island-Flag-icon.png">
            <a:extLst>
              <a:ext uri="{FF2B5EF4-FFF2-40B4-BE49-F238E27FC236}">
                <a16:creationId xmlns:a16="http://schemas.microsoft.com/office/drawing/2014/main" id="{6F3C3C12-0728-44BD-9412-CFB07C2BE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07" y="2075906"/>
            <a:ext cx="930575" cy="9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A1656E8-BE9C-48DD-B765-0A13C063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CA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269268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898-47AA-48BA-94C8-EE7F4E9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D76D-25E1-44AB-8BC5-5CEB4DD2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PSScriptAnalyzer ?</a:t>
            </a:r>
          </a:p>
          <a:p>
            <a:r>
              <a:rPr lang="en-CA" sz="3600" dirty="0" err="1"/>
              <a:t>Pourquoi</a:t>
            </a:r>
            <a:r>
              <a:rPr lang="en-CA" sz="3600" dirty="0"/>
              <a:t> ?</a:t>
            </a:r>
          </a:p>
          <a:p>
            <a:r>
              <a:rPr lang="en-CA" sz="3600" dirty="0"/>
              <a:t>Comment ca </a:t>
            </a:r>
            <a:r>
              <a:rPr lang="en-CA" sz="3600" dirty="0" err="1"/>
              <a:t>marche</a:t>
            </a:r>
            <a:r>
              <a:rPr lang="en-CA" sz="3600" dirty="0"/>
              <a:t> ?</a:t>
            </a:r>
          </a:p>
          <a:p>
            <a:r>
              <a:rPr lang="en-CA" sz="3600" dirty="0" err="1"/>
              <a:t>Creer</a:t>
            </a:r>
            <a:r>
              <a:rPr lang="en-CA" sz="3600" dirty="0"/>
              <a:t> </a:t>
            </a:r>
            <a:r>
              <a:rPr lang="en-CA" sz="3600" dirty="0" err="1"/>
              <a:t>nos</a:t>
            </a:r>
            <a:r>
              <a:rPr lang="en-CA" sz="3600" dirty="0"/>
              <a:t> </a:t>
            </a:r>
            <a:r>
              <a:rPr lang="en-CA" sz="3600" dirty="0" err="1"/>
              <a:t>propres</a:t>
            </a:r>
            <a:r>
              <a:rPr lang="en-CA" sz="3600" dirty="0"/>
              <a:t> </a:t>
            </a:r>
            <a:r>
              <a:rPr lang="en-CA" sz="3600" dirty="0" err="1"/>
              <a:t>regles</a:t>
            </a:r>
            <a:endParaRPr lang="en-CA" sz="3600" dirty="0"/>
          </a:p>
          <a:p>
            <a:r>
              <a:rPr lang="en-CA" sz="3600" dirty="0"/>
              <a:t>QA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FDE5D9E7-2F31-43D9-9B4D-65E5E82D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5339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PSScriptAnalyzer ?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91745" y="734196"/>
            <a:ext cx="10384232" cy="2339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dirty="0"/>
              <a:t>PSScriptAnalyzer fournit une analyse de script et vérifie les éventuels défauts de code dans les scripts en appliquant un groupe de règles intégrées ou personnalisées aux scripts analysés. </a:t>
            </a:r>
            <a:endParaRPr lang="fr-FR" sz="3200" dirty="0">
              <a:latin typeface="Calibri"/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4915E-7B7C-43C0-B546-E994EB28B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774" y="2766785"/>
            <a:ext cx="9312447" cy="3558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17182-69A7-4C9A-854E-3140FECF9EC7}"/>
              </a:ext>
            </a:extLst>
          </p:cNvPr>
          <p:cNvSpPr txBox="1"/>
          <p:nvPr/>
        </p:nvSpPr>
        <p:spPr>
          <a:xfrm>
            <a:off x="557346" y="6518004"/>
            <a:ext cx="55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https://github.com/PowerShell/PSScriptAnalyzer</a:t>
            </a:r>
          </a:p>
        </p:txBody>
      </p:sp>
    </p:spTree>
    <p:extLst>
      <p:ext uri="{BB962C8B-B14F-4D97-AF65-F5344CB8AC3E}">
        <p14:creationId xmlns:p14="http://schemas.microsoft.com/office/powerpoint/2010/main" val="17701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Pourquoi l’utiliser ?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91745" y="1359347"/>
            <a:ext cx="10384232" cy="3754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latin typeface="Calibri"/>
              </a:rPr>
              <a:t>Les règles</a:t>
            </a:r>
            <a:r>
              <a:rPr lang="fr-FR" sz="4400" dirty="0"/>
              <a:t> intégré (</a:t>
            </a:r>
            <a:r>
              <a:rPr lang="fr-FR" sz="4400" dirty="0" err="1"/>
              <a:t>Built-in</a:t>
            </a:r>
            <a:r>
              <a:rPr lang="fr-FR" sz="4400" dirty="0"/>
              <a:t> </a:t>
            </a:r>
            <a:r>
              <a:rPr lang="fr-FR" sz="4400" dirty="0" err="1"/>
              <a:t>rules</a:t>
            </a:r>
            <a:r>
              <a:rPr lang="fr-FR" sz="4400" dirty="0"/>
              <a:t>)</a:t>
            </a:r>
            <a:endParaRPr lang="fr-FR" sz="4400" i="0" u="none" strike="noStrike" kern="1200" cap="none" spc="0" baseline="0" dirty="0">
              <a:uFillTx/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Améliorer </a:t>
            </a:r>
            <a:r>
              <a:rPr lang="fr-FR" sz="4400" b="1" i="0" u="none" strike="noStrike" kern="1200" cap="none" spc="0" baseline="0" dirty="0">
                <a:uFillTx/>
                <a:latin typeface="Calibri"/>
              </a:rPr>
              <a:t>conformité</a:t>
            </a:r>
            <a:endParaRPr lang="fr-FR" sz="4400" b="1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Améliorer</a:t>
            </a:r>
            <a:r>
              <a:rPr lang="fr-FR" sz="4400" dirty="0"/>
              <a:t> </a:t>
            </a:r>
            <a:r>
              <a:rPr lang="fr-FR" sz="4400" b="1" dirty="0"/>
              <a:t>lisibilité</a:t>
            </a:r>
            <a:endParaRPr lang="fr-FR" sz="4400" b="1" i="0" u="none" strike="noStrike" kern="1200" cap="none" spc="0" baseline="0" dirty="0">
              <a:uFillTx/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/>
              <a:t>Possibilité d’utiliser des règles personnalisées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i="0" u="none" strike="noStrike" kern="1200" cap="none" spc="0" baseline="0" dirty="0"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59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Comment ca marche ?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91745" y="1359347"/>
            <a:ext cx="10384232" cy="24006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AST (Abstract </a:t>
            </a:r>
            <a:r>
              <a:rPr lang="fr-FR" sz="4400" i="0" u="none" strike="noStrike" kern="1200" cap="none" spc="0" baseline="0" dirty="0" err="1">
                <a:uFillTx/>
                <a:latin typeface="Calibri"/>
              </a:rPr>
              <a:t>Syntax</a:t>
            </a:r>
            <a:r>
              <a:rPr lang="fr-FR" sz="4400" i="0" u="none" strike="noStrike" kern="1200" cap="none" spc="0" baseline="0" dirty="0">
                <a:uFillTx/>
                <a:latin typeface="Calibri"/>
              </a:rPr>
              <a:t> </a:t>
            </a:r>
            <a:r>
              <a:rPr lang="fr-FR" sz="4400" i="0" u="none" strike="noStrike" kern="1200" cap="none" spc="0" baseline="0" dirty="0" err="1">
                <a:uFillTx/>
                <a:latin typeface="Calibri"/>
              </a:rPr>
              <a:t>Tree</a:t>
            </a:r>
            <a:r>
              <a:rPr lang="fr-FR" sz="4400" i="0" u="none" strike="noStrike" kern="1200" cap="none" spc="0" baseline="0" dirty="0">
                <a:uFillTx/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latin typeface="Calibri"/>
              </a:rPr>
              <a:t>Permet de </a:t>
            </a:r>
            <a:r>
              <a:rPr lang="fr-FR" sz="4400" dirty="0" err="1">
                <a:latin typeface="Calibri"/>
              </a:rPr>
              <a:t>parser</a:t>
            </a:r>
            <a:r>
              <a:rPr lang="fr-FR" sz="4400" dirty="0">
                <a:latin typeface="Calibri"/>
              </a:rPr>
              <a:t> le code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latin typeface="Calibri"/>
              </a:rPr>
              <a:t>Créer une structure</a:t>
            </a:r>
            <a:endParaRPr lang="fr-FR" sz="4400" dirty="0"/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i="0" u="none" strike="noStrike" kern="1200" cap="none" spc="0" baseline="0" dirty="0"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8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DEMO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7144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Q/A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765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F674-D62E-4D49-93B5-78825509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7201"/>
            <a:ext cx="10635100" cy="4974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French PowerShell User Group</a:t>
            </a:r>
          </a:p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r>
              <a:rPr lang="en-CA" sz="3200" u="sng" dirty="0"/>
              <a:t>Call for speakers</a:t>
            </a:r>
            <a:r>
              <a:rPr lang="en-CA" sz="3200" dirty="0"/>
              <a:t>: http://bit.ly/2R1pDiB</a:t>
            </a:r>
          </a:p>
          <a:p>
            <a:pPr marL="0" indent="0">
              <a:buNone/>
            </a:pPr>
            <a:r>
              <a:rPr lang="en-CA" sz="3200" u="sng" dirty="0"/>
              <a:t>Chat</a:t>
            </a:r>
            <a:r>
              <a:rPr lang="en-CA" sz="3200" dirty="0"/>
              <a:t>: #French (</a:t>
            </a:r>
            <a:r>
              <a:rPr lang="en-CA" sz="3200" dirty="0" err="1"/>
              <a:t>voir</a:t>
            </a:r>
            <a:r>
              <a:rPr lang="en-CA" sz="3200" dirty="0"/>
              <a:t> https://frpsug.github.io/slack/)</a:t>
            </a:r>
          </a:p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endParaRPr lang="en-CA" sz="3200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3D4CE19-6913-4097-B4CF-769090A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1855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166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Speaker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Francois-Xavier Cat</dc:creator>
  <cp:lastModifiedBy>Francois-Xavier Cat</cp:lastModifiedBy>
  <cp:revision>1</cp:revision>
  <dcterms:created xsi:type="dcterms:W3CDTF">2019-01-22T02:04:31Z</dcterms:created>
  <dcterms:modified xsi:type="dcterms:W3CDTF">2019-02-14T23:27:09Z</dcterms:modified>
</cp:coreProperties>
</file>