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02122" y="3414409"/>
            <a:ext cx="14896454" cy="2446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4639" y="8094292"/>
            <a:ext cx="8875395" cy="160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84880" y="7027948"/>
            <a:ext cx="3003550" cy="3259454"/>
          </a:xfrm>
          <a:custGeom>
            <a:avLst/>
            <a:gdLst/>
            <a:ahLst/>
            <a:cxnLst/>
            <a:rect l="l" t="t" r="r" b="b"/>
            <a:pathLst>
              <a:path w="3003550" h="3259454">
                <a:moveTo>
                  <a:pt x="0" y="3259051"/>
                </a:moveTo>
                <a:lnTo>
                  <a:pt x="31745" y="3227197"/>
                </a:lnTo>
                <a:lnTo>
                  <a:pt x="64027" y="3194156"/>
                </a:lnTo>
                <a:lnTo>
                  <a:pt x="96049" y="3160747"/>
                </a:lnTo>
                <a:lnTo>
                  <a:pt x="127818" y="3126982"/>
                </a:lnTo>
                <a:lnTo>
                  <a:pt x="159342" y="3092872"/>
                </a:lnTo>
                <a:lnTo>
                  <a:pt x="190630" y="3058428"/>
                </a:lnTo>
                <a:lnTo>
                  <a:pt x="221689" y="3023661"/>
                </a:lnTo>
                <a:lnTo>
                  <a:pt x="252526" y="2988582"/>
                </a:lnTo>
                <a:lnTo>
                  <a:pt x="283151" y="2953202"/>
                </a:lnTo>
                <a:lnTo>
                  <a:pt x="313570" y="2917533"/>
                </a:lnTo>
                <a:lnTo>
                  <a:pt x="343792" y="2881585"/>
                </a:lnTo>
                <a:lnTo>
                  <a:pt x="373824" y="2845370"/>
                </a:lnTo>
                <a:lnTo>
                  <a:pt x="403675" y="2808899"/>
                </a:lnTo>
                <a:lnTo>
                  <a:pt x="433352" y="2772183"/>
                </a:lnTo>
                <a:lnTo>
                  <a:pt x="462863" y="2735232"/>
                </a:lnTo>
                <a:lnTo>
                  <a:pt x="492217" y="2698060"/>
                </a:lnTo>
                <a:lnTo>
                  <a:pt x="521420" y="2660675"/>
                </a:lnTo>
                <a:lnTo>
                  <a:pt x="550481" y="2623091"/>
                </a:lnTo>
                <a:lnTo>
                  <a:pt x="579408" y="2585316"/>
                </a:lnTo>
                <a:lnTo>
                  <a:pt x="608209" y="2547364"/>
                </a:lnTo>
                <a:lnTo>
                  <a:pt x="636892" y="2509245"/>
                </a:lnTo>
                <a:lnTo>
                  <a:pt x="665463" y="2470969"/>
                </a:lnTo>
                <a:lnTo>
                  <a:pt x="693933" y="2432549"/>
                </a:lnTo>
                <a:lnTo>
                  <a:pt x="722307" y="2393995"/>
                </a:lnTo>
                <a:lnTo>
                  <a:pt x="750595" y="2355319"/>
                </a:lnTo>
                <a:lnTo>
                  <a:pt x="778803" y="2316532"/>
                </a:lnTo>
                <a:lnTo>
                  <a:pt x="806941" y="2277644"/>
                </a:lnTo>
                <a:lnTo>
                  <a:pt x="835016" y="2238667"/>
                </a:lnTo>
                <a:lnTo>
                  <a:pt x="863035" y="2199612"/>
                </a:lnTo>
                <a:lnTo>
                  <a:pt x="891007" y="2160490"/>
                </a:lnTo>
                <a:lnTo>
                  <a:pt x="918939" y="2121313"/>
                </a:lnTo>
                <a:lnTo>
                  <a:pt x="946840" y="2082091"/>
                </a:lnTo>
                <a:lnTo>
                  <a:pt x="974717" y="2042836"/>
                </a:lnTo>
                <a:lnTo>
                  <a:pt x="1002578" y="2003558"/>
                </a:lnTo>
                <a:lnTo>
                  <a:pt x="1030432" y="1964269"/>
                </a:lnTo>
                <a:lnTo>
                  <a:pt x="1058285" y="1924980"/>
                </a:lnTo>
                <a:lnTo>
                  <a:pt x="1086147" y="1885703"/>
                </a:lnTo>
                <a:lnTo>
                  <a:pt x="1114024" y="1846447"/>
                </a:lnTo>
                <a:lnTo>
                  <a:pt x="1141924" y="1807225"/>
                </a:lnTo>
                <a:lnTo>
                  <a:pt x="1169857" y="1768048"/>
                </a:lnTo>
                <a:lnTo>
                  <a:pt x="1197829" y="1728926"/>
                </a:lnTo>
                <a:lnTo>
                  <a:pt x="1225848" y="1689871"/>
                </a:lnTo>
                <a:lnTo>
                  <a:pt x="1253922" y="1650894"/>
                </a:lnTo>
                <a:lnTo>
                  <a:pt x="1282060" y="1612007"/>
                </a:lnTo>
                <a:lnTo>
                  <a:pt x="1310269" y="1573219"/>
                </a:lnTo>
                <a:lnTo>
                  <a:pt x="1338556" y="1534543"/>
                </a:lnTo>
                <a:lnTo>
                  <a:pt x="1366931" y="1495989"/>
                </a:lnTo>
                <a:lnTo>
                  <a:pt x="1395400" y="1457569"/>
                </a:lnTo>
                <a:lnTo>
                  <a:pt x="1423972" y="1419294"/>
                </a:lnTo>
                <a:lnTo>
                  <a:pt x="1452654" y="1381174"/>
                </a:lnTo>
                <a:lnTo>
                  <a:pt x="1481455" y="1343222"/>
                </a:lnTo>
                <a:lnTo>
                  <a:pt x="1510382" y="1305448"/>
                </a:lnTo>
                <a:lnTo>
                  <a:pt x="1539444" y="1267863"/>
                </a:lnTo>
                <a:lnTo>
                  <a:pt x="1568647" y="1230478"/>
                </a:lnTo>
                <a:lnTo>
                  <a:pt x="1598000" y="1193306"/>
                </a:lnTo>
                <a:lnTo>
                  <a:pt x="1627512" y="1156356"/>
                </a:lnTo>
                <a:lnTo>
                  <a:pt x="1657189" y="1119639"/>
                </a:lnTo>
                <a:lnTo>
                  <a:pt x="1687040" y="1083168"/>
                </a:lnTo>
                <a:lnTo>
                  <a:pt x="1717072" y="1046953"/>
                </a:lnTo>
                <a:lnTo>
                  <a:pt x="1747294" y="1011006"/>
                </a:lnTo>
                <a:lnTo>
                  <a:pt x="1777713" y="975336"/>
                </a:lnTo>
                <a:lnTo>
                  <a:pt x="1808337" y="939956"/>
                </a:lnTo>
                <a:lnTo>
                  <a:pt x="1839175" y="904877"/>
                </a:lnTo>
                <a:lnTo>
                  <a:pt x="1870234" y="870110"/>
                </a:lnTo>
                <a:lnTo>
                  <a:pt x="1901521" y="835666"/>
                </a:lnTo>
                <a:lnTo>
                  <a:pt x="1933046" y="801556"/>
                </a:lnTo>
                <a:lnTo>
                  <a:pt x="1964815" y="767791"/>
                </a:lnTo>
                <a:lnTo>
                  <a:pt x="1996836" y="734382"/>
                </a:lnTo>
                <a:lnTo>
                  <a:pt x="2029119" y="701341"/>
                </a:lnTo>
                <a:lnTo>
                  <a:pt x="2061670" y="668679"/>
                </a:lnTo>
                <a:lnTo>
                  <a:pt x="2094497" y="636406"/>
                </a:lnTo>
                <a:lnTo>
                  <a:pt x="2127608" y="604535"/>
                </a:lnTo>
                <a:lnTo>
                  <a:pt x="2161011" y="573075"/>
                </a:lnTo>
                <a:lnTo>
                  <a:pt x="2194714" y="542039"/>
                </a:lnTo>
                <a:lnTo>
                  <a:pt x="2228726" y="511437"/>
                </a:lnTo>
                <a:lnTo>
                  <a:pt x="2263053" y="481280"/>
                </a:lnTo>
                <a:lnTo>
                  <a:pt x="2297703" y="451580"/>
                </a:lnTo>
                <a:lnTo>
                  <a:pt x="2332686" y="422348"/>
                </a:lnTo>
                <a:lnTo>
                  <a:pt x="2368007" y="393594"/>
                </a:lnTo>
                <a:lnTo>
                  <a:pt x="2403676" y="365331"/>
                </a:lnTo>
                <a:lnTo>
                  <a:pt x="2439701" y="337569"/>
                </a:lnTo>
                <a:lnTo>
                  <a:pt x="2476088" y="310319"/>
                </a:lnTo>
                <a:lnTo>
                  <a:pt x="2512847" y="283592"/>
                </a:lnTo>
                <a:lnTo>
                  <a:pt x="2549984" y="257401"/>
                </a:lnTo>
                <a:lnTo>
                  <a:pt x="2587509" y="231754"/>
                </a:lnTo>
                <a:lnTo>
                  <a:pt x="2625428" y="206665"/>
                </a:lnTo>
                <a:lnTo>
                  <a:pt x="2663749" y="182144"/>
                </a:lnTo>
                <a:lnTo>
                  <a:pt x="2702481" y="158201"/>
                </a:lnTo>
                <a:lnTo>
                  <a:pt x="2741632" y="134849"/>
                </a:lnTo>
                <a:lnTo>
                  <a:pt x="2781209" y="112099"/>
                </a:lnTo>
                <a:lnTo>
                  <a:pt x="2821220" y="89961"/>
                </a:lnTo>
                <a:lnTo>
                  <a:pt x="2861673" y="68446"/>
                </a:lnTo>
                <a:lnTo>
                  <a:pt x="2902577" y="47566"/>
                </a:lnTo>
                <a:lnTo>
                  <a:pt x="2943938" y="27333"/>
                </a:lnTo>
                <a:lnTo>
                  <a:pt x="2985764" y="7756"/>
                </a:lnTo>
                <a:lnTo>
                  <a:pt x="3003117" y="0"/>
                </a:lnTo>
              </a:path>
            </a:pathLst>
          </a:custGeom>
          <a:ln w="25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4885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975344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091973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4" y="29863"/>
                </a:lnTo>
                <a:lnTo>
                  <a:pt x="69716" y="58872"/>
                </a:lnTo>
                <a:lnTo>
                  <a:pt x="103226" y="88436"/>
                </a:lnTo>
                <a:lnTo>
                  <a:pt x="136429" y="118544"/>
                </a:lnTo>
                <a:lnTo>
                  <a:pt x="169331" y="149186"/>
                </a:lnTo>
                <a:lnTo>
                  <a:pt x="201938" y="180352"/>
                </a:lnTo>
                <a:lnTo>
                  <a:pt x="234256" y="212033"/>
                </a:lnTo>
                <a:lnTo>
                  <a:pt x="266290" y="244217"/>
                </a:lnTo>
                <a:lnTo>
                  <a:pt x="298046" y="276896"/>
                </a:lnTo>
                <a:lnTo>
                  <a:pt x="329529" y="310058"/>
                </a:lnTo>
                <a:lnTo>
                  <a:pt x="360745" y="343694"/>
                </a:lnTo>
                <a:lnTo>
                  <a:pt x="391701" y="377794"/>
                </a:lnTo>
                <a:lnTo>
                  <a:pt x="422401" y="412347"/>
                </a:lnTo>
                <a:lnTo>
                  <a:pt x="452851" y="447344"/>
                </a:lnTo>
                <a:lnTo>
                  <a:pt x="483057" y="482774"/>
                </a:lnTo>
                <a:lnTo>
                  <a:pt x="513024" y="518628"/>
                </a:lnTo>
                <a:lnTo>
                  <a:pt x="542759" y="554895"/>
                </a:lnTo>
                <a:lnTo>
                  <a:pt x="572267" y="591565"/>
                </a:lnTo>
                <a:lnTo>
                  <a:pt x="601553" y="628628"/>
                </a:lnTo>
                <a:lnTo>
                  <a:pt x="630624" y="666075"/>
                </a:lnTo>
                <a:lnTo>
                  <a:pt x="659485" y="703894"/>
                </a:lnTo>
                <a:lnTo>
                  <a:pt x="688141" y="742076"/>
                </a:lnTo>
                <a:lnTo>
                  <a:pt x="716599" y="780611"/>
                </a:lnTo>
                <a:lnTo>
                  <a:pt x="744863" y="819489"/>
                </a:lnTo>
                <a:lnTo>
                  <a:pt x="772941" y="858700"/>
                </a:lnTo>
                <a:lnTo>
                  <a:pt x="800836" y="898232"/>
                </a:lnTo>
                <a:lnTo>
                  <a:pt x="828556" y="938078"/>
                </a:lnTo>
                <a:lnTo>
                  <a:pt x="856105" y="978226"/>
                </a:lnTo>
                <a:lnTo>
                  <a:pt x="883490" y="1018666"/>
                </a:lnTo>
                <a:lnTo>
                  <a:pt x="910716" y="1059388"/>
                </a:lnTo>
                <a:lnTo>
                  <a:pt x="937788" y="1100383"/>
                </a:lnTo>
                <a:lnTo>
                  <a:pt x="964713" y="1141640"/>
                </a:lnTo>
                <a:lnTo>
                  <a:pt x="991496" y="1183148"/>
                </a:lnTo>
                <a:lnTo>
                  <a:pt x="1018143" y="1224899"/>
                </a:lnTo>
                <a:lnTo>
                  <a:pt x="1044659" y="1266881"/>
                </a:lnTo>
                <a:lnTo>
                  <a:pt x="1071051" y="1309086"/>
                </a:lnTo>
                <a:lnTo>
                  <a:pt x="1097323" y="1351502"/>
                </a:lnTo>
                <a:lnTo>
                  <a:pt x="1123482" y="1394119"/>
                </a:lnTo>
                <a:lnTo>
                  <a:pt x="1149532" y="1436928"/>
                </a:lnTo>
                <a:lnTo>
                  <a:pt x="1175481" y="1479919"/>
                </a:lnTo>
                <a:lnTo>
                  <a:pt x="1201333" y="1523080"/>
                </a:lnTo>
                <a:lnTo>
                  <a:pt x="1227094" y="1566404"/>
                </a:lnTo>
                <a:lnTo>
                  <a:pt x="1252770" y="1609878"/>
                </a:lnTo>
                <a:lnTo>
                  <a:pt x="1278367" y="1653493"/>
                </a:lnTo>
                <a:lnTo>
                  <a:pt x="1303890" y="1697240"/>
                </a:lnTo>
                <a:lnTo>
                  <a:pt x="1329345" y="1741107"/>
                </a:lnTo>
                <a:lnTo>
                  <a:pt x="1354737" y="1785086"/>
                </a:lnTo>
                <a:lnTo>
                  <a:pt x="1380072" y="1829165"/>
                </a:lnTo>
                <a:lnTo>
                  <a:pt x="1405357" y="1873335"/>
                </a:lnTo>
                <a:lnTo>
                  <a:pt x="1430596" y="1917585"/>
                </a:lnTo>
                <a:lnTo>
                  <a:pt x="1455795" y="1961906"/>
                </a:lnTo>
                <a:lnTo>
                  <a:pt x="1480960" y="2006288"/>
                </a:lnTo>
                <a:lnTo>
                  <a:pt x="1506097" y="2050720"/>
                </a:lnTo>
                <a:lnTo>
                  <a:pt x="1531211" y="2095192"/>
                </a:lnTo>
                <a:lnTo>
                  <a:pt x="1556308" y="2139694"/>
                </a:lnTo>
                <a:lnTo>
                  <a:pt x="1581394" y="2184217"/>
                </a:lnTo>
                <a:lnTo>
                  <a:pt x="1606474" y="2228750"/>
                </a:lnTo>
                <a:lnTo>
                  <a:pt x="1631554" y="2273283"/>
                </a:lnTo>
                <a:lnTo>
                  <a:pt x="1656640" y="2317805"/>
                </a:lnTo>
                <a:lnTo>
                  <a:pt x="1681737" y="2362308"/>
                </a:lnTo>
                <a:lnTo>
                  <a:pt x="1706851" y="2406780"/>
                </a:lnTo>
                <a:lnTo>
                  <a:pt x="1731988" y="2451212"/>
                </a:lnTo>
                <a:lnTo>
                  <a:pt x="1757153" y="2495594"/>
                </a:lnTo>
                <a:lnTo>
                  <a:pt x="1782352" y="2539915"/>
                </a:lnTo>
                <a:lnTo>
                  <a:pt x="1807591" y="2584165"/>
                </a:lnTo>
                <a:lnTo>
                  <a:pt x="1832876" y="2628335"/>
                </a:lnTo>
                <a:lnTo>
                  <a:pt x="1858211" y="2672414"/>
                </a:lnTo>
                <a:lnTo>
                  <a:pt x="1883604" y="2716393"/>
                </a:lnTo>
                <a:lnTo>
                  <a:pt x="1909058" y="2760260"/>
                </a:lnTo>
                <a:lnTo>
                  <a:pt x="1934581" y="2804007"/>
                </a:lnTo>
                <a:lnTo>
                  <a:pt x="1960178" y="2847622"/>
                </a:lnTo>
                <a:lnTo>
                  <a:pt x="1985854" y="2891096"/>
                </a:lnTo>
                <a:lnTo>
                  <a:pt x="2011615" y="2934419"/>
                </a:lnTo>
                <a:lnTo>
                  <a:pt x="2037467" y="2977581"/>
                </a:lnTo>
                <a:lnTo>
                  <a:pt x="2063416" y="3020572"/>
                </a:lnTo>
                <a:lnTo>
                  <a:pt x="2089467" y="3063381"/>
                </a:lnTo>
                <a:lnTo>
                  <a:pt x="2115625" y="3105998"/>
                </a:lnTo>
                <a:lnTo>
                  <a:pt x="2141897" y="3148414"/>
                </a:lnTo>
                <a:lnTo>
                  <a:pt x="2168289" y="3190618"/>
                </a:lnTo>
                <a:lnTo>
                  <a:pt x="2194805" y="3232601"/>
                </a:lnTo>
                <a:lnTo>
                  <a:pt x="2221452" y="3274352"/>
                </a:lnTo>
                <a:lnTo>
                  <a:pt x="2248235" y="3315860"/>
                </a:lnTo>
                <a:lnTo>
                  <a:pt x="2275160" y="3357117"/>
                </a:lnTo>
                <a:lnTo>
                  <a:pt x="2302232" y="3398111"/>
                </a:lnTo>
                <a:lnTo>
                  <a:pt x="2329458" y="3438834"/>
                </a:lnTo>
                <a:lnTo>
                  <a:pt x="2356843" y="3479274"/>
                </a:lnTo>
                <a:lnTo>
                  <a:pt x="2384392" y="3519422"/>
                </a:lnTo>
                <a:lnTo>
                  <a:pt x="2412112" y="3559267"/>
                </a:lnTo>
                <a:lnTo>
                  <a:pt x="2440008" y="3598800"/>
                </a:lnTo>
                <a:lnTo>
                  <a:pt x="2468085" y="3638011"/>
                </a:lnTo>
                <a:lnTo>
                  <a:pt x="2496350" y="3676889"/>
                </a:lnTo>
                <a:lnTo>
                  <a:pt x="2524807" y="3715424"/>
                </a:lnTo>
                <a:lnTo>
                  <a:pt x="2553464" y="3753606"/>
                </a:lnTo>
                <a:lnTo>
                  <a:pt x="2582324" y="3791425"/>
                </a:lnTo>
                <a:lnTo>
                  <a:pt x="2611395" y="3828871"/>
                </a:lnTo>
                <a:lnTo>
                  <a:pt x="2640681" y="3865935"/>
                </a:lnTo>
                <a:lnTo>
                  <a:pt x="2670189" y="3902605"/>
                </a:lnTo>
                <a:lnTo>
                  <a:pt x="2699924" y="3938872"/>
                </a:lnTo>
                <a:lnTo>
                  <a:pt x="2729892" y="3974726"/>
                </a:lnTo>
                <a:lnTo>
                  <a:pt x="2760098" y="4010156"/>
                </a:lnTo>
                <a:lnTo>
                  <a:pt x="2790548" y="4045153"/>
                </a:lnTo>
                <a:lnTo>
                  <a:pt x="2821248" y="4079706"/>
                </a:lnTo>
                <a:lnTo>
                  <a:pt x="2852203" y="4113806"/>
                </a:lnTo>
                <a:lnTo>
                  <a:pt x="2883419" y="4147442"/>
                </a:lnTo>
                <a:lnTo>
                  <a:pt x="2914903" y="4180604"/>
                </a:lnTo>
                <a:lnTo>
                  <a:pt x="2928916" y="4195025"/>
                </a:lnTo>
              </a:path>
            </a:pathLst>
          </a:custGeom>
          <a:ln w="24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54" y="548829"/>
            <a:ext cx="18287365" cy="47625"/>
          </a:xfrm>
          <a:custGeom>
            <a:avLst/>
            <a:gdLst/>
            <a:ahLst/>
            <a:cxnLst/>
            <a:rect l="l" t="t" r="r" b="b"/>
            <a:pathLst>
              <a:path w="18287365" h="47625">
                <a:moveTo>
                  <a:pt x="18286934" y="0"/>
                </a:moveTo>
                <a:lnTo>
                  <a:pt x="0" y="0"/>
                </a:lnTo>
                <a:lnTo>
                  <a:pt x="0" y="47625"/>
                </a:lnTo>
                <a:lnTo>
                  <a:pt x="18286934" y="47625"/>
                </a:lnTo>
                <a:lnTo>
                  <a:pt x="18286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58" y="9752685"/>
            <a:ext cx="18286730" cy="47625"/>
          </a:xfrm>
          <a:custGeom>
            <a:avLst/>
            <a:gdLst/>
            <a:ahLst/>
            <a:cxnLst/>
            <a:rect l="l" t="t" r="r" b="b"/>
            <a:pathLst>
              <a:path w="18286730" h="47625">
                <a:moveTo>
                  <a:pt x="18286629" y="0"/>
                </a:moveTo>
                <a:lnTo>
                  <a:pt x="0" y="0"/>
                </a:lnTo>
                <a:lnTo>
                  <a:pt x="0" y="47625"/>
                </a:lnTo>
                <a:lnTo>
                  <a:pt x="18286629" y="47625"/>
                </a:lnTo>
                <a:lnTo>
                  <a:pt x="18286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38042" y="411370"/>
            <a:ext cx="8169275" cy="1078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89540" y="3595402"/>
            <a:ext cx="8670290" cy="4908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il2sharma.adity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471805">
              <a:lnSpc>
                <a:spcPts val="9530"/>
              </a:lnSpc>
              <a:spcBef>
                <a:spcPts val="225"/>
              </a:spcBef>
            </a:pPr>
            <a:r>
              <a:rPr sz="7950" spc="125" dirty="0"/>
              <a:t>Pipeline</a:t>
            </a:r>
            <a:r>
              <a:rPr sz="7950" spc="-245" dirty="0"/>
              <a:t> </a:t>
            </a:r>
            <a:r>
              <a:rPr sz="7950" dirty="0"/>
              <a:t>for</a:t>
            </a:r>
            <a:r>
              <a:rPr sz="7950" spc="-245" dirty="0"/>
              <a:t> </a:t>
            </a:r>
            <a:r>
              <a:rPr sz="7950" dirty="0"/>
              <a:t>Object</a:t>
            </a:r>
            <a:r>
              <a:rPr sz="7950" spc="-240" dirty="0"/>
              <a:t> </a:t>
            </a:r>
            <a:r>
              <a:rPr sz="7950" spc="-10" dirty="0"/>
              <a:t>Segmentation, </a:t>
            </a:r>
            <a:r>
              <a:rPr sz="7950" dirty="0"/>
              <a:t>Text</a:t>
            </a:r>
            <a:r>
              <a:rPr sz="7950" spc="-125" dirty="0"/>
              <a:t> </a:t>
            </a:r>
            <a:r>
              <a:rPr sz="7950" dirty="0"/>
              <a:t>Extraction,</a:t>
            </a:r>
            <a:r>
              <a:rPr sz="7950" spc="-120" dirty="0"/>
              <a:t> </a:t>
            </a:r>
            <a:r>
              <a:rPr sz="7950" spc="80" dirty="0"/>
              <a:t>and</a:t>
            </a:r>
            <a:r>
              <a:rPr sz="7950" spc="-120" dirty="0"/>
              <a:t> </a:t>
            </a:r>
            <a:r>
              <a:rPr sz="7950" spc="100" dirty="0"/>
              <a:t>Summarization</a:t>
            </a:r>
            <a:endParaRPr sz="7950"/>
          </a:p>
        </p:txBody>
      </p:sp>
      <p:sp>
        <p:nvSpPr>
          <p:cNvPr id="3" name="object 3"/>
          <p:cNvSpPr/>
          <p:nvPr/>
        </p:nvSpPr>
        <p:spPr>
          <a:xfrm>
            <a:off x="0" y="11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71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77" y="160337"/>
                </a:lnTo>
                <a:lnTo>
                  <a:pt x="4085056" y="143078"/>
                </a:lnTo>
                <a:lnTo>
                  <a:pt x="4132034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83" y="52374"/>
                </a:lnTo>
                <a:lnTo>
                  <a:pt x="4429607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42" y="0"/>
                </a:lnTo>
                <a:lnTo>
                  <a:pt x="4355008" y="0"/>
                </a:lnTo>
                <a:lnTo>
                  <a:pt x="4311916" y="11557"/>
                </a:lnTo>
                <a:lnTo>
                  <a:pt x="4261091" y="26009"/>
                </a:lnTo>
                <a:lnTo>
                  <a:pt x="4211028" y="41084"/>
                </a:lnTo>
                <a:lnTo>
                  <a:pt x="4161739" y="56781"/>
                </a:lnTo>
                <a:lnTo>
                  <a:pt x="4113187" y="73101"/>
                </a:lnTo>
                <a:lnTo>
                  <a:pt x="4065371" y="90055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05"/>
                </a:lnTo>
                <a:lnTo>
                  <a:pt x="3492220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72"/>
                </a:lnTo>
                <a:lnTo>
                  <a:pt x="3326866" y="497281"/>
                </a:lnTo>
                <a:lnTo>
                  <a:pt x="3288855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06"/>
                </a:lnTo>
                <a:lnTo>
                  <a:pt x="2976981" y="792784"/>
                </a:lnTo>
                <a:lnTo>
                  <a:pt x="2672143" y="1071206"/>
                </a:lnTo>
                <a:lnTo>
                  <a:pt x="2567889" y="1164577"/>
                </a:lnTo>
                <a:lnTo>
                  <a:pt x="2496515" y="1227416"/>
                </a:lnTo>
                <a:lnTo>
                  <a:pt x="2423642" y="1290535"/>
                </a:lnTo>
                <a:lnTo>
                  <a:pt x="2349296" y="1353781"/>
                </a:lnTo>
                <a:lnTo>
                  <a:pt x="2273490" y="1416989"/>
                </a:lnTo>
                <a:lnTo>
                  <a:pt x="2196223" y="1479994"/>
                </a:lnTo>
                <a:lnTo>
                  <a:pt x="2157031" y="1511363"/>
                </a:lnTo>
                <a:lnTo>
                  <a:pt x="2117496" y="1542618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401"/>
                </a:lnTo>
                <a:lnTo>
                  <a:pt x="1702409" y="1844382"/>
                </a:lnTo>
                <a:lnTo>
                  <a:pt x="1658962" y="1873034"/>
                </a:lnTo>
                <a:lnTo>
                  <a:pt x="1615160" y="1901317"/>
                </a:lnTo>
                <a:lnTo>
                  <a:pt x="1571015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385" y="2112137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06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70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890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00" y="2550083"/>
                </a:lnTo>
                <a:lnTo>
                  <a:pt x="30073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61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51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27"/>
                </a:lnTo>
                <a:lnTo>
                  <a:pt x="938631" y="2320594"/>
                </a:lnTo>
                <a:lnTo>
                  <a:pt x="987209" y="2300287"/>
                </a:lnTo>
                <a:lnTo>
                  <a:pt x="1035748" y="2279205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27" y="2211425"/>
                </a:lnTo>
                <a:lnTo>
                  <a:pt x="1229639" y="2187308"/>
                </a:lnTo>
                <a:lnTo>
                  <a:pt x="1278013" y="2162441"/>
                </a:lnTo>
                <a:lnTo>
                  <a:pt x="1325016" y="2137587"/>
                </a:lnTo>
                <a:lnTo>
                  <a:pt x="1371663" y="2112200"/>
                </a:lnTo>
                <a:lnTo>
                  <a:pt x="1417967" y="2086305"/>
                </a:lnTo>
                <a:lnTo>
                  <a:pt x="1463916" y="2059914"/>
                </a:lnTo>
                <a:lnTo>
                  <a:pt x="1509509" y="2033066"/>
                </a:lnTo>
                <a:lnTo>
                  <a:pt x="1554759" y="2005761"/>
                </a:lnTo>
                <a:lnTo>
                  <a:pt x="1599653" y="1978037"/>
                </a:lnTo>
                <a:lnTo>
                  <a:pt x="1644192" y="1949907"/>
                </a:lnTo>
                <a:lnTo>
                  <a:pt x="1688388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19"/>
                </a:lnTo>
                <a:lnTo>
                  <a:pt x="2150707" y="1588350"/>
                </a:lnTo>
                <a:lnTo>
                  <a:pt x="2190546" y="1556854"/>
                </a:lnTo>
                <a:lnTo>
                  <a:pt x="2230018" y="1525231"/>
                </a:lnTo>
                <a:lnTo>
                  <a:pt x="2307869" y="1461757"/>
                </a:lnTo>
                <a:lnTo>
                  <a:pt x="2384234" y="1398066"/>
                </a:lnTo>
                <a:lnTo>
                  <a:pt x="2459088" y="1334338"/>
                </a:lnTo>
                <a:lnTo>
                  <a:pt x="2532456" y="1270749"/>
                </a:lnTo>
                <a:lnTo>
                  <a:pt x="2604312" y="1207452"/>
                </a:lnTo>
                <a:lnTo>
                  <a:pt x="2709240" y="1113421"/>
                </a:lnTo>
                <a:lnTo>
                  <a:pt x="3013252" y="835710"/>
                </a:lnTo>
                <a:lnTo>
                  <a:pt x="3088182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591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8000" y="0"/>
                </a:moveTo>
                <a:lnTo>
                  <a:pt x="18231511" y="5473"/>
                </a:lnTo>
                <a:lnTo>
                  <a:pt x="18154523" y="18618"/>
                </a:lnTo>
                <a:lnTo>
                  <a:pt x="18108016" y="27876"/>
                </a:lnTo>
                <a:lnTo>
                  <a:pt x="18061470" y="37922"/>
                </a:lnTo>
                <a:lnTo>
                  <a:pt x="18014887" y="48780"/>
                </a:lnTo>
                <a:lnTo>
                  <a:pt x="17968329" y="60413"/>
                </a:lnTo>
                <a:lnTo>
                  <a:pt x="17921643" y="72872"/>
                </a:lnTo>
                <a:lnTo>
                  <a:pt x="17874984" y="86118"/>
                </a:lnTo>
                <a:lnTo>
                  <a:pt x="17828311" y="100152"/>
                </a:lnTo>
                <a:lnTo>
                  <a:pt x="17781626" y="114973"/>
                </a:lnTo>
                <a:lnTo>
                  <a:pt x="17734941" y="130581"/>
                </a:lnTo>
                <a:lnTo>
                  <a:pt x="17688243" y="146977"/>
                </a:lnTo>
                <a:lnTo>
                  <a:pt x="17641570" y="164160"/>
                </a:lnTo>
                <a:lnTo>
                  <a:pt x="17594898" y="182130"/>
                </a:lnTo>
                <a:lnTo>
                  <a:pt x="17548251" y="200863"/>
                </a:lnTo>
                <a:lnTo>
                  <a:pt x="17501616" y="220383"/>
                </a:lnTo>
                <a:lnTo>
                  <a:pt x="17455007" y="240690"/>
                </a:lnTo>
                <a:lnTo>
                  <a:pt x="17408436" y="261759"/>
                </a:lnTo>
                <a:lnTo>
                  <a:pt x="17361916" y="283591"/>
                </a:lnTo>
                <a:lnTo>
                  <a:pt x="17315422" y="306209"/>
                </a:lnTo>
                <a:lnTo>
                  <a:pt x="17268978" y="329590"/>
                </a:lnTo>
                <a:lnTo>
                  <a:pt x="17222597" y="353733"/>
                </a:lnTo>
                <a:lnTo>
                  <a:pt x="17176268" y="378637"/>
                </a:lnTo>
                <a:lnTo>
                  <a:pt x="17129443" y="404571"/>
                </a:lnTo>
                <a:lnTo>
                  <a:pt x="17083012" y="431076"/>
                </a:lnTo>
                <a:lnTo>
                  <a:pt x="17036974" y="458127"/>
                </a:lnTo>
                <a:lnTo>
                  <a:pt x="16991330" y="485711"/>
                </a:lnTo>
                <a:lnTo>
                  <a:pt x="16946080" y="513778"/>
                </a:lnTo>
                <a:lnTo>
                  <a:pt x="16901224" y="542328"/>
                </a:lnTo>
                <a:lnTo>
                  <a:pt x="16856761" y="571309"/>
                </a:lnTo>
                <a:lnTo>
                  <a:pt x="16812692" y="600722"/>
                </a:lnTo>
                <a:lnTo>
                  <a:pt x="16769029" y="630542"/>
                </a:lnTo>
                <a:lnTo>
                  <a:pt x="16725761" y="660730"/>
                </a:lnTo>
                <a:lnTo>
                  <a:pt x="16682885" y="691261"/>
                </a:lnTo>
                <a:lnTo>
                  <a:pt x="16640417" y="722122"/>
                </a:lnTo>
                <a:lnTo>
                  <a:pt x="16598341" y="753275"/>
                </a:lnTo>
                <a:lnTo>
                  <a:pt x="16556673" y="784707"/>
                </a:lnTo>
                <a:lnTo>
                  <a:pt x="16515398" y="816381"/>
                </a:lnTo>
                <a:lnTo>
                  <a:pt x="16474542" y="848283"/>
                </a:lnTo>
                <a:lnTo>
                  <a:pt x="16434067" y="880389"/>
                </a:lnTo>
                <a:lnTo>
                  <a:pt x="16394011" y="912660"/>
                </a:lnTo>
                <a:lnTo>
                  <a:pt x="16354362" y="945083"/>
                </a:lnTo>
                <a:lnTo>
                  <a:pt x="16315106" y="977633"/>
                </a:lnTo>
                <a:lnTo>
                  <a:pt x="16276269" y="1010285"/>
                </a:lnTo>
                <a:lnTo>
                  <a:pt x="16237827" y="1043000"/>
                </a:lnTo>
                <a:lnTo>
                  <a:pt x="16199803" y="1075778"/>
                </a:lnTo>
                <a:lnTo>
                  <a:pt x="16124974" y="1141374"/>
                </a:lnTo>
                <a:lnTo>
                  <a:pt x="16051784" y="1206868"/>
                </a:lnTo>
                <a:lnTo>
                  <a:pt x="15980232" y="1272057"/>
                </a:lnTo>
                <a:lnTo>
                  <a:pt x="15876029" y="1368856"/>
                </a:lnTo>
                <a:lnTo>
                  <a:pt x="15617203" y="1614525"/>
                </a:lnTo>
                <a:lnTo>
                  <a:pt x="15542121" y="1684693"/>
                </a:lnTo>
                <a:lnTo>
                  <a:pt x="15504198" y="1719503"/>
                </a:lnTo>
                <a:lnTo>
                  <a:pt x="15465971" y="1754060"/>
                </a:lnTo>
                <a:lnTo>
                  <a:pt x="15427414" y="1788287"/>
                </a:lnTo>
                <a:lnTo>
                  <a:pt x="15388527" y="1822107"/>
                </a:lnTo>
                <a:lnTo>
                  <a:pt x="15349246" y="1855470"/>
                </a:lnTo>
                <a:lnTo>
                  <a:pt x="15340991" y="1862302"/>
                </a:lnTo>
                <a:lnTo>
                  <a:pt x="0" y="1862302"/>
                </a:lnTo>
                <a:lnTo>
                  <a:pt x="0" y="1909927"/>
                </a:lnTo>
                <a:lnTo>
                  <a:pt x="15282672" y="1909927"/>
                </a:lnTo>
                <a:lnTo>
                  <a:pt x="15269464" y="1920544"/>
                </a:lnTo>
                <a:lnTo>
                  <a:pt x="15228900" y="1952129"/>
                </a:lnTo>
                <a:lnTo>
                  <a:pt x="15187854" y="1982978"/>
                </a:lnTo>
                <a:lnTo>
                  <a:pt x="15146287" y="2013038"/>
                </a:lnTo>
                <a:lnTo>
                  <a:pt x="15104186" y="2042236"/>
                </a:lnTo>
                <a:lnTo>
                  <a:pt x="15061514" y="2070506"/>
                </a:lnTo>
                <a:lnTo>
                  <a:pt x="15018258" y="2097786"/>
                </a:lnTo>
                <a:lnTo>
                  <a:pt x="14974380" y="2124011"/>
                </a:lnTo>
                <a:lnTo>
                  <a:pt x="14932622" y="2147786"/>
                </a:lnTo>
                <a:lnTo>
                  <a:pt x="14890141" y="2170811"/>
                </a:lnTo>
                <a:lnTo>
                  <a:pt x="14846935" y="2193112"/>
                </a:lnTo>
                <a:lnTo>
                  <a:pt x="14802981" y="2214689"/>
                </a:lnTo>
                <a:lnTo>
                  <a:pt x="14758264" y="2235543"/>
                </a:lnTo>
                <a:lnTo>
                  <a:pt x="14712772" y="2255685"/>
                </a:lnTo>
                <a:lnTo>
                  <a:pt x="14666481" y="2275116"/>
                </a:lnTo>
                <a:lnTo>
                  <a:pt x="14619389" y="2293848"/>
                </a:lnTo>
                <a:lnTo>
                  <a:pt x="14571472" y="2311882"/>
                </a:lnTo>
                <a:lnTo>
                  <a:pt x="14522704" y="2329230"/>
                </a:lnTo>
                <a:lnTo>
                  <a:pt x="14473085" y="2345906"/>
                </a:lnTo>
                <a:lnTo>
                  <a:pt x="14422590" y="2361882"/>
                </a:lnTo>
                <a:lnTo>
                  <a:pt x="14371206" y="2377198"/>
                </a:lnTo>
                <a:lnTo>
                  <a:pt x="14318920" y="2391854"/>
                </a:lnTo>
                <a:lnTo>
                  <a:pt x="14309204" y="2394420"/>
                </a:lnTo>
                <a:lnTo>
                  <a:pt x="14492910" y="2394420"/>
                </a:lnTo>
                <a:lnTo>
                  <a:pt x="14566405" y="2369388"/>
                </a:lnTo>
                <a:lnTo>
                  <a:pt x="14613014" y="2352319"/>
                </a:lnTo>
                <a:lnTo>
                  <a:pt x="14658861" y="2334615"/>
                </a:lnTo>
                <a:lnTo>
                  <a:pt x="14703959" y="2316264"/>
                </a:lnTo>
                <a:lnTo>
                  <a:pt x="14748345" y="2297277"/>
                </a:lnTo>
                <a:lnTo>
                  <a:pt x="14792020" y="2277630"/>
                </a:lnTo>
                <a:lnTo>
                  <a:pt x="14834997" y="2257336"/>
                </a:lnTo>
                <a:lnTo>
                  <a:pt x="14877288" y="2236368"/>
                </a:lnTo>
                <a:lnTo>
                  <a:pt x="14918906" y="2214740"/>
                </a:lnTo>
                <a:lnTo>
                  <a:pt x="14959889" y="2192439"/>
                </a:lnTo>
                <a:lnTo>
                  <a:pt x="15000224" y="2169464"/>
                </a:lnTo>
                <a:lnTo>
                  <a:pt x="15042706" y="2144052"/>
                </a:lnTo>
                <a:lnTo>
                  <a:pt x="15084565" y="2117699"/>
                </a:lnTo>
                <a:lnTo>
                  <a:pt x="15125865" y="2090470"/>
                </a:lnTo>
                <a:lnTo>
                  <a:pt x="15166594" y="2062429"/>
                </a:lnTo>
                <a:lnTo>
                  <a:pt x="15206802" y="2033612"/>
                </a:lnTo>
                <a:lnTo>
                  <a:pt x="15246503" y="2004085"/>
                </a:lnTo>
                <a:lnTo>
                  <a:pt x="15285733" y="1973910"/>
                </a:lnTo>
                <a:lnTo>
                  <a:pt x="15324506" y="1943125"/>
                </a:lnTo>
                <a:lnTo>
                  <a:pt x="15362847" y="1911794"/>
                </a:lnTo>
                <a:lnTo>
                  <a:pt x="15365070" y="1909927"/>
                </a:lnTo>
                <a:lnTo>
                  <a:pt x="18287988" y="1909927"/>
                </a:lnTo>
                <a:lnTo>
                  <a:pt x="18287988" y="1862302"/>
                </a:lnTo>
                <a:lnTo>
                  <a:pt x="15421382" y="1862302"/>
                </a:lnTo>
                <a:lnTo>
                  <a:pt x="15438362" y="1847723"/>
                </a:lnTo>
                <a:lnTo>
                  <a:pt x="15475585" y="1815084"/>
                </a:lnTo>
                <a:lnTo>
                  <a:pt x="15512491" y="1782127"/>
                </a:lnTo>
                <a:lnTo>
                  <a:pt x="15549080" y="1748891"/>
                </a:lnTo>
                <a:lnTo>
                  <a:pt x="15585402" y="1715439"/>
                </a:lnTo>
                <a:lnTo>
                  <a:pt x="15657335" y="1648117"/>
                </a:lnTo>
                <a:lnTo>
                  <a:pt x="15911017" y="1407350"/>
                </a:lnTo>
                <a:lnTo>
                  <a:pt x="16014561" y="1311236"/>
                </a:lnTo>
                <a:lnTo>
                  <a:pt x="16085617" y="1246505"/>
                </a:lnTo>
                <a:lnTo>
                  <a:pt x="16158312" y="1181493"/>
                </a:lnTo>
                <a:lnTo>
                  <a:pt x="16232620" y="1116393"/>
                </a:lnTo>
                <a:lnTo>
                  <a:pt x="16270364" y="1083868"/>
                </a:lnTo>
                <a:lnTo>
                  <a:pt x="16308527" y="1051394"/>
                </a:lnTo>
                <a:lnTo>
                  <a:pt x="16347072" y="1018997"/>
                </a:lnTo>
                <a:lnTo>
                  <a:pt x="16386036" y="986701"/>
                </a:lnTo>
                <a:lnTo>
                  <a:pt x="16425380" y="954532"/>
                </a:lnTo>
                <a:lnTo>
                  <a:pt x="16465131" y="922515"/>
                </a:lnTo>
                <a:lnTo>
                  <a:pt x="16505276" y="890663"/>
                </a:lnTo>
                <a:lnTo>
                  <a:pt x="16545827" y="859015"/>
                </a:lnTo>
                <a:lnTo>
                  <a:pt x="16586759" y="827582"/>
                </a:lnTo>
                <a:lnTo>
                  <a:pt x="16628085" y="796404"/>
                </a:lnTo>
                <a:lnTo>
                  <a:pt x="16669817" y="765492"/>
                </a:lnTo>
                <a:lnTo>
                  <a:pt x="16711930" y="734885"/>
                </a:lnTo>
                <a:lnTo>
                  <a:pt x="16754437" y="704596"/>
                </a:lnTo>
                <a:lnTo>
                  <a:pt x="16797338" y="674649"/>
                </a:lnTo>
                <a:lnTo>
                  <a:pt x="16840619" y="645071"/>
                </a:lnTo>
                <a:lnTo>
                  <a:pt x="16884295" y="615899"/>
                </a:lnTo>
                <a:lnTo>
                  <a:pt x="16928351" y="587133"/>
                </a:lnTo>
                <a:lnTo>
                  <a:pt x="16972801" y="558825"/>
                </a:lnTo>
                <a:lnTo>
                  <a:pt x="17017645" y="530974"/>
                </a:lnTo>
                <a:lnTo>
                  <a:pt x="17062857" y="503631"/>
                </a:lnTo>
                <a:lnTo>
                  <a:pt x="17108462" y="476796"/>
                </a:lnTo>
                <a:lnTo>
                  <a:pt x="17154449" y="450494"/>
                </a:lnTo>
                <a:lnTo>
                  <a:pt x="17200817" y="424776"/>
                </a:lnTo>
                <a:lnTo>
                  <a:pt x="17248632" y="399084"/>
                </a:lnTo>
                <a:lnTo>
                  <a:pt x="17296499" y="374230"/>
                </a:lnTo>
                <a:lnTo>
                  <a:pt x="17344428" y="350202"/>
                </a:lnTo>
                <a:lnTo>
                  <a:pt x="17392409" y="327025"/>
                </a:lnTo>
                <a:lnTo>
                  <a:pt x="17440415" y="304673"/>
                </a:lnTo>
                <a:lnTo>
                  <a:pt x="17488472" y="283159"/>
                </a:lnTo>
                <a:lnTo>
                  <a:pt x="17536554" y="262483"/>
                </a:lnTo>
                <a:lnTo>
                  <a:pt x="17584662" y="242658"/>
                </a:lnTo>
                <a:lnTo>
                  <a:pt x="17632782" y="223672"/>
                </a:lnTo>
                <a:lnTo>
                  <a:pt x="17680928" y="205524"/>
                </a:lnTo>
                <a:lnTo>
                  <a:pt x="17729061" y="188214"/>
                </a:lnTo>
                <a:lnTo>
                  <a:pt x="17777206" y="171767"/>
                </a:lnTo>
                <a:lnTo>
                  <a:pt x="17825339" y="156146"/>
                </a:lnTo>
                <a:lnTo>
                  <a:pt x="17873460" y="141389"/>
                </a:lnTo>
                <a:lnTo>
                  <a:pt x="17921555" y="127469"/>
                </a:lnTo>
                <a:lnTo>
                  <a:pt x="17969624" y="114401"/>
                </a:lnTo>
                <a:lnTo>
                  <a:pt x="18017668" y="102184"/>
                </a:lnTo>
                <a:lnTo>
                  <a:pt x="18065674" y="90817"/>
                </a:lnTo>
                <a:lnTo>
                  <a:pt x="18113642" y="80314"/>
                </a:lnTo>
                <a:lnTo>
                  <a:pt x="18161546" y="70650"/>
                </a:lnTo>
                <a:lnTo>
                  <a:pt x="18209400" y="61849"/>
                </a:lnTo>
                <a:lnTo>
                  <a:pt x="18257304" y="55130"/>
                </a:lnTo>
                <a:lnTo>
                  <a:pt x="18288000" y="52793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372360">
              <a:lnSpc>
                <a:spcPct val="100699"/>
              </a:lnSpc>
              <a:spcBef>
                <a:spcPts val="90"/>
              </a:spcBef>
            </a:pPr>
            <a:r>
              <a:rPr sz="5150" spc="70" dirty="0">
                <a:latin typeface="Calibri"/>
                <a:cs typeface="Calibri"/>
              </a:rPr>
              <a:t>Aditya</a:t>
            </a:r>
            <a:r>
              <a:rPr sz="5150" spc="-180" dirty="0">
                <a:latin typeface="Calibri"/>
                <a:cs typeface="Calibri"/>
              </a:rPr>
              <a:t> </a:t>
            </a:r>
            <a:r>
              <a:rPr sz="5150" spc="65" dirty="0">
                <a:latin typeface="Calibri"/>
                <a:cs typeface="Calibri"/>
              </a:rPr>
              <a:t>Sharma </a:t>
            </a:r>
            <a:r>
              <a:rPr sz="5150" spc="-10" dirty="0">
                <a:latin typeface="Calibri"/>
                <a:cs typeface="Calibri"/>
                <a:hlinkClick r:id="rId2"/>
              </a:rPr>
              <a:t>mail2sharma.aditya@gmail.com</a:t>
            </a:r>
            <a:endParaRPr sz="5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1563506"/>
            <a:ext cx="18300700" cy="8736330"/>
            <a:chOff x="-12500" y="1563506"/>
            <a:chExt cx="18300700" cy="8736330"/>
          </a:xfrm>
        </p:grpSpPr>
        <p:sp>
          <p:nvSpPr>
            <p:cNvPr id="3" name="object 3"/>
            <p:cNvSpPr/>
            <p:nvPr/>
          </p:nvSpPr>
          <p:spPr>
            <a:xfrm>
              <a:off x="0" y="4840153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3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4000" y="214412"/>
                  </a:lnTo>
                  <a:lnTo>
                    <a:pt x="682789" y="234601"/>
                  </a:lnTo>
                  <a:lnTo>
                    <a:pt x="721186" y="255486"/>
                  </a:lnTo>
                  <a:lnTo>
                    <a:pt x="759197" y="277056"/>
                  </a:lnTo>
                  <a:lnTo>
                    <a:pt x="796828" y="299301"/>
                  </a:lnTo>
                  <a:lnTo>
                    <a:pt x="834085" y="322212"/>
                  </a:lnTo>
                  <a:lnTo>
                    <a:pt x="870972" y="345778"/>
                  </a:lnTo>
                  <a:lnTo>
                    <a:pt x="907496" y="369989"/>
                  </a:lnTo>
                  <a:lnTo>
                    <a:pt x="943662" y="394835"/>
                  </a:lnTo>
                  <a:lnTo>
                    <a:pt x="979477" y="420306"/>
                  </a:lnTo>
                  <a:lnTo>
                    <a:pt x="1014945" y="446392"/>
                  </a:lnTo>
                  <a:lnTo>
                    <a:pt x="1050073" y="473083"/>
                  </a:lnTo>
                  <a:lnTo>
                    <a:pt x="1084865" y="500368"/>
                  </a:lnTo>
                  <a:lnTo>
                    <a:pt x="1119329" y="528238"/>
                  </a:lnTo>
                  <a:lnTo>
                    <a:pt x="1153469" y="556683"/>
                  </a:lnTo>
                  <a:lnTo>
                    <a:pt x="1187291" y="585692"/>
                  </a:lnTo>
                  <a:lnTo>
                    <a:pt x="1220801" y="615256"/>
                  </a:lnTo>
                  <a:lnTo>
                    <a:pt x="1254004" y="645364"/>
                  </a:lnTo>
                  <a:lnTo>
                    <a:pt x="1286906" y="676006"/>
                  </a:lnTo>
                  <a:lnTo>
                    <a:pt x="1319513" y="707173"/>
                  </a:lnTo>
                  <a:lnTo>
                    <a:pt x="1351831" y="738853"/>
                  </a:lnTo>
                  <a:lnTo>
                    <a:pt x="1383865" y="771038"/>
                  </a:lnTo>
                  <a:lnTo>
                    <a:pt x="1415621" y="803716"/>
                  </a:lnTo>
                  <a:lnTo>
                    <a:pt x="1447104" y="836878"/>
                  </a:lnTo>
                  <a:lnTo>
                    <a:pt x="1478320" y="870514"/>
                  </a:lnTo>
                  <a:lnTo>
                    <a:pt x="1509276" y="904614"/>
                  </a:lnTo>
                  <a:lnTo>
                    <a:pt x="1539976" y="939167"/>
                  </a:lnTo>
                  <a:lnTo>
                    <a:pt x="1570426" y="974164"/>
                  </a:lnTo>
                  <a:lnTo>
                    <a:pt x="1600632" y="1009594"/>
                  </a:lnTo>
                  <a:lnTo>
                    <a:pt x="1630599" y="1045448"/>
                  </a:lnTo>
                  <a:lnTo>
                    <a:pt x="1660334" y="1081715"/>
                  </a:lnTo>
                  <a:lnTo>
                    <a:pt x="1689842" y="1118385"/>
                  </a:lnTo>
                  <a:lnTo>
                    <a:pt x="1719128" y="1155449"/>
                  </a:lnTo>
                  <a:lnTo>
                    <a:pt x="1748199" y="1192895"/>
                  </a:lnTo>
                  <a:lnTo>
                    <a:pt x="1777060" y="1230714"/>
                  </a:lnTo>
                  <a:lnTo>
                    <a:pt x="1805716" y="1268896"/>
                  </a:lnTo>
                  <a:lnTo>
                    <a:pt x="1834174" y="1307432"/>
                  </a:lnTo>
                  <a:lnTo>
                    <a:pt x="1862438" y="1346309"/>
                  </a:lnTo>
                  <a:lnTo>
                    <a:pt x="1890516" y="1385520"/>
                  </a:lnTo>
                  <a:lnTo>
                    <a:pt x="1918411" y="1425053"/>
                  </a:lnTo>
                  <a:lnTo>
                    <a:pt x="1946131" y="1464898"/>
                  </a:lnTo>
                  <a:lnTo>
                    <a:pt x="1973680" y="1505046"/>
                  </a:lnTo>
                  <a:lnTo>
                    <a:pt x="2001065" y="1545486"/>
                  </a:lnTo>
                  <a:lnTo>
                    <a:pt x="2028291" y="1586209"/>
                  </a:lnTo>
                  <a:lnTo>
                    <a:pt x="2055363" y="1627203"/>
                  </a:lnTo>
                  <a:lnTo>
                    <a:pt x="2082288" y="1668460"/>
                  </a:lnTo>
                  <a:lnTo>
                    <a:pt x="2109071" y="1709969"/>
                  </a:lnTo>
                  <a:lnTo>
                    <a:pt x="2135718" y="1751719"/>
                  </a:lnTo>
                  <a:lnTo>
                    <a:pt x="2162234" y="1793702"/>
                  </a:lnTo>
                  <a:lnTo>
                    <a:pt x="2188626" y="1835906"/>
                  </a:lnTo>
                  <a:lnTo>
                    <a:pt x="2214898" y="1878322"/>
                  </a:lnTo>
                  <a:lnTo>
                    <a:pt x="2241056" y="1920939"/>
                  </a:lnTo>
                  <a:lnTo>
                    <a:pt x="2267107" y="1963748"/>
                  </a:lnTo>
                  <a:lnTo>
                    <a:pt x="2293056" y="2006739"/>
                  </a:lnTo>
                  <a:lnTo>
                    <a:pt x="2318908" y="2049901"/>
                  </a:lnTo>
                  <a:lnTo>
                    <a:pt x="2344669" y="2093224"/>
                  </a:lnTo>
                  <a:lnTo>
                    <a:pt x="2370345" y="2136698"/>
                  </a:lnTo>
                  <a:lnTo>
                    <a:pt x="2395942" y="2180313"/>
                  </a:lnTo>
                  <a:lnTo>
                    <a:pt x="2421465" y="2224060"/>
                  </a:lnTo>
                  <a:lnTo>
                    <a:pt x="2446919" y="2267927"/>
                  </a:lnTo>
                  <a:lnTo>
                    <a:pt x="2472312" y="2311906"/>
                  </a:lnTo>
                  <a:lnTo>
                    <a:pt x="2497647" y="2355985"/>
                  </a:lnTo>
                  <a:lnTo>
                    <a:pt x="2522932" y="2400155"/>
                  </a:lnTo>
                  <a:lnTo>
                    <a:pt x="2548171" y="2444405"/>
                  </a:lnTo>
                  <a:lnTo>
                    <a:pt x="2573370" y="2488726"/>
                  </a:lnTo>
                  <a:lnTo>
                    <a:pt x="2598535" y="2533108"/>
                  </a:lnTo>
                  <a:lnTo>
                    <a:pt x="2623672" y="2577540"/>
                  </a:lnTo>
                  <a:lnTo>
                    <a:pt x="2648786" y="2622012"/>
                  </a:lnTo>
                  <a:lnTo>
                    <a:pt x="2673883" y="2666515"/>
                  </a:lnTo>
                  <a:lnTo>
                    <a:pt x="2698969" y="2711037"/>
                  </a:lnTo>
                  <a:lnTo>
                    <a:pt x="2724049" y="2755570"/>
                  </a:lnTo>
                  <a:lnTo>
                    <a:pt x="2749129" y="2800103"/>
                  </a:lnTo>
                  <a:lnTo>
                    <a:pt x="2774215" y="2844625"/>
                  </a:lnTo>
                  <a:lnTo>
                    <a:pt x="2799312" y="2889128"/>
                  </a:lnTo>
                  <a:lnTo>
                    <a:pt x="2824426" y="2933600"/>
                  </a:lnTo>
                  <a:lnTo>
                    <a:pt x="2849563" y="2978032"/>
                  </a:lnTo>
                  <a:lnTo>
                    <a:pt x="2874728" y="3022414"/>
                  </a:lnTo>
                  <a:lnTo>
                    <a:pt x="2899927" y="3066735"/>
                  </a:lnTo>
                  <a:lnTo>
                    <a:pt x="2925166" y="3110985"/>
                  </a:lnTo>
                  <a:lnTo>
                    <a:pt x="2950451" y="3155155"/>
                  </a:lnTo>
                  <a:lnTo>
                    <a:pt x="2975786" y="3199234"/>
                  </a:lnTo>
                  <a:lnTo>
                    <a:pt x="3001179" y="3243213"/>
                  </a:lnTo>
                  <a:lnTo>
                    <a:pt x="3026633" y="3287080"/>
                  </a:lnTo>
                  <a:lnTo>
                    <a:pt x="3052156" y="3330827"/>
                  </a:lnTo>
                  <a:lnTo>
                    <a:pt x="3077753" y="3374442"/>
                  </a:lnTo>
                  <a:lnTo>
                    <a:pt x="3103429" y="3417916"/>
                  </a:lnTo>
                  <a:lnTo>
                    <a:pt x="3129190" y="3461240"/>
                  </a:lnTo>
                  <a:lnTo>
                    <a:pt x="3155042" y="3504401"/>
                  </a:lnTo>
                  <a:lnTo>
                    <a:pt x="3180991" y="3547392"/>
                  </a:lnTo>
                  <a:lnTo>
                    <a:pt x="3207042" y="3590201"/>
                  </a:lnTo>
                  <a:lnTo>
                    <a:pt x="3233200" y="3632818"/>
                  </a:lnTo>
                  <a:lnTo>
                    <a:pt x="3259472" y="3675234"/>
                  </a:lnTo>
                  <a:lnTo>
                    <a:pt x="3285864" y="3717439"/>
                  </a:lnTo>
                  <a:lnTo>
                    <a:pt x="3312380" y="3759421"/>
                  </a:lnTo>
                  <a:lnTo>
                    <a:pt x="3339027" y="3801172"/>
                  </a:lnTo>
                  <a:lnTo>
                    <a:pt x="3365810" y="3842680"/>
                  </a:lnTo>
                  <a:lnTo>
                    <a:pt x="3392735" y="3883937"/>
                  </a:lnTo>
                  <a:lnTo>
                    <a:pt x="3419807" y="3924932"/>
                  </a:lnTo>
                  <a:lnTo>
                    <a:pt x="3447033" y="3965654"/>
                  </a:lnTo>
                  <a:lnTo>
                    <a:pt x="3474418" y="4006094"/>
                  </a:lnTo>
                  <a:lnTo>
                    <a:pt x="3501967" y="4046242"/>
                  </a:lnTo>
                  <a:lnTo>
                    <a:pt x="3529687" y="4086088"/>
                  </a:lnTo>
                  <a:lnTo>
                    <a:pt x="3557583" y="4125621"/>
                  </a:lnTo>
                  <a:lnTo>
                    <a:pt x="3585660" y="4164831"/>
                  </a:lnTo>
                  <a:lnTo>
                    <a:pt x="3613924" y="4203709"/>
                  </a:lnTo>
                  <a:lnTo>
                    <a:pt x="3642382" y="4242244"/>
                  </a:lnTo>
                  <a:lnTo>
                    <a:pt x="3671038" y="4280426"/>
                  </a:lnTo>
                  <a:lnTo>
                    <a:pt x="3699899" y="4318245"/>
                  </a:lnTo>
                  <a:lnTo>
                    <a:pt x="3728970" y="4355692"/>
                  </a:lnTo>
                  <a:lnTo>
                    <a:pt x="3758256" y="4392755"/>
                  </a:lnTo>
                  <a:lnTo>
                    <a:pt x="3787764" y="4429425"/>
                  </a:lnTo>
                  <a:lnTo>
                    <a:pt x="3817499" y="4465692"/>
                  </a:lnTo>
                  <a:lnTo>
                    <a:pt x="3847466" y="4501546"/>
                  </a:lnTo>
                  <a:lnTo>
                    <a:pt x="3877672" y="4536976"/>
                  </a:lnTo>
                  <a:lnTo>
                    <a:pt x="3908123" y="4571973"/>
                  </a:lnTo>
                  <a:lnTo>
                    <a:pt x="3938822" y="4606526"/>
                  </a:lnTo>
                  <a:lnTo>
                    <a:pt x="3969778" y="4640626"/>
                  </a:lnTo>
                  <a:lnTo>
                    <a:pt x="4000994" y="4674262"/>
                  </a:lnTo>
                  <a:lnTo>
                    <a:pt x="4032477" y="4707424"/>
                  </a:lnTo>
                  <a:lnTo>
                    <a:pt x="4064233" y="4740103"/>
                  </a:lnTo>
                  <a:lnTo>
                    <a:pt x="4096267" y="4772287"/>
                  </a:lnTo>
                  <a:lnTo>
                    <a:pt x="4128585" y="4803968"/>
                  </a:lnTo>
                  <a:lnTo>
                    <a:pt x="4161192" y="4835134"/>
                  </a:lnTo>
                  <a:lnTo>
                    <a:pt x="4194094" y="4865776"/>
                  </a:lnTo>
                  <a:lnTo>
                    <a:pt x="4227298" y="4895884"/>
                  </a:lnTo>
                  <a:lnTo>
                    <a:pt x="4260807" y="4925448"/>
                  </a:lnTo>
                  <a:lnTo>
                    <a:pt x="4294629" y="4954457"/>
                  </a:lnTo>
                  <a:lnTo>
                    <a:pt x="4328769" y="4982902"/>
                  </a:lnTo>
                  <a:lnTo>
                    <a:pt x="4363233" y="5010772"/>
                  </a:lnTo>
                  <a:lnTo>
                    <a:pt x="4398025" y="5038057"/>
                  </a:lnTo>
                  <a:lnTo>
                    <a:pt x="4433153" y="5064748"/>
                  </a:lnTo>
                  <a:lnTo>
                    <a:pt x="4468621" y="5090834"/>
                  </a:lnTo>
                  <a:lnTo>
                    <a:pt x="4504436" y="5116305"/>
                  </a:lnTo>
                  <a:lnTo>
                    <a:pt x="4540602" y="5141151"/>
                  </a:lnTo>
                  <a:lnTo>
                    <a:pt x="4577126" y="5165362"/>
                  </a:lnTo>
                  <a:lnTo>
                    <a:pt x="4614013" y="5188928"/>
                  </a:lnTo>
                  <a:lnTo>
                    <a:pt x="4651270" y="5211839"/>
                  </a:lnTo>
                  <a:lnTo>
                    <a:pt x="4688901" y="5234084"/>
                  </a:lnTo>
                  <a:lnTo>
                    <a:pt x="4726912" y="5255654"/>
                  </a:lnTo>
                  <a:lnTo>
                    <a:pt x="4765309" y="5276539"/>
                  </a:lnTo>
                  <a:lnTo>
                    <a:pt x="4804098" y="5296728"/>
                  </a:lnTo>
                  <a:lnTo>
                    <a:pt x="4843285" y="5316211"/>
                  </a:lnTo>
                  <a:lnTo>
                    <a:pt x="4882874" y="5334979"/>
                  </a:lnTo>
                  <a:lnTo>
                    <a:pt x="4922872" y="5353021"/>
                  </a:lnTo>
                  <a:lnTo>
                    <a:pt x="4963285" y="5370327"/>
                  </a:lnTo>
                  <a:lnTo>
                    <a:pt x="5004117" y="5386887"/>
                  </a:lnTo>
                  <a:lnTo>
                    <a:pt x="5045376" y="5402691"/>
                  </a:lnTo>
                  <a:lnTo>
                    <a:pt x="5087065" y="5417729"/>
                  </a:lnTo>
                  <a:lnTo>
                    <a:pt x="5129192" y="5431991"/>
                  </a:lnTo>
                  <a:lnTo>
                    <a:pt x="5171762" y="5445467"/>
                  </a:lnTo>
                  <a:lnTo>
                    <a:pt x="5176439" y="5446845"/>
                  </a:lnTo>
                </a:path>
              </a:pathLst>
            </a:custGeom>
            <a:ln w="25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8" y="9752685"/>
              <a:ext cx="18286730" cy="47625"/>
            </a:xfrm>
            <a:custGeom>
              <a:avLst/>
              <a:gdLst/>
              <a:ahLst/>
              <a:cxnLst/>
              <a:rect l="l" t="t" r="r" b="b"/>
              <a:pathLst>
                <a:path w="18286730" h="47625">
                  <a:moveTo>
                    <a:pt x="18286629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629" y="47625"/>
                  </a:lnTo>
                  <a:lnTo>
                    <a:pt x="182866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63506"/>
              <a:ext cx="8503873" cy="76390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88893" y="1458021"/>
            <a:ext cx="4060190" cy="721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50" dirty="0"/>
              <a:t>Project</a:t>
            </a:r>
            <a:r>
              <a:rPr sz="4550" spc="-100" dirty="0"/>
              <a:t> </a:t>
            </a:r>
            <a:r>
              <a:rPr sz="4550" spc="-10" dirty="0"/>
              <a:t>Overview</a:t>
            </a:r>
            <a:endParaRPr sz="4550"/>
          </a:p>
        </p:txBody>
      </p:sp>
      <p:sp>
        <p:nvSpPr>
          <p:cNvPr id="7" name="object 7"/>
          <p:cNvSpPr/>
          <p:nvPr/>
        </p:nvSpPr>
        <p:spPr>
          <a:xfrm>
            <a:off x="8964155" y="6267589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62293"/>
                </a:moveTo>
                <a:lnTo>
                  <a:pt x="119684" y="25984"/>
                </a:lnTo>
                <a:lnTo>
                  <a:pt x="88150" y="3390"/>
                </a:lnTo>
                <a:lnTo>
                  <a:pt x="71056" y="0"/>
                </a:lnTo>
                <a:lnTo>
                  <a:pt x="62306" y="0"/>
                </a:lnTo>
                <a:lnTo>
                  <a:pt x="25996" y="13665"/>
                </a:lnTo>
                <a:lnTo>
                  <a:pt x="3403" y="45199"/>
                </a:lnTo>
                <a:lnTo>
                  <a:pt x="0" y="62293"/>
                </a:lnTo>
                <a:lnTo>
                  <a:pt x="0" y="71043"/>
                </a:lnTo>
                <a:lnTo>
                  <a:pt x="13677" y="107353"/>
                </a:lnTo>
                <a:lnTo>
                  <a:pt x="45212" y="129946"/>
                </a:lnTo>
                <a:lnTo>
                  <a:pt x="62306" y="133350"/>
                </a:lnTo>
                <a:lnTo>
                  <a:pt x="71056" y="133350"/>
                </a:lnTo>
                <a:lnTo>
                  <a:pt x="107365" y="119672"/>
                </a:lnTo>
                <a:lnTo>
                  <a:pt x="129959" y="88138"/>
                </a:lnTo>
                <a:lnTo>
                  <a:pt x="133350" y="71043"/>
                </a:lnTo>
                <a:lnTo>
                  <a:pt x="133350" y="66675"/>
                </a:lnTo>
                <a:lnTo>
                  <a:pt x="133350" y="62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4155" y="6753363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62293"/>
                </a:moveTo>
                <a:lnTo>
                  <a:pt x="119684" y="25984"/>
                </a:lnTo>
                <a:lnTo>
                  <a:pt x="88150" y="3390"/>
                </a:lnTo>
                <a:lnTo>
                  <a:pt x="71056" y="0"/>
                </a:lnTo>
                <a:lnTo>
                  <a:pt x="62306" y="0"/>
                </a:lnTo>
                <a:lnTo>
                  <a:pt x="25996" y="13665"/>
                </a:lnTo>
                <a:lnTo>
                  <a:pt x="3403" y="45199"/>
                </a:lnTo>
                <a:lnTo>
                  <a:pt x="0" y="62293"/>
                </a:lnTo>
                <a:lnTo>
                  <a:pt x="0" y="71043"/>
                </a:lnTo>
                <a:lnTo>
                  <a:pt x="13677" y="107353"/>
                </a:lnTo>
                <a:lnTo>
                  <a:pt x="45212" y="129946"/>
                </a:lnTo>
                <a:lnTo>
                  <a:pt x="62306" y="133350"/>
                </a:lnTo>
                <a:lnTo>
                  <a:pt x="71056" y="133350"/>
                </a:lnTo>
                <a:lnTo>
                  <a:pt x="107365" y="119672"/>
                </a:lnTo>
                <a:lnTo>
                  <a:pt x="129959" y="88138"/>
                </a:lnTo>
                <a:lnTo>
                  <a:pt x="133350" y="71043"/>
                </a:lnTo>
                <a:lnTo>
                  <a:pt x="133350" y="66675"/>
                </a:lnTo>
                <a:lnTo>
                  <a:pt x="133350" y="62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4155" y="7239138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62293"/>
                </a:moveTo>
                <a:lnTo>
                  <a:pt x="119684" y="25984"/>
                </a:lnTo>
                <a:lnTo>
                  <a:pt x="88150" y="3390"/>
                </a:lnTo>
                <a:lnTo>
                  <a:pt x="71056" y="0"/>
                </a:lnTo>
                <a:lnTo>
                  <a:pt x="62306" y="0"/>
                </a:lnTo>
                <a:lnTo>
                  <a:pt x="25996" y="13665"/>
                </a:lnTo>
                <a:lnTo>
                  <a:pt x="3403" y="45199"/>
                </a:lnTo>
                <a:lnTo>
                  <a:pt x="0" y="62293"/>
                </a:lnTo>
                <a:lnTo>
                  <a:pt x="0" y="71043"/>
                </a:lnTo>
                <a:lnTo>
                  <a:pt x="13677" y="107353"/>
                </a:lnTo>
                <a:lnTo>
                  <a:pt x="45212" y="129946"/>
                </a:lnTo>
                <a:lnTo>
                  <a:pt x="62306" y="133350"/>
                </a:lnTo>
                <a:lnTo>
                  <a:pt x="71056" y="133350"/>
                </a:lnTo>
                <a:lnTo>
                  <a:pt x="107365" y="119672"/>
                </a:lnTo>
                <a:lnTo>
                  <a:pt x="129959" y="88138"/>
                </a:lnTo>
                <a:lnTo>
                  <a:pt x="133350" y="71043"/>
                </a:lnTo>
                <a:lnTo>
                  <a:pt x="133350" y="66675"/>
                </a:lnTo>
                <a:lnTo>
                  <a:pt x="133350" y="62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64155" y="7724913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62293"/>
                </a:moveTo>
                <a:lnTo>
                  <a:pt x="119684" y="25984"/>
                </a:lnTo>
                <a:lnTo>
                  <a:pt x="88150" y="3390"/>
                </a:lnTo>
                <a:lnTo>
                  <a:pt x="71056" y="0"/>
                </a:lnTo>
                <a:lnTo>
                  <a:pt x="62306" y="0"/>
                </a:lnTo>
                <a:lnTo>
                  <a:pt x="25996" y="13665"/>
                </a:lnTo>
                <a:lnTo>
                  <a:pt x="3403" y="45199"/>
                </a:lnTo>
                <a:lnTo>
                  <a:pt x="0" y="62293"/>
                </a:lnTo>
                <a:lnTo>
                  <a:pt x="0" y="71043"/>
                </a:lnTo>
                <a:lnTo>
                  <a:pt x="13677" y="107353"/>
                </a:lnTo>
                <a:lnTo>
                  <a:pt x="45212" y="129946"/>
                </a:lnTo>
                <a:lnTo>
                  <a:pt x="62306" y="133350"/>
                </a:lnTo>
                <a:lnTo>
                  <a:pt x="71056" y="133350"/>
                </a:lnTo>
                <a:lnTo>
                  <a:pt x="107365" y="119672"/>
                </a:lnTo>
                <a:lnTo>
                  <a:pt x="129959" y="88138"/>
                </a:lnTo>
                <a:lnTo>
                  <a:pt x="133350" y="71043"/>
                </a:lnTo>
                <a:lnTo>
                  <a:pt x="133350" y="66675"/>
                </a:lnTo>
                <a:lnTo>
                  <a:pt x="133350" y="62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64155" y="8220213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62293"/>
                </a:moveTo>
                <a:lnTo>
                  <a:pt x="119684" y="25984"/>
                </a:lnTo>
                <a:lnTo>
                  <a:pt x="88150" y="3390"/>
                </a:lnTo>
                <a:lnTo>
                  <a:pt x="71056" y="0"/>
                </a:lnTo>
                <a:lnTo>
                  <a:pt x="62306" y="0"/>
                </a:lnTo>
                <a:lnTo>
                  <a:pt x="25996" y="13665"/>
                </a:lnTo>
                <a:lnTo>
                  <a:pt x="3403" y="45199"/>
                </a:lnTo>
                <a:lnTo>
                  <a:pt x="0" y="62293"/>
                </a:lnTo>
                <a:lnTo>
                  <a:pt x="0" y="71043"/>
                </a:lnTo>
                <a:lnTo>
                  <a:pt x="13677" y="107353"/>
                </a:lnTo>
                <a:lnTo>
                  <a:pt x="45212" y="129946"/>
                </a:lnTo>
                <a:lnTo>
                  <a:pt x="62306" y="133350"/>
                </a:lnTo>
                <a:lnTo>
                  <a:pt x="71056" y="133350"/>
                </a:lnTo>
                <a:lnTo>
                  <a:pt x="107365" y="119672"/>
                </a:lnTo>
                <a:lnTo>
                  <a:pt x="129959" y="88138"/>
                </a:lnTo>
                <a:lnTo>
                  <a:pt x="133350" y="71043"/>
                </a:lnTo>
                <a:lnTo>
                  <a:pt x="133350" y="66675"/>
                </a:lnTo>
                <a:lnTo>
                  <a:pt x="133350" y="62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just">
              <a:lnSpc>
                <a:spcPct val="102200"/>
              </a:lnSpc>
              <a:spcBef>
                <a:spcPts val="30"/>
              </a:spcBef>
            </a:pPr>
            <a:r>
              <a:rPr dirty="0"/>
              <a:t>Objective:</a:t>
            </a:r>
            <a:r>
              <a:rPr spc="215" dirty="0"/>
              <a:t>  </a:t>
            </a:r>
            <a:r>
              <a:rPr spc="114" dirty="0"/>
              <a:t>Segment</a:t>
            </a:r>
            <a:r>
              <a:rPr spc="225" dirty="0"/>
              <a:t>  </a:t>
            </a:r>
            <a:r>
              <a:rPr spc="45" dirty="0"/>
              <a:t>objects</a:t>
            </a:r>
            <a:r>
              <a:rPr spc="225" dirty="0"/>
              <a:t>  </a:t>
            </a:r>
            <a:r>
              <a:rPr dirty="0"/>
              <a:t>in</a:t>
            </a:r>
            <a:r>
              <a:rPr spc="225" dirty="0"/>
              <a:t>  </a:t>
            </a:r>
            <a:r>
              <a:rPr spc="40" dirty="0"/>
              <a:t>images, </a:t>
            </a:r>
            <a:r>
              <a:rPr dirty="0"/>
              <a:t>extract</a:t>
            </a:r>
            <a:r>
              <a:rPr spc="140" dirty="0"/>
              <a:t>  </a:t>
            </a:r>
            <a:r>
              <a:rPr dirty="0"/>
              <a:t>text</a:t>
            </a:r>
            <a:r>
              <a:rPr spc="135" dirty="0"/>
              <a:t>  </a:t>
            </a:r>
            <a:r>
              <a:rPr dirty="0"/>
              <a:t>data,</a:t>
            </a:r>
            <a:r>
              <a:rPr spc="140" dirty="0"/>
              <a:t>  </a:t>
            </a:r>
            <a:r>
              <a:rPr spc="50" dirty="0"/>
              <a:t>generate</a:t>
            </a:r>
            <a:r>
              <a:rPr spc="135" dirty="0"/>
              <a:t>  </a:t>
            </a:r>
            <a:r>
              <a:rPr spc="45" dirty="0"/>
              <a:t>summaries, </a:t>
            </a:r>
            <a:r>
              <a:rPr spc="110" dirty="0"/>
              <a:t>and</a:t>
            </a:r>
            <a:r>
              <a:rPr spc="-30" dirty="0"/>
              <a:t> </a:t>
            </a:r>
            <a:r>
              <a:rPr spc="100" dirty="0"/>
              <a:t>produce</a:t>
            </a:r>
            <a:r>
              <a:rPr spc="-3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ﬁnal</a:t>
            </a:r>
            <a:r>
              <a:rPr spc="-30" dirty="0"/>
              <a:t> </a:t>
            </a:r>
            <a:r>
              <a:rPr spc="70" dirty="0"/>
              <a:t>annotated</a:t>
            </a:r>
            <a:r>
              <a:rPr spc="-30" dirty="0"/>
              <a:t> </a:t>
            </a:r>
            <a:r>
              <a:rPr spc="-10" dirty="0"/>
              <a:t>report.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pc="-10" dirty="0"/>
          </a:p>
          <a:p>
            <a:pPr marL="12700" algn="just">
              <a:lnSpc>
                <a:spcPct val="100000"/>
              </a:lnSpc>
            </a:pPr>
            <a:r>
              <a:rPr dirty="0"/>
              <a:t>Key</a:t>
            </a:r>
            <a:r>
              <a:rPr spc="35" dirty="0"/>
              <a:t> </a:t>
            </a:r>
            <a:r>
              <a:rPr spc="-10" dirty="0"/>
              <a:t>Steps:</a:t>
            </a:r>
          </a:p>
          <a:p>
            <a:pPr marL="497840" marR="3853179">
              <a:lnSpc>
                <a:spcPct val="101200"/>
              </a:lnSpc>
              <a:spcBef>
                <a:spcPts val="75"/>
              </a:spcBef>
            </a:pPr>
            <a:r>
              <a:rPr b="0" dirty="0">
                <a:latin typeface="Verdana"/>
                <a:cs typeface="Verdana"/>
              </a:rPr>
              <a:t>Image</a:t>
            </a:r>
            <a:r>
              <a:rPr b="0" spc="-220" dirty="0">
                <a:latin typeface="Verdana"/>
                <a:cs typeface="Verdana"/>
              </a:rPr>
              <a:t> </a:t>
            </a:r>
            <a:r>
              <a:rPr b="0" spc="35" dirty="0">
                <a:latin typeface="Verdana"/>
                <a:cs typeface="Verdana"/>
              </a:rPr>
              <a:t>Segmentation </a:t>
            </a:r>
            <a:r>
              <a:rPr b="0" spc="50" dirty="0">
                <a:latin typeface="Verdana"/>
                <a:cs typeface="Verdana"/>
              </a:rPr>
              <a:t>Object</a:t>
            </a:r>
            <a:r>
              <a:rPr b="0" spc="-280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Identiﬁcation</a:t>
            </a:r>
          </a:p>
          <a:p>
            <a:pPr marL="497840" marR="2941955">
              <a:lnSpc>
                <a:spcPct val="101200"/>
              </a:lnSpc>
            </a:pPr>
            <a:r>
              <a:rPr b="0" spc="-130" dirty="0">
                <a:latin typeface="Verdana"/>
                <a:cs typeface="Verdana"/>
              </a:rPr>
              <a:t>Text</a:t>
            </a:r>
            <a:r>
              <a:rPr b="0" spc="-240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Extraction</a:t>
            </a:r>
            <a:r>
              <a:rPr b="0" spc="-240" dirty="0">
                <a:latin typeface="Verdana"/>
                <a:cs typeface="Verdana"/>
              </a:rPr>
              <a:t> </a:t>
            </a:r>
            <a:r>
              <a:rPr b="0" spc="65" dirty="0">
                <a:latin typeface="Verdana"/>
                <a:cs typeface="Verdana"/>
              </a:rPr>
              <a:t>using</a:t>
            </a:r>
            <a:r>
              <a:rPr b="0" spc="-240" dirty="0">
                <a:latin typeface="Verdana"/>
                <a:cs typeface="Verdana"/>
              </a:rPr>
              <a:t> </a:t>
            </a:r>
            <a:r>
              <a:rPr b="0" spc="80" dirty="0">
                <a:latin typeface="Verdana"/>
                <a:cs typeface="Verdana"/>
              </a:rPr>
              <a:t>OCR </a:t>
            </a:r>
            <a:r>
              <a:rPr b="0" dirty="0">
                <a:latin typeface="Verdana"/>
                <a:cs typeface="Verdana"/>
              </a:rPr>
              <a:t>Summarization</a:t>
            </a:r>
            <a:r>
              <a:rPr b="0" spc="-75" dirty="0">
                <a:latin typeface="Verdana"/>
                <a:cs typeface="Verdana"/>
              </a:rPr>
              <a:t> </a:t>
            </a:r>
            <a:r>
              <a:rPr b="0" spc="65" dirty="0">
                <a:latin typeface="Verdana"/>
                <a:cs typeface="Verdana"/>
              </a:rPr>
              <a:t>using</a:t>
            </a:r>
            <a:r>
              <a:rPr b="0" spc="-75" dirty="0">
                <a:latin typeface="Verdana"/>
                <a:cs typeface="Verdana"/>
              </a:rPr>
              <a:t> </a:t>
            </a:r>
            <a:r>
              <a:rPr b="0" spc="-25" dirty="0">
                <a:latin typeface="Verdana"/>
                <a:cs typeface="Verdana"/>
              </a:rPr>
              <a:t>AI</a:t>
            </a:r>
          </a:p>
          <a:p>
            <a:pPr marL="497840">
              <a:lnSpc>
                <a:spcPct val="100000"/>
              </a:lnSpc>
              <a:spcBef>
                <a:spcPts val="120"/>
              </a:spcBef>
            </a:pPr>
            <a:r>
              <a:rPr b="0" dirty="0">
                <a:latin typeface="Verdana"/>
                <a:cs typeface="Verdana"/>
              </a:rPr>
              <a:t>Final</a:t>
            </a:r>
            <a:r>
              <a:rPr b="0" spc="-160" dirty="0">
                <a:latin typeface="Verdana"/>
                <a:cs typeface="Verdana"/>
              </a:rPr>
              <a:t> </a:t>
            </a:r>
            <a:r>
              <a:rPr b="0" spc="50" dirty="0">
                <a:latin typeface="Verdana"/>
                <a:cs typeface="Verdana"/>
              </a:rPr>
              <a:t>Report</a:t>
            </a:r>
            <a:r>
              <a:rPr b="0" spc="-155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Generation</a:t>
            </a:r>
          </a:p>
        </p:txBody>
      </p:sp>
      <p:sp>
        <p:nvSpPr>
          <p:cNvPr id="13" name="object 13"/>
          <p:cNvSpPr/>
          <p:nvPr/>
        </p:nvSpPr>
        <p:spPr>
          <a:xfrm>
            <a:off x="1054" y="548829"/>
            <a:ext cx="18287365" cy="47625"/>
          </a:xfrm>
          <a:custGeom>
            <a:avLst/>
            <a:gdLst/>
            <a:ahLst/>
            <a:cxnLst/>
            <a:rect l="l" t="t" r="r" b="b"/>
            <a:pathLst>
              <a:path w="18287365" h="47625">
                <a:moveTo>
                  <a:pt x="18286934" y="0"/>
                </a:moveTo>
                <a:lnTo>
                  <a:pt x="0" y="0"/>
                </a:lnTo>
                <a:lnTo>
                  <a:pt x="0" y="47625"/>
                </a:lnTo>
                <a:lnTo>
                  <a:pt x="18286934" y="47625"/>
                </a:lnTo>
                <a:lnTo>
                  <a:pt x="18286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40153"/>
            <a:ext cx="5176520" cy="5447030"/>
          </a:xfrm>
          <a:custGeom>
            <a:avLst/>
            <a:gdLst/>
            <a:ahLst/>
            <a:cxnLst/>
            <a:rect l="l" t="t" r="r" b="b"/>
            <a:pathLst>
              <a:path w="5176520" h="5447030">
                <a:moveTo>
                  <a:pt x="0" y="0"/>
                </a:moveTo>
                <a:lnTo>
                  <a:pt x="56648" y="10442"/>
                </a:lnTo>
                <a:lnTo>
                  <a:pt x="101517" y="19836"/>
                </a:lnTo>
                <a:lnTo>
                  <a:pt x="145914" y="30065"/>
                </a:lnTo>
                <a:lnTo>
                  <a:pt x="189846" y="41122"/>
                </a:lnTo>
                <a:lnTo>
                  <a:pt x="233318" y="52994"/>
                </a:lnTo>
                <a:lnTo>
                  <a:pt x="276336" y="65674"/>
                </a:lnTo>
                <a:lnTo>
                  <a:pt x="318906" y="79149"/>
                </a:lnTo>
                <a:lnTo>
                  <a:pt x="361033" y="93411"/>
                </a:lnTo>
                <a:lnTo>
                  <a:pt x="402723" y="108449"/>
                </a:lnTo>
                <a:lnTo>
                  <a:pt x="443981" y="124253"/>
                </a:lnTo>
                <a:lnTo>
                  <a:pt x="484813" y="140813"/>
                </a:lnTo>
                <a:lnTo>
                  <a:pt x="525226" y="158119"/>
                </a:lnTo>
                <a:lnTo>
                  <a:pt x="565224" y="176161"/>
                </a:lnTo>
                <a:lnTo>
                  <a:pt x="604813" y="194929"/>
                </a:lnTo>
                <a:lnTo>
                  <a:pt x="644000" y="214412"/>
                </a:lnTo>
                <a:lnTo>
                  <a:pt x="682789" y="234601"/>
                </a:lnTo>
                <a:lnTo>
                  <a:pt x="721186" y="255486"/>
                </a:lnTo>
                <a:lnTo>
                  <a:pt x="759197" y="277056"/>
                </a:lnTo>
                <a:lnTo>
                  <a:pt x="796828" y="299301"/>
                </a:lnTo>
                <a:lnTo>
                  <a:pt x="834085" y="322212"/>
                </a:lnTo>
                <a:lnTo>
                  <a:pt x="870972" y="345778"/>
                </a:lnTo>
                <a:lnTo>
                  <a:pt x="907496" y="369989"/>
                </a:lnTo>
                <a:lnTo>
                  <a:pt x="943662" y="394835"/>
                </a:lnTo>
                <a:lnTo>
                  <a:pt x="979477" y="420306"/>
                </a:lnTo>
                <a:lnTo>
                  <a:pt x="1014945" y="446392"/>
                </a:lnTo>
                <a:lnTo>
                  <a:pt x="1050073" y="473083"/>
                </a:lnTo>
                <a:lnTo>
                  <a:pt x="1084865" y="500368"/>
                </a:lnTo>
                <a:lnTo>
                  <a:pt x="1119329" y="528238"/>
                </a:lnTo>
                <a:lnTo>
                  <a:pt x="1153469" y="556683"/>
                </a:lnTo>
                <a:lnTo>
                  <a:pt x="1187291" y="585692"/>
                </a:lnTo>
                <a:lnTo>
                  <a:pt x="1220801" y="615256"/>
                </a:lnTo>
                <a:lnTo>
                  <a:pt x="1254004" y="645364"/>
                </a:lnTo>
                <a:lnTo>
                  <a:pt x="1286906" y="676006"/>
                </a:lnTo>
                <a:lnTo>
                  <a:pt x="1319513" y="707173"/>
                </a:lnTo>
                <a:lnTo>
                  <a:pt x="1351831" y="738853"/>
                </a:lnTo>
                <a:lnTo>
                  <a:pt x="1383865" y="771038"/>
                </a:lnTo>
                <a:lnTo>
                  <a:pt x="1415621" y="803716"/>
                </a:lnTo>
                <a:lnTo>
                  <a:pt x="1447104" y="836878"/>
                </a:lnTo>
                <a:lnTo>
                  <a:pt x="1478320" y="870514"/>
                </a:lnTo>
                <a:lnTo>
                  <a:pt x="1509276" y="904614"/>
                </a:lnTo>
                <a:lnTo>
                  <a:pt x="1539976" y="939167"/>
                </a:lnTo>
                <a:lnTo>
                  <a:pt x="1570426" y="974164"/>
                </a:lnTo>
                <a:lnTo>
                  <a:pt x="1600632" y="1009594"/>
                </a:lnTo>
                <a:lnTo>
                  <a:pt x="1630599" y="1045448"/>
                </a:lnTo>
                <a:lnTo>
                  <a:pt x="1660334" y="1081715"/>
                </a:lnTo>
                <a:lnTo>
                  <a:pt x="1689842" y="1118385"/>
                </a:lnTo>
                <a:lnTo>
                  <a:pt x="1719128" y="1155449"/>
                </a:lnTo>
                <a:lnTo>
                  <a:pt x="1748199" y="1192895"/>
                </a:lnTo>
                <a:lnTo>
                  <a:pt x="1777060" y="1230714"/>
                </a:lnTo>
                <a:lnTo>
                  <a:pt x="1805716" y="1268896"/>
                </a:lnTo>
                <a:lnTo>
                  <a:pt x="1834174" y="1307432"/>
                </a:lnTo>
                <a:lnTo>
                  <a:pt x="1862438" y="1346309"/>
                </a:lnTo>
                <a:lnTo>
                  <a:pt x="1890516" y="1385520"/>
                </a:lnTo>
                <a:lnTo>
                  <a:pt x="1918411" y="1425053"/>
                </a:lnTo>
                <a:lnTo>
                  <a:pt x="1946131" y="1464898"/>
                </a:lnTo>
                <a:lnTo>
                  <a:pt x="1973680" y="1505046"/>
                </a:lnTo>
                <a:lnTo>
                  <a:pt x="2001065" y="1545486"/>
                </a:lnTo>
                <a:lnTo>
                  <a:pt x="2028291" y="1586209"/>
                </a:lnTo>
                <a:lnTo>
                  <a:pt x="2055363" y="1627203"/>
                </a:lnTo>
                <a:lnTo>
                  <a:pt x="2082288" y="1668460"/>
                </a:lnTo>
                <a:lnTo>
                  <a:pt x="2109071" y="1709969"/>
                </a:lnTo>
                <a:lnTo>
                  <a:pt x="2135718" y="1751719"/>
                </a:lnTo>
                <a:lnTo>
                  <a:pt x="2162234" y="1793702"/>
                </a:lnTo>
                <a:lnTo>
                  <a:pt x="2188626" y="1835906"/>
                </a:lnTo>
                <a:lnTo>
                  <a:pt x="2214898" y="1878322"/>
                </a:lnTo>
                <a:lnTo>
                  <a:pt x="2241056" y="1920939"/>
                </a:lnTo>
                <a:lnTo>
                  <a:pt x="2267107" y="1963748"/>
                </a:lnTo>
                <a:lnTo>
                  <a:pt x="2293056" y="2006739"/>
                </a:lnTo>
                <a:lnTo>
                  <a:pt x="2318908" y="2049901"/>
                </a:lnTo>
                <a:lnTo>
                  <a:pt x="2344669" y="2093224"/>
                </a:lnTo>
                <a:lnTo>
                  <a:pt x="2370345" y="2136698"/>
                </a:lnTo>
                <a:lnTo>
                  <a:pt x="2395942" y="2180313"/>
                </a:lnTo>
                <a:lnTo>
                  <a:pt x="2421465" y="2224060"/>
                </a:lnTo>
                <a:lnTo>
                  <a:pt x="2446919" y="2267927"/>
                </a:lnTo>
                <a:lnTo>
                  <a:pt x="2472312" y="2311906"/>
                </a:lnTo>
                <a:lnTo>
                  <a:pt x="2497647" y="2355985"/>
                </a:lnTo>
                <a:lnTo>
                  <a:pt x="2522932" y="2400155"/>
                </a:lnTo>
                <a:lnTo>
                  <a:pt x="2548171" y="2444405"/>
                </a:lnTo>
                <a:lnTo>
                  <a:pt x="2573370" y="2488726"/>
                </a:lnTo>
                <a:lnTo>
                  <a:pt x="2598535" y="2533108"/>
                </a:lnTo>
                <a:lnTo>
                  <a:pt x="2623672" y="2577540"/>
                </a:lnTo>
                <a:lnTo>
                  <a:pt x="2648786" y="2622012"/>
                </a:lnTo>
                <a:lnTo>
                  <a:pt x="2673883" y="2666515"/>
                </a:lnTo>
                <a:lnTo>
                  <a:pt x="2698969" y="2711037"/>
                </a:lnTo>
                <a:lnTo>
                  <a:pt x="2724049" y="2755570"/>
                </a:lnTo>
                <a:lnTo>
                  <a:pt x="2749129" y="2800103"/>
                </a:lnTo>
                <a:lnTo>
                  <a:pt x="2774215" y="2844625"/>
                </a:lnTo>
                <a:lnTo>
                  <a:pt x="2799312" y="2889128"/>
                </a:lnTo>
                <a:lnTo>
                  <a:pt x="2824426" y="2933600"/>
                </a:lnTo>
                <a:lnTo>
                  <a:pt x="2849563" y="2978032"/>
                </a:lnTo>
                <a:lnTo>
                  <a:pt x="2874728" y="3022414"/>
                </a:lnTo>
                <a:lnTo>
                  <a:pt x="2899927" y="3066735"/>
                </a:lnTo>
                <a:lnTo>
                  <a:pt x="2925166" y="3110985"/>
                </a:lnTo>
                <a:lnTo>
                  <a:pt x="2950451" y="3155155"/>
                </a:lnTo>
                <a:lnTo>
                  <a:pt x="2975786" y="3199234"/>
                </a:lnTo>
                <a:lnTo>
                  <a:pt x="3001179" y="3243213"/>
                </a:lnTo>
                <a:lnTo>
                  <a:pt x="3026633" y="3287080"/>
                </a:lnTo>
                <a:lnTo>
                  <a:pt x="3052156" y="3330827"/>
                </a:lnTo>
                <a:lnTo>
                  <a:pt x="3077753" y="3374442"/>
                </a:lnTo>
                <a:lnTo>
                  <a:pt x="3103429" y="3417916"/>
                </a:lnTo>
                <a:lnTo>
                  <a:pt x="3129190" y="3461240"/>
                </a:lnTo>
                <a:lnTo>
                  <a:pt x="3155042" y="3504401"/>
                </a:lnTo>
                <a:lnTo>
                  <a:pt x="3180991" y="3547392"/>
                </a:lnTo>
                <a:lnTo>
                  <a:pt x="3207042" y="3590201"/>
                </a:lnTo>
                <a:lnTo>
                  <a:pt x="3233200" y="3632818"/>
                </a:lnTo>
                <a:lnTo>
                  <a:pt x="3259472" y="3675234"/>
                </a:lnTo>
                <a:lnTo>
                  <a:pt x="3285864" y="3717439"/>
                </a:lnTo>
                <a:lnTo>
                  <a:pt x="3312380" y="3759421"/>
                </a:lnTo>
                <a:lnTo>
                  <a:pt x="3339027" y="3801172"/>
                </a:lnTo>
                <a:lnTo>
                  <a:pt x="3365810" y="3842680"/>
                </a:lnTo>
                <a:lnTo>
                  <a:pt x="3392735" y="3883937"/>
                </a:lnTo>
                <a:lnTo>
                  <a:pt x="3419807" y="3924932"/>
                </a:lnTo>
                <a:lnTo>
                  <a:pt x="3447033" y="3965654"/>
                </a:lnTo>
                <a:lnTo>
                  <a:pt x="3474418" y="4006094"/>
                </a:lnTo>
                <a:lnTo>
                  <a:pt x="3501967" y="4046242"/>
                </a:lnTo>
                <a:lnTo>
                  <a:pt x="3529687" y="4086088"/>
                </a:lnTo>
                <a:lnTo>
                  <a:pt x="3557583" y="4125621"/>
                </a:lnTo>
                <a:lnTo>
                  <a:pt x="3585660" y="4164831"/>
                </a:lnTo>
                <a:lnTo>
                  <a:pt x="3613924" y="4203709"/>
                </a:lnTo>
                <a:lnTo>
                  <a:pt x="3642382" y="4242244"/>
                </a:lnTo>
                <a:lnTo>
                  <a:pt x="3671038" y="4280426"/>
                </a:lnTo>
                <a:lnTo>
                  <a:pt x="3699899" y="4318245"/>
                </a:lnTo>
                <a:lnTo>
                  <a:pt x="3728970" y="4355692"/>
                </a:lnTo>
                <a:lnTo>
                  <a:pt x="3758256" y="4392755"/>
                </a:lnTo>
                <a:lnTo>
                  <a:pt x="3787764" y="4429425"/>
                </a:lnTo>
                <a:lnTo>
                  <a:pt x="3817499" y="4465692"/>
                </a:lnTo>
                <a:lnTo>
                  <a:pt x="3847466" y="4501546"/>
                </a:lnTo>
                <a:lnTo>
                  <a:pt x="3877672" y="4536976"/>
                </a:lnTo>
                <a:lnTo>
                  <a:pt x="3908123" y="4571973"/>
                </a:lnTo>
                <a:lnTo>
                  <a:pt x="3938822" y="4606526"/>
                </a:lnTo>
                <a:lnTo>
                  <a:pt x="3969778" y="4640626"/>
                </a:lnTo>
                <a:lnTo>
                  <a:pt x="4000994" y="4674262"/>
                </a:lnTo>
                <a:lnTo>
                  <a:pt x="4032477" y="4707424"/>
                </a:lnTo>
                <a:lnTo>
                  <a:pt x="4064233" y="4740103"/>
                </a:lnTo>
                <a:lnTo>
                  <a:pt x="4096267" y="4772287"/>
                </a:lnTo>
                <a:lnTo>
                  <a:pt x="4128585" y="4803968"/>
                </a:lnTo>
                <a:lnTo>
                  <a:pt x="4161192" y="4835134"/>
                </a:lnTo>
                <a:lnTo>
                  <a:pt x="4194094" y="4865776"/>
                </a:lnTo>
                <a:lnTo>
                  <a:pt x="4227298" y="4895884"/>
                </a:lnTo>
                <a:lnTo>
                  <a:pt x="4260807" y="4925448"/>
                </a:lnTo>
                <a:lnTo>
                  <a:pt x="4294629" y="4954457"/>
                </a:lnTo>
                <a:lnTo>
                  <a:pt x="4328769" y="4982902"/>
                </a:lnTo>
                <a:lnTo>
                  <a:pt x="4363233" y="5010772"/>
                </a:lnTo>
                <a:lnTo>
                  <a:pt x="4398025" y="5038057"/>
                </a:lnTo>
                <a:lnTo>
                  <a:pt x="4433153" y="5064748"/>
                </a:lnTo>
                <a:lnTo>
                  <a:pt x="4468621" y="5090834"/>
                </a:lnTo>
                <a:lnTo>
                  <a:pt x="4504436" y="5116305"/>
                </a:lnTo>
                <a:lnTo>
                  <a:pt x="4540602" y="5141151"/>
                </a:lnTo>
                <a:lnTo>
                  <a:pt x="4577126" y="5165362"/>
                </a:lnTo>
                <a:lnTo>
                  <a:pt x="4614013" y="5188928"/>
                </a:lnTo>
                <a:lnTo>
                  <a:pt x="4651270" y="5211839"/>
                </a:lnTo>
                <a:lnTo>
                  <a:pt x="4688901" y="5234084"/>
                </a:lnTo>
                <a:lnTo>
                  <a:pt x="4726912" y="5255654"/>
                </a:lnTo>
                <a:lnTo>
                  <a:pt x="4765309" y="5276539"/>
                </a:lnTo>
                <a:lnTo>
                  <a:pt x="4804098" y="5296728"/>
                </a:lnTo>
                <a:lnTo>
                  <a:pt x="4843285" y="5316211"/>
                </a:lnTo>
                <a:lnTo>
                  <a:pt x="4882874" y="5334979"/>
                </a:lnTo>
                <a:lnTo>
                  <a:pt x="4922872" y="5353021"/>
                </a:lnTo>
                <a:lnTo>
                  <a:pt x="4963285" y="5370327"/>
                </a:lnTo>
                <a:lnTo>
                  <a:pt x="5004117" y="5386887"/>
                </a:lnTo>
                <a:lnTo>
                  <a:pt x="5045376" y="5402691"/>
                </a:lnTo>
                <a:lnTo>
                  <a:pt x="5087065" y="5417729"/>
                </a:lnTo>
                <a:lnTo>
                  <a:pt x="5129192" y="5431991"/>
                </a:lnTo>
                <a:lnTo>
                  <a:pt x="5171762" y="5445467"/>
                </a:lnTo>
                <a:lnTo>
                  <a:pt x="5176439" y="5446845"/>
                </a:lnTo>
              </a:path>
            </a:pathLst>
          </a:custGeom>
          <a:ln w="25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672" y="665856"/>
            <a:ext cx="5742940" cy="975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200" spc="65" dirty="0"/>
              <a:t>Technology</a:t>
            </a:r>
            <a:r>
              <a:rPr sz="6200" spc="-215" dirty="0"/>
              <a:t> </a:t>
            </a:r>
            <a:r>
              <a:rPr sz="6200" spc="100" dirty="0"/>
              <a:t>Stack</a:t>
            </a:r>
            <a:endParaRPr sz="6200"/>
          </a:p>
        </p:txBody>
      </p:sp>
      <p:sp>
        <p:nvSpPr>
          <p:cNvPr id="4" name="object 4"/>
          <p:cNvSpPr txBox="1"/>
          <p:nvPr/>
        </p:nvSpPr>
        <p:spPr>
          <a:xfrm>
            <a:off x="470768" y="1873250"/>
            <a:ext cx="4293870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b="1" dirty="0">
                <a:latin typeface="Tahoma"/>
                <a:cs typeface="Tahoma"/>
              </a:rPr>
              <a:t>Frameworks</a:t>
            </a:r>
            <a:r>
              <a:rPr sz="2850" b="1" spc="140" dirty="0">
                <a:latin typeface="Tahoma"/>
                <a:cs typeface="Tahoma"/>
              </a:rPr>
              <a:t> </a:t>
            </a:r>
            <a:r>
              <a:rPr sz="2850" b="1" spc="90" dirty="0">
                <a:latin typeface="Tahoma"/>
                <a:cs typeface="Tahoma"/>
              </a:rPr>
              <a:t>and</a:t>
            </a:r>
            <a:r>
              <a:rPr sz="2850" b="1" spc="135" dirty="0">
                <a:latin typeface="Tahoma"/>
                <a:cs typeface="Tahoma"/>
              </a:rPr>
              <a:t> </a:t>
            </a:r>
            <a:r>
              <a:rPr sz="2850" b="1" spc="-45" dirty="0">
                <a:latin typeface="Tahoma"/>
                <a:cs typeface="Tahoma"/>
              </a:rPr>
              <a:t>Tools:</a:t>
            </a:r>
            <a:endParaRPr sz="285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768" y="2917190"/>
            <a:ext cx="1042225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400"/>
              </a:lnSpc>
              <a:spcBef>
                <a:spcPts val="95"/>
              </a:spcBef>
            </a:pPr>
            <a:r>
              <a:rPr sz="2850" b="1" dirty="0">
                <a:latin typeface="Tahoma"/>
                <a:cs typeface="Tahoma"/>
              </a:rPr>
              <a:t>TensorFlow</a:t>
            </a:r>
            <a:r>
              <a:rPr sz="2850" b="1" spc="35" dirty="0">
                <a:latin typeface="Tahoma"/>
                <a:cs typeface="Tahoma"/>
              </a:rPr>
              <a:t> </a:t>
            </a:r>
            <a:r>
              <a:rPr sz="2850" b="1" dirty="0">
                <a:latin typeface="Tahoma"/>
                <a:cs typeface="Tahoma"/>
              </a:rPr>
              <a:t>Hub:</a:t>
            </a:r>
            <a:r>
              <a:rPr sz="2850" b="1" spc="-15" dirty="0">
                <a:latin typeface="Tahoma"/>
                <a:cs typeface="Tahoma"/>
              </a:rPr>
              <a:t> </a:t>
            </a:r>
            <a:r>
              <a:rPr sz="2850" spc="-10" dirty="0">
                <a:latin typeface="Verdana"/>
                <a:cs typeface="Verdana"/>
              </a:rPr>
              <a:t>Pre-</a:t>
            </a:r>
            <a:r>
              <a:rPr sz="2850" dirty="0">
                <a:latin typeface="Verdana"/>
                <a:cs typeface="Verdana"/>
              </a:rPr>
              <a:t>trained</a:t>
            </a:r>
            <a:r>
              <a:rPr sz="2850" spc="-180" dirty="0">
                <a:latin typeface="Verdana"/>
                <a:cs typeface="Verdana"/>
              </a:rPr>
              <a:t> </a:t>
            </a:r>
            <a:r>
              <a:rPr sz="2850" spc="-110" dirty="0">
                <a:latin typeface="Verdana"/>
                <a:cs typeface="Verdana"/>
              </a:rPr>
              <a:t>COCO2017</a:t>
            </a:r>
            <a:r>
              <a:rPr sz="2850" spc="-180" dirty="0">
                <a:latin typeface="Verdana"/>
                <a:cs typeface="Verdana"/>
              </a:rPr>
              <a:t> </a:t>
            </a:r>
            <a:r>
              <a:rPr sz="2850" spc="-30" dirty="0">
                <a:latin typeface="Verdana"/>
                <a:cs typeface="Verdana"/>
              </a:rPr>
              <a:t>Faster</a:t>
            </a:r>
            <a:r>
              <a:rPr sz="2850" spc="-180" dirty="0">
                <a:latin typeface="Verdana"/>
                <a:cs typeface="Verdana"/>
              </a:rPr>
              <a:t> </a:t>
            </a:r>
            <a:r>
              <a:rPr sz="2850" spc="-80" dirty="0">
                <a:latin typeface="Verdana"/>
                <a:cs typeface="Verdana"/>
              </a:rPr>
              <a:t>R-</a:t>
            </a:r>
            <a:r>
              <a:rPr sz="2850" spc="130" dirty="0">
                <a:latin typeface="Verdana"/>
                <a:cs typeface="Verdana"/>
              </a:rPr>
              <a:t>CNN</a:t>
            </a:r>
            <a:r>
              <a:rPr sz="2850" spc="-180" dirty="0">
                <a:latin typeface="Verdana"/>
                <a:cs typeface="Verdana"/>
              </a:rPr>
              <a:t> </a:t>
            </a:r>
            <a:r>
              <a:rPr sz="2850" spc="-25" dirty="0">
                <a:latin typeface="Verdana"/>
                <a:cs typeface="Verdana"/>
              </a:rPr>
              <a:t>for </a:t>
            </a:r>
            <a:r>
              <a:rPr sz="2850" dirty="0">
                <a:latin typeface="Verdana"/>
                <a:cs typeface="Verdana"/>
              </a:rPr>
              <a:t>Image</a:t>
            </a:r>
            <a:r>
              <a:rPr sz="2850" spc="-240" dirty="0">
                <a:latin typeface="Verdana"/>
                <a:cs typeface="Verdana"/>
              </a:rPr>
              <a:t> </a:t>
            </a:r>
            <a:r>
              <a:rPr sz="2850" spc="-10" dirty="0">
                <a:latin typeface="Verdana"/>
                <a:cs typeface="Verdana"/>
              </a:rPr>
              <a:t>Segmentation.</a:t>
            </a:r>
            <a:endParaRPr sz="285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768" y="4755515"/>
            <a:ext cx="8298815" cy="122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95"/>
              </a:spcBef>
            </a:pPr>
            <a:r>
              <a:rPr sz="2850" b="1" dirty="0">
                <a:latin typeface="Tahoma"/>
                <a:cs typeface="Tahoma"/>
              </a:rPr>
              <a:t>Tesseract</a:t>
            </a:r>
            <a:r>
              <a:rPr sz="2850" b="1" spc="-10" dirty="0">
                <a:latin typeface="Tahoma"/>
                <a:cs typeface="Tahoma"/>
              </a:rPr>
              <a:t> </a:t>
            </a:r>
            <a:r>
              <a:rPr sz="2850" b="1" dirty="0">
                <a:latin typeface="Tahoma"/>
                <a:cs typeface="Tahoma"/>
              </a:rPr>
              <a:t>OCR:</a:t>
            </a:r>
            <a:r>
              <a:rPr sz="2850" b="1" spc="-55" dirty="0">
                <a:latin typeface="Tahoma"/>
                <a:cs typeface="Tahoma"/>
              </a:rPr>
              <a:t> </a:t>
            </a:r>
            <a:r>
              <a:rPr sz="2850" dirty="0">
                <a:latin typeface="Verdana"/>
                <a:cs typeface="Verdana"/>
              </a:rPr>
              <a:t>For</a:t>
            </a:r>
            <a:r>
              <a:rPr sz="2850" spc="-220" dirty="0">
                <a:latin typeface="Verdana"/>
                <a:cs typeface="Verdana"/>
              </a:rPr>
              <a:t> </a:t>
            </a:r>
            <a:r>
              <a:rPr sz="2850" spc="-60" dirty="0">
                <a:latin typeface="Verdana"/>
                <a:cs typeface="Verdana"/>
              </a:rPr>
              <a:t>text</a:t>
            </a:r>
            <a:r>
              <a:rPr sz="2850" spc="-220" dirty="0">
                <a:latin typeface="Verdana"/>
                <a:cs typeface="Verdana"/>
              </a:rPr>
              <a:t> </a:t>
            </a:r>
            <a:r>
              <a:rPr sz="2850" spc="-20" dirty="0">
                <a:latin typeface="Verdana"/>
                <a:cs typeface="Verdana"/>
              </a:rPr>
              <a:t>extraction</a:t>
            </a:r>
            <a:r>
              <a:rPr sz="2850" spc="-220" dirty="0">
                <a:latin typeface="Verdana"/>
                <a:cs typeface="Verdana"/>
              </a:rPr>
              <a:t> </a:t>
            </a:r>
            <a:r>
              <a:rPr sz="2850" spc="70" dirty="0">
                <a:latin typeface="Verdana"/>
                <a:cs typeface="Verdana"/>
              </a:rPr>
              <a:t>with</a:t>
            </a:r>
            <a:r>
              <a:rPr sz="2850" spc="-225" dirty="0">
                <a:latin typeface="Verdana"/>
                <a:cs typeface="Verdana"/>
              </a:rPr>
              <a:t> </a:t>
            </a:r>
            <a:r>
              <a:rPr sz="2850" spc="-10" dirty="0">
                <a:latin typeface="Verdana"/>
                <a:cs typeface="Verdana"/>
              </a:rPr>
              <a:t>Otsu's preprocessing.</a:t>
            </a:r>
            <a:endParaRPr sz="28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768" y="6565265"/>
            <a:ext cx="841883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400"/>
              </a:lnSpc>
              <a:spcBef>
                <a:spcPts val="95"/>
              </a:spcBef>
            </a:pPr>
            <a:r>
              <a:rPr sz="2850" b="1" dirty="0">
                <a:latin typeface="Tahoma"/>
                <a:cs typeface="Tahoma"/>
              </a:rPr>
              <a:t>Salesforce</a:t>
            </a:r>
            <a:r>
              <a:rPr sz="2850" b="1" spc="50" dirty="0">
                <a:latin typeface="Tahoma"/>
                <a:cs typeface="Tahoma"/>
              </a:rPr>
              <a:t> </a:t>
            </a:r>
            <a:r>
              <a:rPr sz="2850" b="1" dirty="0">
                <a:latin typeface="Tahoma"/>
                <a:cs typeface="Tahoma"/>
              </a:rPr>
              <a:t>BLIP</a:t>
            </a:r>
            <a:r>
              <a:rPr sz="2850" b="1" spc="50" dirty="0">
                <a:latin typeface="Tahoma"/>
                <a:cs typeface="Tahoma"/>
              </a:rPr>
              <a:t> </a:t>
            </a:r>
            <a:r>
              <a:rPr sz="2850" b="1" spc="-70" dirty="0">
                <a:latin typeface="Tahoma"/>
                <a:cs typeface="Tahoma"/>
              </a:rPr>
              <a:t>(via</a:t>
            </a:r>
            <a:r>
              <a:rPr sz="2850" b="1" spc="50" dirty="0">
                <a:latin typeface="Tahoma"/>
                <a:cs typeface="Tahoma"/>
              </a:rPr>
              <a:t> </a:t>
            </a:r>
            <a:r>
              <a:rPr sz="2850" b="1" dirty="0">
                <a:latin typeface="Tahoma"/>
                <a:cs typeface="Tahoma"/>
              </a:rPr>
              <a:t>Replicate</a:t>
            </a:r>
            <a:r>
              <a:rPr sz="2850" b="1" spc="50" dirty="0">
                <a:latin typeface="Tahoma"/>
                <a:cs typeface="Tahoma"/>
              </a:rPr>
              <a:t> </a:t>
            </a:r>
            <a:r>
              <a:rPr sz="2850" b="1" spc="-165" dirty="0">
                <a:latin typeface="Tahoma"/>
                <a:cs typeface="Tahoma"/>
              </a:rPr>
              <a:t>API):</a:t>
            </a:r>
            <a:r>
              <a:rPr sz="2850" b="1" spc="5" dirty="0">
                <a:latin typeface="Tahoma"/>
                <a:cs typeface="Tahoma"/>
              </a:rPr>
              <a:t> </a:t>
            </a:r>
            <a:r>
              <a:rPr sz="2850" dirty="0">
                <a:latin typeface="Verdana"/>
                <a:cs typeface="Verdana"/>
              </a:rPr>
              <a:t>For</a:t>
            </a:r>
            <a:r>
              <a:rPr sz="2850" spc="-170" dirty="0">
                <a:latin typeface="Verdana"/>
                <a:cs typeface="Verdana"/>
              </a:rPr>
              <a:t> </a:t>
            </a:r>
            <a:r>
              <a:rPr sz="2850" spc="55" dirty="0">
                <a:latin typeface="Verdana"/>
                <a:cs typeface="Verdana"/>
              </a:rPr>
              <a:t>image </a:t>
            </a:r>
            <a:r>
              <a:rPr sz="2850" dirty="0">
                <a:latin typeface="Verdana"/>
                <a:cs typeface="Verdana"/>
              </a:rPr>
              <a:t>summarization</a:t>
            </a:r>
            <a:r>
              <a:rPr sz="2850" spc="-65" dirty="0">
                <a:latin typeface="Verdana"/>
                <a:cs typeface="Verdana"/>
              </a:rPr>
              <a:t> </a:t>
            </a:r>
            <a:r>
              <a:rPr sz="2850" spc="75" dirty="0">
                <a:latin typeface="Verdana"/>
                <a:cs typeface="Verdana"/>
              </a:rPr>
              <a:t>and</a:t>
            </a:r>
            <a:r>
              <a:rPr sz="2850" spc="-60" dirty="0">
                <a:latin typeface="Verdana"/>
                <a:cs typeface="Verdana"/>
              </a:rPr>
              <a:t> </a:t>
            </a:r>
            <a:r>
              <a:rPr sz="2850" spc="-10" dirty="0">
                <a:latin typeface="Verdana"/>
                <a:cs typeface="Verdana"/>
              </a:rPr>
              <a:t>description</a:t>
            </a:r>
            <a:endParaRPr sz="285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4" y="548829"/>
            <a:ext cx="18287365" cy="47625"/>
          </a:xfrm>
          <a:custGeom>
            <a:avLst/>
            <a:gdLst/>
            <a:ahLst/>
            <a:cxnLst/>
            <a:rect l="l" t="t" r="r" b="b"/>
            <a:pathLst>
              <a:path w="18287365" h="47625">
                <a:moveTo>
                  <a:pt x="18286934" y="0"/>
                </a:moveTo>
                <a:lnTo>
                  <a:pt x="0" y="0"/>
                </a:lnTo>
                <a:lnTo>
                  <a:pt x="0" y="47625"/>
                </a:lnTo>
                <a:lnTo>
                  <a:pt x="18286934" y="47625"/>
                </a:lnTo>
                <a:lnTo>
                  <a:pt x="18286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8" y="9752685"/>
            <a:ext cx="18286730" cy="47625"/>
          </a:xfrm>
          <a:custGeom>
            <a:avLst/>
            <a:gdLst/>
            <a:ahLst/>
            <a:cxnLst/>
            <a:rect l="l" t="t" r="r" b="b"/>
            <a:pathLst>
              <a:path w="18286730" h="47625">
                <a:moveTo>
                  <a:pt x="18286629" y="0"/>
                </a:moveTo>
                <a:lnTo>
                  <a:pt x="0" y="0"/>
                </a:lnTo>
                <a:lnTo>
                  <a:pt x="0" y="47625"/>
                </a:lnTo>
                <a:lnTo>
                  <a:pt x="18286629" y="47625"/>
                </a:lnTo>
                <a:lnTo>
                  <a:pt x="18286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30195" y="1370025"/>
            <a:ext cx="4540885" cy="801814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5000" b="1" dirty="0">
                <a:latin typeface="Calibri"/>
                <a:cs typeface="Calibri"/>
              </a:rPr>
              <a:t>Python</a:t>
            </a:r>
            <a:r>
              <a:rPr sz="5000" b="1" spc="-175" dirty="0">
                <a:latin typeface="Calibri"/>
                <a:cs typeface="Calibri"/>
              </a:rPr>
              <a:t> </a:t>
            </a:r>
            <a:r>
              <a:rPr sz="5000" b="1" spc="-10" dirty="0">
                <a:latin typeface="Calibri"/>
                <a:cs typeface="Calibri"/>
              </a:rPr>
              <a:t>Libraries:</a:t>
            </a:r>
            <a:endParaRPr sz="5000">
              <a:latin typeface="Calibri"/>
              <a:cs typeface="Calibri"/>
            </a:endParaRPr>
          </a:p>
          <a:p>
            <a:pPr marL="1442085" marR="1263650" algn="ctr">
              <a:lnSpc>
                <a:spcPct val="100299"/>
              </a:lnSpc>
              <a:spcBef>
                <a:spcPts val="810"/>
              </a:spcBef>
            </a:pPr>
            <a:r>
              <a:rPr sz="3800" b="1" spc="-10" dirty="0">
                <a:latin typeface="Calibri"/>
                <a:cs typeface="Calibri"/>
              </a:rPr>
              <a:t>streamlit pillow</a:t>
            </a:r>
            <a:endParaRPr sz="3800">
              <a:latin typeface="Calibri"/>
              <a:cs typeface="Calibri"/>
            </a:endParaRPr>
          </a:p>
          <a:p>
            <a:pPr marL="844550" marR="665480" algn="ctr">
              <a:lnSpc>
                <a:spcPct val="100299"/>
              </a:lnSpc>
            </a:pPr>
            <a:r>
              <a:rPr sz="3800" b="1" spc="-25" dirty="0">
                <a:latin typeface="Calibri"/>
                <a:cs typeface="Calibri"/>
              </a:rPr>
              <a:t>opencv-</a:t>
            </a:r>
            <a:r>
              <a:rPr sz="3800" b="1" spc="-10" dirty="0">
                <a:latin typeface="Calibri"/>
                <a:cs typeface="Calibri"/>
              </a:rPr>
              <a:t>python tensorﬂow</a:t>
            </a:r>
            <a:endParaRPr sz="3800">
              <a:latin typeface="Calibri"/>
              <a:cs typeface="Calibri"/>
            </a:endParaRPr>
          </a:p>
          <a:p>
            <a:pPr marL="768350" marR="589915" algn="ctr">
              <a:lnSpc>
                <a:spcPct val="100299"/>
              </a:lnSpc>
              <a:spcBef>
                <a:spcPts val="75"/>
              </a:spcBef>
            </a:pPr>
            <a:r>
              <a:rPr sz="3800" b="1" spc="-20" dirty="0">
                <a:latin typeface="Calibri"/>
                <a:cs typeface="Calibri"/>
              </a:rPr>
              <a:t>tensorﬂow_hub </a:t>
            </a:r>
            <a:r>
              <a:rPr sz="3800" b="1" spc="-10" dirty="0">
                <a:latin typeface="Calibri"/>
                <a:cs typeface="Calibri"/>
              </a:rPr>
              <a:t>matplotlib pandas requests</a:t>
            </a:r>
            <a:endParaRPr sz="3800">
              <a:latin typeface="Calibri"/>
              <a:cs typeface="Calibri"/>
            </a:endParaRPr>
          </a:p>
          <a:p>
            <a:pPr marL="170815" algn="ctr">
              <a:lnSpc>
                <a:spcPct val="100000"/>
              </a:lnSpc>
              <a:spcBef>
                <a:spcPts val="15"/>
              </a:spcBef>
            </a:pPr>
            <a:r>
              <a:rPr sz="3800" b="1" spc="-10" dirty="0">
                <a:latin typeface="Calibri"/>
                <a:cs typeface="Calibri"/>
              </a:rPr>
              <a:t>numpy</a:t>
            </a:r>
            <a:endParaRPr sz="3800">
              <a:latin typeface="Calibri"/>
              <a:cs typeface="Calibri"/>
            </a:endParaRPr>
          </a:p>
          <a:p>
            <a:pPr marL="170815" algn="ctr">
              <a:lnSpc>
                <a:spcPct val="100000"/>
              </a:lnSpc>
              <a:spcBef>
                <a:spcPts val="15"/>
              </a:spcBef>
            </a:pPr>
            <a:r>
              <a:rPr sz="3800" b="1" dirty="0">
                <a:latin typeface="Calibri"/>
                <a:cs typeface="Calibri"/>
              </a:rPr>
              <a:t>python-</a:t>
            </a:r>
            <a:r>
              <a:rPr sz="3800" b="1" spc="-20" dirty="0">
                <a:latin typeface="Calibri"/>
                <a:cs typeface="Calibri"/>
              </a:rPr>
              <a:t>docx</a:t>
            </a:r>
            <a:endParaRPr sz="3800">
              <a:latin typeface="Calibri"/>
              <a:cs typeface="Calibri"/>
            </a:endParaRPr>
          </a:p>
          <a:p>
            <a:pPr marL="1214755" marR="1036319" algn="ctr">
              <a:lnSpc>
                <a:spcPct val="100299"/>
              </a:lnSpc>
              <a:spcBef>
                <a:spcPts val="80"/>
              </a:spcBef>
            </a:pPr>
            <a:r>
              <a:rPr sz="3800" b="1" spc="-25" dirty="0">
                <a:latin typeface="Calibri"/>
                <a:cs typeface="Calibri"/>
              </a:rPr>
              <a:t>pytesseract </a:t>
            </a:r>
            <a:r>
              <a:rPr sz="3800" b="1" spc="-10" dirty="0">
                <a:latin typeface="Calibri"/>
                <a:cs typeface="Calibri"/>
              </a:rPr>
              <a:t>replicate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AD1156-CA4F-5572-3809-54AAB00E1F26}"/>
              </a:ext>
            </a:extLst>
          </p:cNvPr>
          <p:cNvSpPr txBox="1"/>
          <p:nvPr/>
        </p:nvSpPr>
        <p:spPr>
          <a:xfrm>
            <a:off x="470768" y="8121650"/>
            <a:ext cx="82988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Streamlit</a:t>
            </a:r>
            <a:r>
              <a:rPr lang="en-US" sz="3200" b="1" dirty="0"/>
              <a:t>: </a:t>
            </a:r>
            <a:r>
              <a:rPr lang="en-US" sz="3200" dirty="0"/>
              <a:t>For Frontend UI and project demonstration.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b="1" dirty="0">
                <a:latin typeface="Calibri"/>
                <a:cs typeface="Calibri"/>
              </a:rPr>
              <a:t>Implementation</a:t>
            </a:r>
            <a:r>
              <a:rPr sz="6900" b="1" spc="-125" dirty="0">
                <a:latin typeface="Calibri"/>
                <a:cs typeface="Calibri"/>
              </a:rPr>
              <a:t> </a:t>
            </a:r>
            <a:r>
              <a:rPr sz="6900" b="1" spc="60" dirty="0">
                <a:latin typeface="Calibri"/>
                <a:cs typeface="Calibri"/>
              </a:rPr>
              <a:t>Steps</a:t>
            </a:r>
            <a:endParaRPr sz="6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268" y="1747843"/>
            <a:ext cx="8343900" cy="588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650" b="1" dirty="0">
                <a:latin typeface="Calibri"/>
                <a:cs typeface="Calibri"/>
              </a:rPr>
              <a:t>Step</a:t>
            </a:r>
            <a:r>
              <a:rPr sz="3650" b="1" spc="-114" dirty="0">
                <a:latin typeface="Calibri"/>
                <a:cs typeface="Calibri"/>
              </a:rPr>
              <a:t> </a:t>
            </a:r>
            <a:r>
              <a:rPr sz="3650" b="1" spc="-305" dirty="0">
                <a:latin typeface="Calibri"/>
                <a:cs typeface="Calibri"/>
              </a:rPr>
              <a:t>1:</a:t>
            </a:r>
            <a:r>
              <a:rPr sz="3650" b="1" spc="-110" dirty="0">
                <a:latin typeface="Calibri"/>
                <a:cs typeface="Calibri"/>
              </a:rPr>
              <a:t> </a:t>
            </a:r>
            <a:r>
              <a:rPr sz="3650" spc="-80" dirty="0">
                <a:latin typeface="Cambria"/>
                <a:cs typeface="Cambria"/>
              </a:rPr>
              <a:t>Image</a:t>
            </a:r>
            <a:r>
              <a:rPr sz="3650" spc="-95" dirty="0">
                <a:latin typeface="Cambria"/>
                <a:cs typeface="Cambria"/>
              </a:rPr>
              <a:t> </a:t>
            </a:r>
            <a:r>
              <a:rPr sz="3650" spc="-50" dirty="0">
                <a:latin typeface="Cambria"/>
                <a:cs typeface="Cambria"/>
              </a:rPr>
              <a:t>Segmentation</a:t>
            </a:r>
            <a:r>
              <a:rPr sz="3650" spc="-90" dirty="0">
                <a:latin typeface="Cambria"/>
                <a:cs typeface="Cambria"/>
              </a:rPr>
              <a:t> </a:t>
            </a:r>
            <a:r>
              <a:rPr sz="3650" spc="-70" dirty="0">
                <a:latin typeface="Cambria"/>
                <a:cs typeface="Cambria"/>
              </a:rPr>
              <a:t>Segmented</a:t>
            </a:r>
            <a:r>
              <a:rPr sz="3650" spc="-95" dirty="0">
                <a:latin typeface="Cambria"/>
                <a:cs typeface="Cambria"/>
              </a:rPr>
              <a:t> </a:t>
            </a:r>
            <a:r>
              <a:rPr sz="3650" spc="-25" dirty="0">
                <a:latin typeface="Cambria"/>
                <a:cs typeface="Cambria"/>
              </a:rPr>
              <a:t>and</a:t>
            </a:r>
            <a:endParaRPr sz="36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268" y="2309818"/>
            <a:ext cx="8265159" cy="1149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3650" spc="-45" dirty="0">
                <a:latin typeface="Cambria"/>
                <a:cs typeface="Cambria"/>
              </a:rPr>
              <a:t>Identify</a:t>
            </a:r>
            <a:r>
              <a:rPr sz="3650" spc="-145" dirty="0">
                <a:latin typeface="Cambria"/>
                <a:cs typeface="Cambria"/>
              </a:rPr>
              <a:t> </a:t>
            </a:r>
            <a:r>
              <a:rPr sz="3650" spc="-80" dirty="0">
                <a:latin typeface="Cambria"/>
                <a:cs typeface="Cambria"/>
              </a:rPr>
              <a:t>objects</a:t>
            </a:r>
            <a:r>
              <a:rPr sz="3650" spc="-120" dirty="0">
                <a:latin typeface="Cambria"/>
                <a:cs typeface="Cambria"/>
              </a:rPr>
              <a:t> </a:t>
            </a:r>
            <a:r>
              <a:rPr sz="3650" spc="-55" dirty="0">
                <a:latin typeface="Cambria"/>
                <a:cs typeface="Cambria"/>
              </a:rPr>
              <a:t>within</a:t>
            </a:r>
            <a:r>
              <a:rPr sz="3650" spc="-130" dirty="0">
                <a:latin typeface="Cambria"/>
                <a:cs typeface="Cambria"/>
              </a:rPr>
              <a:t> </a:t>
            </a:r>
            <a:r>
              <a:rPr sz="3650" spc="-35" dirty="0">
                <a:latin typeface="Cambria"/>
                <a:cs typeface="Cambria"/>
              </a:rPr>
              <a:t>the</a:t>
            </a:r>
            <a:r>
              <a:rPr sz="3650" spc="-130" dirty="0">
                <a:latin typeface="Cambria"/>
                <a:cs typeface="Cambria"/>
              </a:rPr>
              <a:t> </a:t>
            </a:r>
            <a:r>
              <a:rPr sz="3650" spc="-65" dirty="0">
                <a:latin typeface="Cambria"/>
                <a:cs typeface="Cambria"/>
              </a:rPr>
              <a:t>image</a:t>
            </a:r>
            <a:r>
              <a:rPr sz="3650" spc="-130" dirty="0">
                <a:latin typeface="Cambria"/>
                <a:cs typeface="Cambria"/>
              </a:rPr>
              <a:t> </a:t>
            </a:r>
            <a:r>
              <a:rPr sz="3650" spc="-20" dirty="0">
                <a:latin typeface="Cambria"/>
                <a:cs typeface="Cambria"/>
              </a:rPr>
              <a:t>and</a:t>
            </a:r>
            <a:r>
              <a:rPr sz="3650" spc="-135" dirty="0">
                <a:latin typeface="Cambria"/>
                <a:cs typeface="Cambria"/>
              </a:rPr>
              <a:t> </a:t>
            </a:r>
            <a:r>
              <a:rPr sz="3650" spc="-40" dirty="0">
                <a:latin typeface="Cambria"/>
                <a:cs typeface="Cambria"/>
              </a:rPr>
              <a:t>saved </a:t>
            </a:r>
            <a:r>
              <a:rPr sz="3650" spc="-65" dirty="0">
                <a:latin typeface="Cambria"/>
                <a:cs typeface="Cambria"/>
              </a:rPr>
              <a:t>them</a:t>
            </a:r>
            <a:r>
              <a:rPr sz="3650" spc="-135" dirty="0">
                <a:latin typeface="Cambria"/>
                <a:cs typeface="Cambria"/>
              </a:rPr>
              <a:t> </a:t>
            </a:r>
            <a:r>
              <a:rPr sz="3650" spc="-90" dirty="0">
                <a:latin typeface="Cambria"/>
                <a:cs typeface="Cambria"/>
              </a:rPr>
              <a:t>as</a:t>
            </a:r>
            <a:r>
              <a:rPr sz="3650" spc="-110" dirty="0">
                <a:latin typeface="Cambria"/>
                <a:cs typeface="Cambria"/>
              </a:rPr>
              <a:t> </a:t>
            </a:r>
            <a:r>
              <a:rPr sz="3650" spc="-20" dirty="0">
                <a:latin typeface="Cambria"/>
                <a:cs typeface="Cambria"/>
              </a:rPr>
              <a:t>individual</a:t>
            </a:r>
            <a:r>
              <a:rPr sz="3650" spc="-135" dirty="0">
                <a:latin typeface="Cambria"/>
                <a:cs typeface="Cambria"/>
              </a:rPr>
              <a:t> </a:t>
            </a:r>
            <a:r>
              <a:rPr sz="3650" spc="-10" dirty="0">
                <a:latin typeface="Cambria"/>
                <a:cs typeface="Cambria"/>
              </a:rPr>
              <a:t>images.</a:t>
            </a:r>
            <a:endParaRPr sz="36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268" y="3995743"/>
            <a:ext cx="8326120" cy="1711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3650" b="1" dirty="0">
                <a:latin typeface="Calibri"/>
                <a:cs typeface="Calibri"/>
              </a:rPr>
              <a:t>Step</a:t>
            </a:r>
            <a:r>
              <a:rPr sz="3650" b="1" spc="-95" dirty="0">
                <a:latin typeface="Calibri"/>
                <a:cs typeface="Calibri"/>
              </a:rPr>
              <a:t> </a:t>
            </a:r>
            <a:r>
              <a:rPr sz="3650" b="1" spc="-215" dirty="0">
                <a:latin typeface="Calibri"/>
                <a:cs typeface="Calibri"/>
              </a:rPr>
              <a:t>2:</a:t>
            </a:r>
            <a:r>
              <a:rPr sz="3650" b="1" spc="-90" dirty="0">
                <a:latin typeface="Calibri"/>
                <a:cs typeface="Calibri"/>
              </a:rPr>
              <a:t> </a:t>
            </a:r>
            <a:r>
              <a:rPr sz="3650" spc="-135" dirty="0">
                <a:latin typeface="Cambria"/>
                <a:cs typeface="Cambria"/>
              </a:rPr>
              <a:t>Text</a:t>
            </a:r>
            <a:r>
              <a:rPr sz="3650" spc="-70" dirty="0">
                <a:latin typeface="Cambria"/>
                <a:cs typeface="Cambria"/>
              </a:rPr>
              <a:t> </a:t>
            </a:r>
            <a:r>
              <a:rPr sz="3650" spc="-85" dirty="0">
                <a:latin typeface="Cambria"/>
                <a:cs typeface="Cambria"/>
              </a:rPr>
              <a:t>Extraction</a:t>
            </a:r>
            <a:r>
              <a:rPr sz="3650" spc="-75" dirty="0">
                <a:latin typeface="Cambria"/>
                <a:cs typeface="Cambria"/>
              </a:rPr>
              <a:t> </a:t>
            </a:r>
            <a:r>
              <a:rPr sz="3650" spc="-105" dirty="0">
                <a:latin typeface="Cambria"/>
                <a:cs typeface="Cambria"/>
              </a:rPr>
              <a:t>Used</a:t>
            </a:r>
            <a:r>
              <a:rPr sz="3650" spc="-70" dirty="0">
                <a:latin typeface="Cambria"/>
                <a:cs typeface="Cambria"/>
              </a:rPr>
              <a:t> </a:t>
            </a:r>
            <a:r>
              <a:rPr sz="3650" spc="-105" dirty="0">
                <a:latin typeface="Cambria"/>
                <a:cs typeface="Cambria"/>
              </a:rPr>
              <a:t>Tesseract</a:t>
            </a:r>
            <a:r>
              <a:rPr sz="3650" spc="-75" dirty="0">
                <a:latin typeface="Cambria"/>
                <a:cs typeface="Cambria"/>
              </a:rPr>
              <a:t> </a:t>
            </a:r>
            <a:r>
              <a:rPr sz="3650" spc="-25" dirty="0">
                <a:latin typeface="Cambria"/>
                <a:cs typeface="Cambria"/>
              </a:rPr>
              <a:t>to </a:t>
            </a:r>
            <a:r>
              <a:rPr sz="3650" spc="-105" dirty="0">
                <a:latin typeface="Cambria"/>
                <a:cs typeface="Cambria"/>
              </a:rPr>
              <a:t>extract</a:t>
            </a:r>
            <a:r>
              <a:rPr sz="3650" spc="-100" dirty="0">
                <a:latin typeface="Cambria"/>
                <a:cs typeface="Cambria"/>
              </a:rPr>
              <a:t> </a:t>
            </a:r>
            <a:r>
              <a:rPr sz="3650" spc="-65" dirty="0">
                <a:latin typeface="Cambria"/>
                <a:cs typeface="Cambria"/>
              </a:rPr>
              <a:t>textual</a:t>
            </a:r>
            <a:r>
              <a:rPr sz="3650" spc="-95" dirty="0">
                <a:latin typeface="Cambria"/>
                <a:cs typeface="Cambria"/>
              </a:rPr>
              <a:t> </a:t>
            </a:r>
            <a:r>
              <a:rPr sz="3650" spc="-50" dirty="0">
                <a:latin typeface="Cambria"/>
                <a:cs typeface="Cambria"/>
              </a:rPr>
              <a:t>information</a:t>
            </a:r>
            <a:r>
              <a:rPr sz="3650" spc="-95" dirty="0">
                <a:latin typeface="Cambria"/>
                <a:cs typeface="Cambria"/>
              </a:rPr>
              <a:t> from </a:t>
            </a:r>
            <a:r>
              <a:rPr sz="3650" spc="-50" dirty="0">
                <a:latin typeface="Cambria"/>
                <a:cs typeface="Cambria"/>
              </a:rPr>
              <a:t>segmented </a:t>
            </a:r>
            <a:r>
              <a:rPr sz="3650" spc="-10" dirty="0">
                <a:latin typeface="Cambria"/>
                <a:cs typeface="Cambria"/>
              </a:rPr>
              <a:t>objects.</a:t>
            </a:r>
            <a:endParaRPr sz="36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268" y="6243643"/>
            <a:ext cx="8435975" cy="1711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3650" b="1" dirty="0">
                <a:latin typeface="Calibri"/>
                <a:cs typeface="Calibri"/>
              </a:rPr>
              <a:t>Step</a:t>
            </a:r>
            <a:r>
              <a:rPr sz="3650" b="1" spc="-140" dirty="0">
                <a:latin typeface="Calibri"/>
                <a:cs typeface="Calibri"/>
              </a:rPr>
              <a:t> </a:t>
            </a:r>
            <a:r>
              <a:rPr sz="3650" b="1" spc="-150" dirty="0">
                <a:latin typeface="Calibri"/>
                <a:cs typeface="Calibri"/>
              </a:rPr>
              <a:t>3:</a:t>
            </a:r>
            <a:r>
              <a:rPr sz="3650" b="1" spc="-125" dirty="0">
                <a:latin typeface="Calibri"/>
                <a:cs typeface="Calibri"/>
              </a:rPr>
              <a:t> </a:t>
            </a:r>
            <a:r>
              <a:rPr sz="3650" spc="-50" dirty="0">
                <a:latin typeface="Cambria"/>
                <a:cs typeface="Cambria"/>
              </a:rPr>
              <a:t>Summarization</a:t>
            </a:r>
            <a:r>
              <a:rPr sz="3650" spc="-110" dirty="0">
                <a:latin typeface="Cambria"/>
                <a:cs typeface="Cambria"/>
              </a:rPr>
              <a:t> </a:t>
            </a:r>
            <a:r>
              <a:rPr sz="3650" spc="-20" dirty="0">
                <a:latin typeface="Cambria"/>
                <a:cs typeface="Cambria"/>
              </a:rPr>
              <a:t>and</a:t>
            </a:r>
            <a:r>
              <a:rPr sz="3650" spc="-110" dirty="0">
                <a:latin typeface="Cambria"/>
                <a:cs typeface="Cambria"/>
              </a:rPr>
              <a:t> </a:t>
            </a:r>
            <a:r>
              <a:rPr sz="3650" spc="-10" dirty="0">
                <a:latin typeface="Cambria"/>
                <a:cs typeface="Cambria"/>
              </a:rPr>
              <a:t>Mapping </a:t>
            </a:r>
            <a:r>
              <a:rPr sz="3650" spc="-40" dirty="0">
                <a:latin typeface="Cambria"/>
                <a:cs typeface="Cambria"/>
              </a:rPr>
              <a:t>Generated</a:t>
            </a:r>
            <a:r>
              <a:rPr sz="3650" spc="-135" dirty="0">
                <a:latin typeface="Cambria"/>
                <a:cs typeface="Cambria"/>
              </a:rPr>
              <a:t> </a:t>
            </a:r>
            <a:r>
              <a:rPr sz="3650" spc="-65" dirty="0">
                <a:latin typeface="Cambria"/>
                <a:cs typeface="Cambria"/>
              </a:rPr>
              <a:t>descriptions</a:t>
            </a:r>
            <a:r>
              <a:rPr sz="3650" spc="-125" dirty="0">
                <a:latin typeface="Cambria"/>
                <a:cs typeface="Cambria"/>
              </a:rPr>
              <a:t> </a:t>
            </a:r>
            <a:r>
              <a:rPr sz="3650" spc="-65" dirty="0">
                <a:latin typeface="Cambria"/>
                <a:cs typeface="Cambria"/>
              </a:rPr>
              <a:t>for</a:t>
            </a:r>
            <a:r>
              <a:rPr sz="3650" spc="-125" dirty="0">
                <a:latin typeface="Cambria"/>
                <a:cs typeface="Cambria"/>
              </a:rPr>
              <a:t> </a:t>
            </a:r>
            <a:r>
              <a:rPr sz="3650" spc="-80" dirty="0">
                <a:latin typeface="Cambria"/>
                <a:cs typeface="Cambria"/>
              </a:rPr>
              <a:t>objects</a:t>
            </a:r>
            <a:r>
              <a:rPr sz="3650" spc="-120" dirty="0">
                <a:latin typeface="Cambria"/>
                <a:cs typeface="Cambria"/>
              </a:rPr>
              <a:t> </a:t>
            </a:r>
            <a:r>
              <a:rPr sz="3650" spc="-20" dirty="0">
                <a:latin typeface="Cambria"/>
                <a:cs typeface="Cambria"/>
              </a:rPr>
              <a:t>using</a:t>
            </a:r>
            <a:r>
              <a:rPr sz="3650" spc="-125" dirty="0">
                <a:latin typeface="Cambria"/>
                <a:cs typeface="Cambria"/>
              </a:rPr>
              <a:t> </a:t>
            </a:r>
            <a:r>
              <a:rPr sz="3650" spc="-25" dirty="0">
                <a:latin typeface="Cambria"/>
                <a:cs typeface="Cambria"/>
              </a:rPr>
              <a:t>the </a:t>
            </a:r>
            <a:r>
              <a:rPr sz="3650" spc="-50" dirty="0">
                <a:latin typeface="Cambria"/>
                <a:cs typeface="Cambria"/>
              </a:rPr>
              <a:t>Salesforce</a:t>
            </a:r>
            <a:r>
              <a:rPr sz="3650" spc="-140" dirty="0">
                <a:latin typeface="Cambria"/>
                <a:cs typeface="Cambria"/>
              </a:rPr>
              <a:t> </a:t>
            </a:r>
            <a:r>
              <a:rPr sz="3650" spc="-110" dirty="0">
                <a:latin typeface="Cambria"/>
                <a:cs typeface="Cambria"/>
              </a:rPr>
              <a:t>BLIP</a:t>
            </a:r>
            <a:r>
              <a:rPr sz="3650" spc="-105" dirty="0">
                <a:latin typeface="Cambria"/>
                <a:cs typeface="Cambria"/>
              </a:rPr>
              <a:t> </a:t>
            </a:r>
            <a:r>
              <a:rPr sz="3650" spc="-10" dirty="0">
                <a:latin typeface="Cambria"/>
                <a:cs typeface="Cambria"/>
              </a:rPr>
              <a:t>model.</a:t>
            </a:r>
            <a:endParaRPr sz="36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268" y="8491542"/>
            <a:ext cx="8820785" cy="1149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3650" b="1" dirty="0">
                <a:latin typeface="Calibri"/>
                <a:cs typeface="Calibri"/>
              </a:rPr>
              <a:t>Step</a:t>
            </a:r>
            <a:r>
              <a:rPr sz="3650" b="1" spc="-185" dirty="0">
                <a:latin typeface="Calibri"/>
                <a:cs typeface="Calibri"/>
              </a:rPr>
              <a:t> </a:t>
            </a:r>
            <a:r>
              <a:rPr sz="3650" b="1" spc="-160" dirty="0">
                <a:latin typeface="Calibri"/>
                <a:cs typeface="Calibri"/>
              </a:rPr>
              <a:t>4:</a:t>
            </a:r>
            <a:r>
              <a:rPr sz="3650" b="1" spc="-125" dirty="0">
                <a:latin typeface="Calibri"/>
                <a:cs typeface="Calibri"/>
              </a:rPr>
              <a:t> </a:t>
            </a:r>
            <a:r>
              <a:rPr sz="3650" spc="-10" dirty="0">
                <a:latin typeface="Cambria"/>
                <a:cs typeface="Cambria"/>
              </a:rPr>
              <a:t>Final</a:t>
            </a:r>
            <a:r>
              <a:rPr sz="3650" spc="-120" dirty="0">
                <a:latin typeface="Cambria"/>
                <a:cs typeface="Cambria"/>
              </a:rPr>
              <a:t> </a:t>
            </a:r>
            <a:r>
              <a:rPr sz="3650" spc="-95" dirty="0">
                <a:latin typeface="Cambria"/>
                <a:cs typeface="Cambria"/>
              </a:rPr>
              <a:t>Report</a:t>
            </a:r>
            <a:r>
              <a:rPr sz="3650" spc="-105" dirty="0">
                <a:latin typeface="Cambria"/>
                <a:cs typeface="Cambria"/>
              </a:rPr>
              <a:t> </a:t>
            </a:r>
            <a:r>
              <a:rPr sz="3650" spc="-45" dirty="0">
                <a:latin typeface="Cambria"/>
                <a:cs typeface="Cambria"/>
              </a:rPr>
              <a:t>Created</a:t>
            </a:r>
            <a:r>
              <a:rPr sz="3650" spc="-125" dirty="0">
                <a:latin typeface="Cambria"/>
                <a:cs typeface="Cambria"/>
              </a:rPr>
              <a:t> </a:t>
            </a:r>
            <a:r>
              <a:rPr sz="3650" dirty="0">
                <a:latin typeface="Cambria"/>
                <a:cs typeface="Cambria"/>
              </a:rPr>
              <a:t>a</a:t>
            </a:r>
            <a:r>
              <a:rPr sz="3650" spc="-125" dirty="0">
                <a:latin typeface="Cambria"/>
                <a:cs typeface="Cambria"/>
              </a:rPr>
              <a:t> </a:t>
            </a:r>
            <a:r>
              <a:rPr sz="3650" spc="-40" dirty="0">
                <a:latin typeface="Cambria"/>
                <a:cs typeface="Cambria"/>
              </a:rPr>
              <a:t>visual</a:t>
            </a:r>
            <a:r>
              <a:rPr sz="3650" spc="-120" dirty="0">
                <a:latin typeface="Cambria"/>
                <a:cs typeface="Cambria"/>
              </a:rPr>
              <a:t> </a:t>
            </a:r>
            <a:r>
              <a:rPr sz="3650" spc="-30" dirty="0">
                <a:latin typeface="Cambria"/>
                <a:cs typeface="Cambria"/>
              </a:rPr>
              <a:t>summary </a:t>
            </a:r>
            <a:r>
              <a:rPr sz="3650" spc="-100" dirty="0">
                <a:latin typeface="Cambria"/>
                <a:cs typeface="Cambria"/>
              </a:rPr>
              <a:t>with</a:t>
            </a:r>
            <a:r>
              <a:rPr sz="3650" spc="-105" dirty="0">
                <a:latin typeface="Cambria"/>
                <a:cs typeface="Cambria"/>
              </a:rPr>
              <a:t> </a:t>
            </a:r>
            <a:r>
              <a:rPr sz="3650" spc="-60" dirty="0">
                <a:latin typeface="Cambria"/>
                <a:cs typeface="Cambria"/>
              </a:rPr>
              <a:t>annotated</a:t>
            </a:r>
            <a:r>
              <a:rPr sz="3650" spc="-140" dirty="0">
                <a:latin typeface="Cambria"/>
                <a:cs typeface="Cambria"/>
              </a:rPr>
              <a:t> </a:t>
            </a:r>
            <a:r>
              <a:rPr sz="3650" spc="-80" dirty="0">
                <a:latin typeface="Cambria"/>
                <a:cs typeface="Cambria"/>
              </a:rPr>
              <a:t>images</a:t>
            </a:r>
            <a:r>
              <a:rPr sz="3650" spc="-120" dirty="0">
                <a:latin typeface="Cambria"/>
                <a:cs typeface="Cambria"/>
              </a:rPr>
              <a:t> </a:t>
            </a:r>
            <a:r>
              <a:rPr sz="3650" spc="-20" dirty="0">
                <a:latin typeface="Cambria"/>
                <a:cs typeface="Cambria"/>
              </a:rPr>
              <a:t>and</a:t>
            </a:r>
            <a:r>
              <a:rPr sz="3650" spc="-145" dirty="0">
                <a:latin typeface="Cambria"/>
                <a:cs typeface="Cambria"/>
              </a:rPr>
              <a:t> </a:t>
            </a:r>
            <a:r>
              <a:rPr sz="3650" dirty="0">
                <a:latin typeface="Cambria"/>
                <a:cs typeface="Cambria"/>
              </a:rPr>
              <a:t>a</a:t>
            </a:r>
            <a:r>
              <a:rPr sz="3650" spc="-130" dirty="0">
                <a:latin typeface="Cambria"/>
                <a:cs typeface="Cambria"/>
              </a:rPr>
              <a:t> </a:t>
            </a:r>
            <a:r>
              <a:rPr sz="3650" spc="-60" dirty="0">
                <a:latin typeface="Cambria"/>
                <a:cs typeface="Cambria"/>
              </a:rPr>
              <a:t>data</a:t>
            </a:r>
            <a:r>
              <a:rPr sz="3650" spc="-125" dirty="0">
                <a:latin typeface="Cambria"/>
                <a:cs typeface="Cambria"/>
              </a:rPr>
              <a:t> </a:t>
            </a:r>
            <a:r>
              <a:rPr sz="3650" spc="-10" dirty="0">
                <a:latin typeface="Cambria"/>
                <a:cs typeface="Cambria"/>
              </a:rPr>
              <a:t>table</a:t>
            </a:r>
            <a:endParaRPr sz="36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13113" y="1922898"/>
            <a:ext cx="1536065" cy="65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50" b="1" spc="125" dirty="0">
                <a:latin typeface="Calibri"/>
                <a:cs typeface="Calibri"/>
              </a:rPr>
              <a:t>USED</a:t>
            </a:r>
            <a:r>
              <a:rPr sz="4150" b="1" spc="-140" dirty="0">
                <a:latin typeface="Calibri"/>
                <a:cs typeface="Calibri"/>
              </a:rPr>
              <a:t> </a:t>
            </a:r>
            <a:r>
              <a:rPr sz="4150" b="1" spc="-50" dirty="0">
                <a:latin typeface="Calibri"/>
                <a:cs typeface="Calibri"/>
              </a:rPr>
              <a:t>-</a:t>
            </a:r>
            <a:endParaRPr sz="41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03821" y="2551548"/>
            <a:ext cx="7354570" cy="65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50" b="1" spc="-10" dirty="0">
                <a:latin typeface="Calibri"/>
                <a:cs typeface="Calibri"/>
              </a:rPr>
              <a:t>faster_rcnn/inception_resnet_v2</a:t>
            </a:r>
            <a:endParaRPr sz="41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75494" y="4407068"/>
            <a:ext cx="3209925" cy="65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50" b="1" dirty="0">
                <a:latin typeface="Calibri"/>
                <a:cs typeface="Calibri"/>
              </a:rPr>
              <a:t>Tesseract</a:t>
            </a:r>
            <a:r>
              <a:rPr sz="4150" b="1" spc="-15" dirty="0">
                <a:latin typeface="Calibri"/>
                <a:cs typeface="Calibri"/>
              </a:rPr>
              <a:t> </a:t>
            </a:r>
            <a:r>
              <a:rPr sz="4150" b="1" spc="100" dirty="0">
                <a:latin typeface="Calibri"/>
                <a:cs typeface="Calibri"/>
              </a:rPr>
              <a:t>OCR</a:t>
            </a:r>
            <a:endParaRPr sz="41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44700" y="6524459"/>
            <a:ext cx="3474720" cy="65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50" b="1" dirty="0">
                <a:latin typeface="Calibri"/>
                <a:cs typeface="Calibri"/>
              </a:rPr>
              <a:t>Salesforce</a:t>
            </a:r>
            <a:r>
              <a:rPr sz="4150" b="1" spc="225" dirty="0">
                <a:latin typeface="Calibri"/>
                <a:cs typeface="Calibri"/>
              </a:rPr>
              <a:t> </a:t>
            </a:r>
            <a:r>
              <a:rPr sz="4150" b="1" spc="175" dirty="0">
                <a:latin typeface="Calibri"/>
                <a:cs typeface="Calibri"/>
              </a:rPr>
              <a:t>BLIP</a:t>
            </a:r>
            <a:endParaRPr sz="4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8042" y="411370"/>
            <a:ext cx="8527108" cy="1168353"/>
          </a:xfrm>
          <a:prstGeom prst="rect">
            <a:avLst/>
          </a:prstGeom>
        </p:spPr>
        <p:txBody>
          <a:bodyPr vert="horz" wrap="square" lIns="0" tIns="425534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125"/>
              </a:spcBef>
            </a:pPr>
            <a:r>
              <a:rPr sz="4800" b="1" spc="50" dirty="0"/>
              <a:t>Results</a:t>
            </a:r>
            <a:r>
              <a:rPr sz="4800" b="1" spc="-95" dirty="0"/>
              <a:t> </a:t>
            </a:r>
            <a:r>
              <a:rPr sz="4800" b="1" dirty="0"/>
              <a:t>and</a:t>
            </a:r>
            <a:r>
              <a:rPr sz="4800" b="1" spc="-95" dirty="0"/>
              <a:t> </a:t>
            </a:r>
            <a:r>
              <a:rPr sz="4800" b="1" spc="160" dirty="0"/>
              <a:t>Final</a:t>
            </a:r>
            <a:r>
              <a:rPr sz="4800" b="1" spc="-95" dirty="0"/>
              <a:t> </a:t>
            </a:r>
            <a:r>
              <a:rPr sz="4800" b="1" spc="-10" dirty="0"/>
              <a:t>Output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7350" y="3473450"/>
            <a:ext cx="5867400" cy="5486400"/>
            <a:chOff x="162248" y="1557663"/>
            <a:chExt cx="8171815" cy="7937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0704" y="1557663"/>
              <a:ext cx="3152774" cy="52150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7301" y="4884981"/>
              <a:ext cx="4476749" cy="46100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248" y="4799306"/>
              <a:ext cx="3962399" cy="45236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275" y="1917617"/>
              <a:ext cx="4162424" cy="3225849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9961FC4-002B-FAF5-7E6B-BF96AA1B1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550" y="4616450"/>
            <a:ext cx="8402223" cy="45059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E27D7D-792D-CDFB-324C-41B0C26EE7B3}"/>
              </a:ext>
            </a:extLst>
          </p:cNvPr>
          <p:cNvSpPr txBox="1"/>
          <p:nvPr/>
        </p:nvSpPr>
        <p:spPr>
          <a:xfrm>
            <a:off x="306844" y="2618988"/>
            <a:ext cx="649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 Segmented Images:</a:t>
            </a:r>
            <a:endParaRPr lang="en-IN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D90CD-070F-781B-7ECB-46A9FA86D7F2}"/>
              </a:ext>
            </a:extLst>
          </p:cNvPr>
          <p:cNvSpPr txBox="1"/>
          <p:nvPr/>
        </p:nvSpPr>
        <p:spPr>
          <a:xfrm>
            <a:off x="8428037" y="3473450"/>
            <a:ext cx="5143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Ran DESCRIPTION model for only Image 1,2,3,8 and EXTRACTION model for Image 1 only.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E63D4-1182-8167-D096-C3ADFB15AAB9}"/>
              </a:ext>
            </a:extLst>
          </p:cNvPr>
          <p:cNvSpPr txBox="1"/>
          <p:nvPr/>
        </p:nvSpPr>
        <p:spPr>
          <a:xfrm>
            <a:off x="8428037" y="2618988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Table:</a:t>
            </a:r>
            <a:endParaRPr lang="en-IN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235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Cambria</vt:lpstr>
      <vt:lpstr>Tahoma</vt:lpstr>
      <vt:lpstr>Verdana</vt:lpstr>
      <vt:lpstr>Office Theme</vt:lpstr>
      <vt:lpstr>Pipeline for Object Segmentation, Text Extraction, and Summarization</vt:lpstr>
      <vt:lpstr>Project Overview</vt:lpstr>
      <vt:lpstr>Technology Stack</vt:lpstr>
      <vt:lpstr>Implementation Steps</vt:lpstr>
      <vt:lpstr>Results and Final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Aditya</dc:creator>
  <cp:lastModifiedBy>Achintya Sharma</cp:lastModifiedBy>
  <cp:revision>1</cp:revision>
  <dcterms:created xsi:type="dcterms:W3CDTF">2024-08-22T12:18:23Z</dcterms:created>
  <dcterms:modified xsi:type="dcterms:W3CDTF">2024-08-22T12:24:55Z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2024-08-22T00:00:00Z</vt:filetime>
  </property>
  <property fmtid="{D5CDD505-2E9C-101B-9397-08002B2CF9AE}" pid="5" name="Producer">
    <vt:lpwstr>Skia/PDF m119</vt:lpwstr>
  </property>
</Properties>
</file>