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598170"/>
            <a:ext cx="6485255" cy="37985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99045" y="862965"/>
            <a:ext cx="41376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list&lt;Foo&gt;::iterator ite;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357505"/>
            <a:ext cx="8505190" cy="4065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6195" y="4631690"/>
            <a:ext cx="8074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++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lizi</dc:creator>
  <cp:lastModifiedBy>lizi</cp:lastModifiedBy>
  <cp:revision>2</cp:revision>
  <dcterms:created xsi:type="dcterms:W3CDTF">2022-04-19T10:30:09Z</dcterms:created>
  <dcterms:modified xsi:type="dcterms:W3CDTF">2022-04-19T10:30:09Z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