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F2B"/>
    <a:srgbClr val="373430"/>
    <a:srgbClr val="38353F"/>
    <a:srgbClr val="222020"/>
    <a:srgbClr val="404040"/>
    <a:srgbClr val="00E676"/>
    <a:srgbClr val="00BCD4"/>
    <a:srgbClr val="00DAC0"/>
    <a:srgbClr val="0079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71" y="9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24FC-9306-4F11-BF74-7E60A5F2BD9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2CF3-7E3F-41AC-8C81-3FC856B4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8" name="Mat des box"/>
          <p:cNvSpPr/>
          <p:nvPr/>
        </p:nvSpPr>
        <p:spPr>
          <a:xfrm>
            <a:off x="5617464" y="5090160"/>
            <a:ext cx="6309360" cy="103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at Des"/>
          <p:cNvSpPr txBox="1"/>
          <p:nvPr/>
        </p:nvSpPr>
        <p:spPr>
          <a:xfrm>
            <a:off x="5617464" y="5009387"/>
            <a:ext cx="657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vent Pro" panose="02000506040000020004" pitchFamily="2" charset="0"/>
              </a:rPr>
              <a:t>Material Designer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Advent Pro" panose="02000506040000020004" pitchFamily="2" charset="0"/>
            </a:endParaRPr>
          </a:p>
        </p:txBody>
      </p:sp>
      <p:pic>
        <p:nvPicPr>
          <p:cNvPr id="77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96" y="0"/>
            <a:ext cx="1203960" cy="120396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568440" y="6209716"/>
            <a:ext cx="535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dvent Pro" panose="02000506040000020004" pitchFamily="2" charset="0"/>
              </a:rPr>
              <a:t>b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dvent Pro" panose="02000506040000020004" pitchFamily="2" charset="0"/>
              </a:rPr>
              <a:t>y Lasantha M Senanayake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dvent Pro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Advent Pro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Lasantha Madushan</dc:creator>
  <cp:lastModifiedBy>Lasantha Madushan</cp:lastModifiedBy>
  <cp:revision>14</cp:revision>
  <dcterms:created xsi:type="dcterms:W3CDTF">2019-06-23T06:01:46Z</dcterms:created>
  <dcterms:modified xsi:type="dcterms:W3CDTF">2019-06-23T08:24:04Z</dcterms:modified>
</cp:coreProperties>
</file>