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61" r:id="rId3"/>
    <p:sldMasterId id="2147483653" r:id="rId4"/>
    <p:sldMasterId id="2147483655" r:id="rId5"/>
    <p:sldMasterId id="2147483656" r:id="rId6"/>
    <p:sldMasterId id="2147483657" r:id="rId7"/>
    <p:sldMasterId id="2147483658" r:id="rId8"/>
  </p:sldMasterIdLst>
  <p:notesMasterIdLst>
    <p:notesMasterId r:id="rId17"/>
  </p:notesMasterIdLst>
  <p:sldIdLst>
    <p:sldId id="259" r:id="rId9"/>
    <p:sldId id="286" r:id="rId10"/>
    <p:sldId id="557" r:id="rId11"/>
    <p:sldId id="558" r:id="rId12"/>
    <p:sldId id="559" r:id="rId13"/>
    <p:sldId id="560" r:id="rId14"/>
    <p:sldId id="561" r:id="rId15"/>
    <p:sldId id="562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66FF"/>
    <a:srgbClr val="D3D3D3"/>
    <a:srgbClr val="D7D7D7"/>
    <a:srgbClr val="EA2504"/>
    <a:srgbClr val="76B531"/>
    <a:srgbClr val="A6A6A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83673" autoAdjust="0"/>
  </p:normalViewPr>
  <p:slideViewPr>
    <p:cSldViewPr>
      <p:cViewPr varScale="1">
        <p:scale>
          <a:sx n="77" d="100"/>
          <a:sy n="77" d="100"/>
        </p:scale>
        <p:origin x="3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6F562-8A5E-4D3C-97DB-BA78A0359D66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27383" y="260651"/>
            <a:ext cx="108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5360" y="1340768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1052516"/>
            <a:ext cx="12192000" cy="4321175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39184" y="6669363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1079503"/>
            <a:ext cx="12192000" cy="56626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8784168" y="1079503"/>
            <a:ext cx="2117" cy="56626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8765117" y="1079503"/>
            <a:ext cx="8467" cy="56626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1079503"/>
            <a:ext cx="8832851" cy="5662613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8786286" y="1079503"/>
            <a:ext cx="3405716" cy="566261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431800" y="1557338"/>
            <a:ext cx="480060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431800" y="1557338"/>
            <a:ext cx="4800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8773584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8784167" y="908052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2" y="622303"/>
            <a:ext cx="8834967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8786286" y="620713"/>
            <a:ext cx="3405716" cy="2881312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9254069" y="3502025"/>
            <a:ext cx="2123017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9264651" y="3502025"/>
            <a:ext cx="212301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8784168" y="3502025"/>
            <a:ext cx="3405717" cy="295275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3" y="2066925"/>
            <a:ext cx="742103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620715"/>
            <a:ext cx="12192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3409951" y="677863"/>
            <a:ext cx="0" cy="5522912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3407835" y="622303"/>
            <a:ext cx="8758767" cy="5807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2" y="620716"/>
            <a:ext cx="3407833" cy="58070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613835" y="3429000"/>
            <a:ext cx="212090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613835" y="3438525"/>
            <a:ext cx="2120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3420533" y="692150"/>
            <a:ext cx="0" cy="55245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620715"/>
            <a:ext cx="12192000" cy="623728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3409951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3433235" y="620713"/>
            <a:ext cx="8758767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2" y="622303"/>
            <a:ext cx="3407833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3420533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1125538"/>
            <a:ext cx="12192000" cy="57324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6305551" y="965200"/>
            <a:ext cx="0" cy="5522913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6288617" y="968377"/>
            <a:ext cx="0" cy="5522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2" y="620713"/>
            <a:ext cx="6362700" cy="588010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6320369" y="622303"/>
            <a:ext cx="5871633" cy="5870575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1078064"/>
            <a:ext cx="12192000" cy="566330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1052513"/>
            <a:ext cx="12192000" cy="56896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10224459" y="6669363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248131" y="5227638"/>
            <a:ext cx="3024585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en-US" altLang="zh-CN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1" y="188916"/>
            <a:ext cx="9143999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—ARM_Linux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内核开发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1" y="2574925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163794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ARM裸板驱动开发</a:t>
            </a:r>
          </a:p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&amp;Linux内核驱动开发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课程体系介绍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1"/>
            <a:ext cx="7727950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38073" y="3717033"/>
            <a:ext cx="7098989" cy="1800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Linux基础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C语言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系统编程&amp;网络编程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ARM裸板驱动开发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Linux内核驱动开发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课程基础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39617" y="1700809"/>
            <a:ext cx="7170997" cy="1800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熟练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系统编程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了解操作系统原理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了解计算机组成原理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8763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基本参考书籍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00363" y="1763713"/>
            <a:ext cx="2024062" cy="40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C程序设计语言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6905625" y="1809751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>
              <a:spcBef>
                <a:spcPts val="700"/>
              </a:spcBef>
              <a:defRPr sz="28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algn="l">
              <a:spcBef>
                <a:spcPts val="600"/>
              </a:spcBef>
              <a:defRPr sz="24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>
              <a:spcBef>
                <a:spcPts val="450"/>
              </a:spcBef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深入理解计算机系统</a:t>
            </a:r>
          </a:p>
        </p:txBody>
      </p:sp>
      <p:pic>
        <p:nvPicPr>
          <p:cNvPr id="7" name="Picture 5" descr="深入理解计算机系统_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9" y="2212976"/>
            <a:ext cx="2655887" cy="361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语言_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68526"/>
            <a:ext cx="2501850" cy="36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1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硬件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编程目标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0" y="1052737"/>
            <a:ext cx="9144000" cy="53433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了解ARM各种核的版本与芯片关系。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掌握使用交叉编译器，了解各种移植。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掌握ARM芯片的汇编启动代码。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掌握C与ARM汇编语言调用及混编方法。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掌握熟练看懂原理图，芯片手册。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理解GPIO控制原理，掌握LED驱动程序，蜂鸣器驱动程序，按键驱动程序。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理解中断控制器原理，掌握ARM中断实现方法。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理解串口控制器原理，掌握串口驱动程序实现方法。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20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Nand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 Flash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控制器原理，掌握</a:t>
            </a:r>
            <a:r>
              <a:rPr lang="en-US" altLang="zh-CN" sz="20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Nand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 Flash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驱动程式实现方法。</a:t>
            </a:r>
          </a:p>
        </p:txBody>
      </p:sp>
    </p:spTree>
    <p:extLst>
      <p:ext uri="{BB962C8B-B14F-4D97-AF65-F5344CB8AC3E}">
        <p14:creationId xmlns:p14="http://schemas.microsoft.com/office/powerpoint/2010/main" val="36014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ARM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基本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参考书籍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06651" y="1763713"/>
            <a:ext cx="3192463" cy="400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嵌入式Linux应用开发手册</a:t>
            </a:r>
          </a:p>
        </p:txBody>
      </p:sp>
      <p:pic>
        <p:nvPicPr>
          <p:cNvPr id="5" name="Picture 4" descr="arm_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259013"/>
            <a:ext cx="2700338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m_boo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259014"/>
            <a:ext cx="245745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996113" y="1809751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>
              <a:spcBef>
                <a:spcPts val="700"/>
              </a:spcBef>
              <a:defRPr sz="28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algn="l">
              <a:spcBef>
                <a:spcPts val="600"/>
              </a:spcBef>
              <a:defRPr sz="24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>
              <a:spcBef>
                <a:spcPts val="450"/>
              </a:spcBef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ARM系统开发手册</a:t>
            </a:r>
          </a:p>
        </p:txBody>
      </p:sp>
    </p:spTree>
    <p:extLst>
      <p:ext uri="{BB962C8B-B14F-4D97-AF65-F5344CB8AC3E}">
        <p14:creationId xmlns:p14="http://schemas.microsoft.com/office/powerpoint/2010/main" val="25828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驱动课程目标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0" y="1052737"/>
            <a:ext cx="9144000" cy="53433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内核的编译配置基本开发步骤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内核源码编译配置工具，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Makefile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Kbuild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系统。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掌握如何创建自己的系统调用。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掌握模块的基本编写方法。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设备驱动程序的基本原理，了解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设备驱动的分类及区别。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掌握字符设备驱动的编写方法。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掌握阻塞型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和非阻塞型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实现方法。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内核中断上半部下半部处理机制。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内核内存管理和分配。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Platform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总线驱动的编写方法。</a:t>
            </a:r>
          </a:p>
        </p:txBody>
      </p:sp>
    </p:spTree>
    <p:extLst>
      <p:ext uri="{BB962C8B-B14F-4D97-AF65-F5344CB8AC3E}">
        <p14:creationId xmlns:p14="http://schemas.microsoft.com/office/powerpoint/2010/main" val="19221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6039" y="1765300"/>
            <a:ext cx="2744787" cy="4000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Linux内核设计与实现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/>
        </p:nvSpPr>
        <p:spPr bwMode="auto">
          <a:xfrm>
            <a:off x="6996113" y="1809751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>
              <a:spcBef>
                <a:spcPts val="700"/>
              </a:spcBef>
              <a:defRPr sz="28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algn="l">
              <a:spcBef>
                <a:spcPts val="600"/>
              </a:spcBef>
              <a:defRPr sz="24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>
              <a:spcBef>
                <a:spcPts val="500"/>
              </a:spcBef>
              <a:defRPr sz="2000"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>
              <a:spcBef>
                <a:spcPts val="450"/>
              </a:spcBef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ts val="45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163794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Linux设备驱动程序</a:t>
            </a:r>
          </a:p>
        </p:txBody>
      </p:sp>
      <p:pic>
        <p:nvPicPr>
          <p:cNvPr id="10245" name="Picture 5" descr="kernel_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2214563"/>
            <a:ext cx="3016250" cy="391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2214563"/>
            <a:ext cx="3060700" cy="4049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文本占位符 3"/>
          <p:cNvSpPr txBox="1">
            <a:spLocks noChangeArrowheads="1"/>
          </p:cNvSpPr>
          <p:nvPr/>
        </p:nvSpPr>
        <p:spPr bwMode="auto">
          <a:xfrm>
            <a:off x="1524000" y="193675"/>
            <a:ext cx="9144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b="1" kern="0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kern="0" dirty="0">
                <a:solidFill>
                  <a:srgbClr val="FFC000"/>
                </a:solidFill>
                <a:latin typeface="+mj-ea"/>
                <a:ea typeface="+mj-ea"/>
              </a:rPr>
              <a:t>驱动参考书籍</a:t>
            </a:r>
            <a:endParaRPr lang="en-US" b="1" kern="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96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Pages>0</Pages>
  <Words>294</Words>
  <Characters>0</Characters>
  <Application>Microsoft Office PowerPoint</Application>
  <DocSecurity>0</DocSecurity>
  <PresentationFormat>宽屏</PresentationFormat>
  <Lines>0</Lines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 Unicode MS</vt:lpstr>
      <vt:lpstr>DejaVu Sans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Times New Roman</vt:lpstr>
      <vt:lpstr>Office 主题​​</vt:lpstr>
      <vt:lpstr>1_Office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Liao Xiaofei</cp:lastModifiedBy>
  <cp:revision>589</cp:revision>
  <dcterms:created xsi:type="dcterms:W3CDTF">2013-05-20T02:48:50Z</dcterms:created>
  <dcterms:modified xsi:type="dcterms:W3CDTF">2015-07-26T16:58:17Z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