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0" r:id="rId2"/>
    <p:sldMasterId id="2147483651" r:id="rId3"/>
    <p:sldMasterId id="2147483661" r:id="rId4"/>
    <p:sldMasterId id="2147483653" r:id="rId5"/>
    <p:sldMasterId id="2147483655" r:id="rId6"/>
    <p:sldMasterId id="2147483656" r:id="rId7"/>
    <p:sldMasterId id="2147483657" r:id="rId8"/>
    <p:sldMasterId id="2147483658" r:id="rId9"/>
  </p:sldMasterIdLst>
  <p:notesMasterIdLst>
    <p:notesMasterId r:id="rId34"/>
  </p:notesMasterIdLst>
  <p:sldIdLst>
    <p:sldId id="259" r:id="rId10"/>
    <p:sldId id="260" r:id="rId11"/>
    <p:sldId id="268" r:id="rId12"/>
    <p:sldId id="284" r:id="rId13"/>
    <p:sldId id="265" r:id="rId14"/>
    <p:sldId id="286" r:id="rId15"/>
    <p:sldId id="270" r:id="rId16"/>
    <p:sldId id="274" r:id="rId17"/>
    <p:sldId id="275" r:id="rId18"/>
    <p:sldId id="276" r:id="rId19"/>
    <p:sldId id="271" r:id="rId20"/>
    <p:sldId id="273" r:id="rId21"/>
    <p:sldId id="292" r:id="rId22"/>
    <p:sldId id="288" r:id="rId23"/>
    <p:sldId id="289" r:id="rId24"/>
    <p:sldId id="290" r:id="rId25"/>
    <p:sldId id="291" r:id="rId26"/>
    <p:sldId id="287" r:id="rId27"/>
    <p:sldId id="285" r:id="rId28"/>
    <p:sldId id="272" r:id="rId29"/>
    <p:sldId id="282" r:id="rId30"/>
    <p:sldId id="281" r:id="rId31"/>
    <p:sldId id="283" r:id="rId32"/>
    <p:sldId id="266" r:id="rId3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6A6"/>
    <a:srgbClr val="76B531"/>
    <a:srgbClr val="D3D3D3"/>
    <a:srgbClr val="D7D7D7"/>
    <a:srgbClr val="EA2504"/>
    <a:srgbClr val="0066FF"/>
    <a:srgbClr val="FFC000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397" autoAdjust="0"/>
    <p:restoredTop sz="94660"/>
  </p:normalViewPr>
  <p:slideViewPr>
    <p:cSldViewPr>
      <p:cViewPr varScale="1">
        <p:scale>
          <a:sx n="92" d="100"/>
          <a:sy n="92" d="100"/>
        </p:scale>
        <p:origin x="648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21" Type="http://schemas.openxmlformats.org/officeDocument/2006/relationships/slide" Target="slides/slide12.xml"/><Relationship Id="rId34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slide" Target="slides/slide20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viewProps" Target="viewProps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slide" Target="slides/slide22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presProps" Target="presProps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29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200" smtClean="0">
                <a:latin typeface="Calibri" pitchFamily="34" charset="0"/>
              </a:defRPr>
            </a:lvl1pPr>
          </a:lstStyle>
          <a:p>
            <a:pPr>
              <a:defRPr/>
            </a:pPr>
            <a:fld id="{179FE8F6-778F-424B-B018-3861D587DA0A}" type="datetimeFigureOut">
              <a:rPr lang="zh-CN" altLang="en-US"/>
              <a:pPr>
                <a:defRPr/>
              </a:pPr>
              <a:t>2015/7/10</a:t>
            </a:fld>
            <a:endParaRPr lang="en-US"/>
          </a:p>
        </p:txBody>
      </p:sp>
      <p:sp>
        <p:nvSpPr>
          <p:cNvPr id="20484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2293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229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29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200" smtClean="0">
                <a:latin typeface="Calibri" pitchFamily="34" charset="0"/>
              </a:defRPr>
            </a:lvl1pPr>
          </a:lstStyle>
          <a:p>
            <a:pPr>
              <a:defRPr/>
            </a:pPr>
            <a:fld id="{41B6F562-8A5E-4D3C-97DB-BA78A0359D66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078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4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2150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en-US" altLang="zh-CN" smtClean="0"/>
          </a:p>
          <a:p>
            <a:pPr marL="0" lvl="3" eaLnBrk="1" hangingPunct="1">
              <a:spcBef>
                <a:spcPct val="0"/>
              </a:spcBef>
            </a:pPr>
            <a:r>
              <a:rPr lang="zh-CN" altLang="en-US" smtClean="0">
                <a:solidFill>
                  <a:srgbClr val="376092"/>
                </a:solidFill>
              </a:rPr>
              <a:t>本节课程主要讲了什么？通过本节课程的学习我们掌握了什么？解决什么问题？</a:t>
            </a:r>
            <a:endParaRPr lang="en-US" smtClean="0">
              <a:solidFill>
                <a:srgbClr val="376092"/>
              </a:solidFill>
            </a:endParaRPr>
          </a:p>
          <a:p>
            <a:pPr marL="0" lvl="3" eaLnBrk="1" hangingPunct="1">
              <a:spcBef>
                <a:spcPct val="0"/>
              </a:spcBef>
            </a:pPr>
            <a:r>
              <a:rPr lang="zh-CN" altLang="en-US" smtClean="0">
                <a:solidFill>
                  <a:srgbClr val="376092"/>
                </a:solidFill>
              </a:rPr>
              <a:t>下节课程我们要学习什么？</a:t>
            </a:r>
            <a:endParaRPr lang="zh-CN" altLang="en-US" smtClean="0"/>
          </a:p>
        </p:txBody>
      </p:sp>
      <p:sp>
        <p:nvSpPr>
          <p:cNvPr id="21508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/>
            <a:fld id="{B9BED48C-A3B9-40AE-88A5-FD250C998CC7}" type="slidenum">
              <a:rPr lang="zh-CN" altLang="en-US" sz="1200">
                <a:latin typeface="Calibri" pitchFamily="34" charset="0"/>
              </a:rPr>
              <a:pPr algn="r" eaLnBrk="1" hangingPunct="1"/>
              <a:t>24</a:t>
            </a:fld>
            <a:endParaRPr lang="en-US" altLang="zh-CN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3593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3930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1713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333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5439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4981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0490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312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81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135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6313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11304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7159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68251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4556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004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448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7313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22330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0125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635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8708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9978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08482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03359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3019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0171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198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652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5015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27096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549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2023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8293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302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7573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40893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15065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1470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2227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671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1388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68197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428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663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823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007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4447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28499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77615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1239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8560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377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059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65789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53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8747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338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4038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0078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48110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86354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310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4679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510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2019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898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1869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0692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207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20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0319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71987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5110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3013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945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1042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9369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98782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06633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674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3583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548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6538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20959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72323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415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2622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929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23329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870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3194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7947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4567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8028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5506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18576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66086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6026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0795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Relationship Id="rId14" Type="http://schemas.openxmlformats.org/officeDocument/2006/relationships/image" Target="../media/image1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7" name="矩形 4"/>
          <p:cNvSpPr>
            <a:spLocks noChangeArrowheads="1"/>
          </p:cNvSpPr>
          <p:nvPr userDrawn="1"/>
        </p:nvSpPr>
        <p:spPr bwMode="auto">
          <a:xfrm>
            <a:off x="0" y="1052515"/>
            <a:ext cx="9144000" cy="4321175"/>
          </a:xfrm>
          <a:prstGeom prst="rect">
            <a:avLst/>
          </a:prstGeom>
          <a:solidFill>
            <a:srgbClr val="FFFFFF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Franklin Gothic Book" pitchFamily="34" charset="0"/>
              <a:ea typeface="黑体" pitchFamily="2" charset="-122"/>
            </a:endParaRPr>
          </a:p>
        </p:txBody>
      </p:sp>
      <p:sp>
        <p:nvSpPr>
          <p:cNvPr id="5" name="矩形 7"/>
          <p:cNvSpPr>
            <a:spLocks noChangeArrowheads="1"/>
          </p:cNvSpPr>
          <p:nvPr userDrawn="1"/>
        </p:nvSpPr>
        <p:spPr bwMode="auto">
          <a:xfrm>
            <a:off x="179388" y="6669362"/>
            <a:ext cx="881844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1000" dirty="0">
                <a:solidFill>
                  <a:schemeClr val="bg1"/>
                </a:solidFill>
              </a:rPr>
              <a:t>上嵌网院                                                                                                                                                     </a:t>
            </a:r>
            <a:r>
              <a:rPr lang="zh-CN" altLang="en-US" sz="1000" dirty="0" smtClean="0">
                <a:solidFill>
                  <a:schemeClr val="bg1"/>
                </a:solidFill>
              </a:rPr>
              <a:t>                                             </a:t>
            </a:r>
            <a:r>
              <a:rPr lang="en-US" altLang="zh-CN" sz="1000" dirty="0">
                <a:solidFill>
                  <a:schemeClr val="bg1"/>
                </a:solidFill>
              </a:rPr>
              <a:t>www.qianrushi.com.cn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ldLvl="0" animBg="1" autoUpdateAnimBg="0"/>
    </p:bld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6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矩形 8"/>
          <p:cNvSpPr>
            <a:spLocks noChangeArrowheads="1"/>
          </p:cNvSpPr>
          <p:nvPr userDrawn="1"/>
        </p:nvSpPr>
        <p:spPr bwMode="auto">
          <a:xfrm>
            <a:off x="0" y="1078063"/>
            <a:ext cx="9144000" cy="5663307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20000" b="1" dirty="0">
                <a:ln/>
                <a:solidFill>
                  <a:srgbClr val="D3D3D3"/>
                </a:solidFill>
                <a:latin typeface="微软雅黑" pitchFamily="34" charset="-122"/>
                <a:ea typeface="微软雅黑" pitchFamily="34" charset="-122"/>
              </a:rPr>
              <a:t>上 嵌</a:t>
            </a:r>
          </a:p>
        </p:txBody>
      </p:sp>
      <p:sp>
        <p:nvSpPr>
          <p:cNvPr id="2051" name="矩形 4"/>
          <p:cNvSpPr>
            <a:spLocks noChangeArrowheads="1"/>
          </p:cNvSpPr>
          <p:nvPr userDrawn="1"/>
        </p:nvSpPr>
        <p:spPr bwMode="auto">
          <a:xfrm>
            <a:off x="0" y="1052513"/>
            <a:ext cx="9144000" cy="5689600"/>
          </a:xfrm>
          <a:prstGeom prst="rect">
            <a:avLst/>
          </a:prstGeom>
          <a:solidFill>
            <a:srgbClr val="FFFFFF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Franklin Gothic Book" pitchFamily="34" charset="0"/>
              <a:ea typeface="黑体" pitchFamily="2" charset="-122"/>
            </a:endParaRPr>
          </a:p>
        </p:txBody>
      </p:sp>
      <p:sp>
        <p:nvSpPr>
          <p:cNvPr id="6" name="矩形 5"/>
          <p:cNvSpPr>
            <a:spLocks noChangeArrowheads="1"/>
          </p:cNvSpPr>
          <p:nvPr userDrawn="1"/>
        </p:nvSpPr>
        <p:spPr bwMode="auto">
          <a:xfrm>
            <a:off x="7668344" y="6669362"/>
            <a:ext cx="146386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000" dirty="0" smtClean="0">
                <a:solidFill>
                  <a:schemeClr val="bg1"/>
                </a:solidFill>
              </a:rPr>
              <a:t>www.qianrushi.com.cn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 bldLvl="0" animBg="1" autoUpdateAnimBg="0"/>
    </p:bld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6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8"/>
          <p:cNvSpPr>
            <a:spLocks noChangeArrowheads="1"/>
          </p:cNvSpPr>
          <p:nvPr userDrawn="1"/>
        </p:nvSpPr>
        <p:spPr bwMode="auto">
          <a:xfrm>
            <a:off x="0" y="1078063"/>
            <a:ext cx="9144000" cy="5663307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20000" b="1" dirty="0">
                <a:ln/>
                <a:solidFill>
                  <a:srgbClr val="D3D3D3"/>
                </a:solidFill>
                <a:latin typeface="微软雅黑" pitchFamily="34" charset="-122"/>
                <a:ea typeface="微软雅黑" pitchFamily="34" charset="-122"/>
              </a:rPr>
              <a:t>上 嵌</a:t>
            </a:r>
          </a:p>
        </p:txBody>
      </p:sp>
      <p:sp>
        <p:nvSpPr>
          <p:cNvPr id="7" name="矩形 4"/>
          <p:cNvSpPr>
            <a:spLocks noChangeArrowheads="1"/>
          </p:cNvSpPr>
          <p:nvPr userDrawn="1"/>
        </p:nvSpPr>
        <p:spPr bwMode="auto">
          <a:xfrm>
            <a:off x="0" y="1052513"/>
            <a:ext cx="9144000" cy="5689600"/>
          </a:xfrm>
          <a:prstGeom prst="rect">
            <a:avLst/>
          </a:prstGeom>
          <a:solidFill>
            <a:srgbClr val="FFFFFF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Franklin Gothic Book" pitchFamily="34" charset="0"/>
              <a:ea typeface="黑体" pitchFamily="2" charset="-122"/>
            </a:endParaRPr>
          </a:p>
        </p:txBody>
      </p:sp>
      <p:sp>
        <p:nvSpPr>
          <p:cNvPr id="8" name="矩形 7"/>
          <p:cNvSpPr>
            <a:spLocks noChangeArrowheads="1"/>
          </p:cNvSpPr>
          <p:nvPr userDrawn="1"/>
        </p:nvSpPr>
        <p:spPr bwMode="auto">
          <a:xfrm>
            <a:off x="7668344" y="6669362"/>
            <a:ext cx="146386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000" dirty="0" smtClean="0">
                <a:solidFill>
                  <a:schemeClr val="bg1"/>
                </a:solidFill>
              </a:rPr>
              <a:t>www.qianrushi.com.cn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 autoUpdateAnimBg="0"/>
    </p:bld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6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8"/>
          <p:cNvSpPr>
            <a:spLocks noChangeArrowheads="1"/>
          </p:cNvSpPr>
          <p:nvPr userDrawn="1"/>
        </p:nvSpPr>
        <p:spPr bwMode="auto">
          <a:xfrm>
            <a:off x="0" y="1078063"/>
            <a:ext cx="9144000" cy="5663307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20000" b="1" dirty="0">
                <a:ln/>
                <a:solidFill>
                  <a:srgbClr val="D3D3D3"/>
                </a:solidFill>
                <a:latin typeface="微软雅黑" pitchFamily="34" charset="-122"/>
                <a:ea typeface="微软雅黑" pitchFamily="34" charset="-122"/>
              </a:rPr>
              <a:t>上 嵌</a:t>
            </a:r>
          </a:p>
        </p:txBody>
      </p:sp>
      <p:sp>
        <p:nvSpPr>
          <p:cNvPr id="7" name="矩形 4"/>
          <p:cNvSpPr>
            <a:spLocks noChangeArrowheads="1"/>
          </p:cNvSpPr>
          <p:nvPr userDrawn="1"/>
        </p:nvSpPr>
        <p:spPr bwMode="auto">
          <a:xfrm>
            <a:off x="0" y="1052513"/>
            <a:ext cx="9144000" cy="5689600"/>
          </a:xfrm>
          <a:prstGeom prst="rect">
            <a:avLst/>
          </a:prstGeom>
          <a:solidFill>
            <a:srgbClr val="FFFFFF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Franklin Gothic Book" pitchFamily="34" charset="0"/>
              <a:ea typeface="黑体" pitchFamily="2" charset="-122"/>
            </a:endParaRPr>
          </a:p>
        </p:txBody>
      </p:sp>
      <p:sp>
        <p:nvSpPr>
          <p:cNvPr id="8" name="矩形 7"/>
          <p:cNvSpPr>
            <a:spLocks noChangeArrowheads="1"/>
          </p:cNvSpPr>
          <p:nvPr userDrawn="1"/>
        </p:nvSpPr>
        <p:spPr bwMode="auto">
          <a:xfrm>
            <a:off x="7668344" y="6669362"/>
            <a:ext cx="146386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000" dirty="0" smtClean="0">
                <a:solidFill>
                  <a:schemeClr val="bg1"/>
                </a:solidFill>
              </a:rPr>
              <a:t>www.qianrushi.com.cn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 autoUpdateAnimBg="0"/>
    </p:bld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6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23" name="矩形 8"/>
          <p:cNvSpPr>
            <a:spLocks noChangeArrowheads="1"/>
          </p:cNvSpPr>
          <p:nvPr userDrawn="1"/>
        </p:nvSpPr>
        <p:spPr bwMode="auto">
          <a:xfrm>
            <a:off x="0" y="1079502"/>
            <a:ext cx="9144000" cy="56626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Franklin Gothic Book" pitchFamily="34" charset="0"/>
              <a:ea typeface="黑体" pitchFamily="2" charset="-122"/>
            </a:endParaRPr>
          </a:p>
        </p:txBody>
      </p:sp>
      <p:cxnSp>
        <p:nvCxnSpPr>
          <p:cNvPr id="5124" name="直接连接符 7"/>
          <p:cNvCxnSpPr>
            <a:cxnSpLocks noChangeShapeType="1"/>
          </p:cNvCxnSpPr>
          <p:nvPr/>
        </p:nvCxnSpPr>
        <p:spPr bwMode="auto">
          <a:xfrm>
            <a:off x="6588126" y="1079502"/>
            <a:ext cx="1588" cy="5662613"/>
          </a:xfrm>
          <a:prstGeom prst="line">
            <a:avLst/>
          </a:prstGeom>
          <a:noFill/>
          <a:ln w="9525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5" name="直接连接符 8"/>
          <p:cNvCxnSpPr>
            <a:cxnSpLocks noChangeShapeType="1"/>
          </p:cNvCxnSpPr>
          <p:nvPr/>
        </p:nvCxnSpPr>
        <p:spPr bwMode="auto">
          <a:xfrm flipH="1">
            <a:off x="6573838" y="1079502"/>
            <a:ext cx="6350" cy="5662613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矩形 8"/>
          <p:cNvSpPr>
            <a:spLocks noChangeArrowheads="1"/>
          </p:cNvSpPr>
          <p:nvPr userDrawn="1"/>
        </p:nvSpPr>
        <p:spPr bwMode="auto">
          <a:xfrm>
            <a:off x="0" y="1078063"/>
            <a:ext cx="9144000" cy="5663307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20000" b="1" dirty="0">
                <a:ln/>
                <a:solidFill>
                  <a:srgbClr val="D3D3D3"/>
                </a:solidFill>
                <a:latin typeface="微软雅黑" pitchFamily="34" charset="-122"/>
                <a:ea typeface="微软雅黑" pitchFamily="34" charset="-122"/>
              </a:rPr>
              <a:t>上 嵌</a:t>
            </a:r>
          </a:p>
        </p:txBody>
      </p:sp>
      <p:sp>
        <p:nvSpPr>
          <p:cNvPr id="5127" name="矩形 9"/>
          <p:cNvSpPr>
            <a:spLocks noChangeArrowheads="1"/>
          </p:cNvSpPr>
          <p:nvPr userDrawn="1"/>
        </p:nvSpPr>
        <p:spPr bwMode="auto">
          <a:xfrm>
            <a:off x="1" y="1079502"/>
            <a:ext cx="6624638" cy="5662613"/>
          </a:xfrm>
          <a:prstGeom prst="rect">
            <a:avLst/>
          </a:prstGeom>
          <a:solidFill>
            <a:srgbClr val="A6A6A6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Franklin Gothic Book" pitchFamily="34" charset="0"/>
              <a:ea typeface="黑体" pitchFamily="2" charset="-122"/>
            </a:endParaRPr>
          </a:p>
        </p:txBody>
      </p:sp>
      <p:sp>
        <p:nvSpPr>
          <p:cNvPr id="5128" name="矩形 10"/>
          <p:cNvSpPr>
            <a:spLocks noChangeArrowheads="1"/>
          </p:cNvSpPr>
          <p:nvPr userDrawn="1"/>
        </p:nvSpPr>
        <p:spPr bwMode="auto">
          <a:xfrm>
            <a:off x="6589714" y="1079502"/>
            <a:ext cx="2554287" cy="5662613"/>
          </a:xfrm>
          <a:prstGeom prst="rect">
            <a:avLst/>
          </a:prstGeom>
          <a:solidFill>
            <a:srgbClr val="F2F2F2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Franklin Gothic Book" pitchFamily="34" charset="0"/>
              <a:ea typeface="黑体" pitchFamily="2" charset="-122"/>
            </a:endParaRPr>
          </a:p>
        </p:txBody>
      </p:sp>
      <p:cxnSp>
        <p:nvCxnSpPr>
          <p:cNvPr id="5129" name="直接连接符 17"/>
          <p:cNvCxnSpPr>
            <a:cxnSpLocks noChangeShapeType="1"/>
          </p:cNvCxnSpPr>
          <p:nvPr userDrawn="1"/>
        </p:nvCxnSpPr>
        <p:spPr bwMode="auto">
          <a:xfrm>
            <a:off x="323850" y="1557338"/>
            <a:ext cx="3600450" cy="0"/>
          </a:xfrm>
          <a:prstGeom prst="line">
            <a:avLst/>
          </a:prstGeom>
          <a:noFill/>
          <a:ln w="9525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0" name="直接连接符 18"/>
          <p:cNvCxnSpPr>
            <a:cxnSpLocks noChangeShapeType="1"/>
          </p:cNvCxnSpPr>
          <p:nvPr userDrawn="1"/>
        </p:nvCxnSpPr>
        <p:spPr bwMode="auto">
          <a:xfrm>
            <a:off x="323850" y="1557338"/>
            <a:ext cx="360045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矩形 11"/>
          <p:cNvSpPr>
            <a:spLocks noChangeArrowheads="1"/>
          </p:cNvSpPr>
          <p:nvPr userDrawn="1"/>
        </p:nvSpPr>
        <p:spPr bwMode="auto">
          <a:xfrm>
            <a:off x="7668344" y="6669362"/>
            <a:ext cx="146386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000" dirty="0" smtClean="0">
                <a:solidFill>
                  <a:schemeClr val="bg1"/>
                </a:solidFill>
              </a:rPr>
              <a:t>www.qianrushi.com.cn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70" name="直接连接符 7"/>
          <p:cNvCxnSpPr>
            <a:cxnSpLocks noChangeShapeType="1"/>
          </p:cNvCxnSpPr>
          <p:nvPr/>
        </p:nvCxnSpPr>
        <p:spPr bwMode="auto">
          <a:xfrm flipH="1">
            <a:off x="6580188" y="965200"/>
            <a:ext cx="0" cy="5522913"/>
          </a:xfrm>
          <a:prstGeom prst="line">
            <a:avLst/>
          </a:prstGeom>
          <a:noFill/>
          <a:ln w="9525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1" name="直接连接符 8"/>
          <p:cNvCxnSpPr>
            <a:cxnSpLocks noChangeShapeType="1"/>
          </p:cNvCxnSpPr>
          <p:nvPr/>
        </p:nvCxnSpPr>
        <p:spPr bwMode="auto">
          <a:xfrm>
            <a:off x="6588125" y="908052"/>
            <a:ext cx="0" cy="5522913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72" name="矩形 9"/>
          <p:cNvSpPr>
            <a:spLocks noChangeArrowheads="1"/>
          </p:cNvSpPr>
          <p:nvPr userDrawn="1"/>
        </p:nvSpPr>
        <p:spPr bwMode="auto">
          <a:xfrm>
            <a:off x="1" y="622302"/>
            <a:ext cx="6626225" cy="5807075"/>
          </a:xfrm>
          <a:prstGeom prst="rect">
            <a:avLst/>
          </a:prstGeom>
          <a:solidFill>
            <a:srgbClr val="A6A6A6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Franklin Gothic Book" pitchFamily="34" charset="0"/>
              <a:ea typeface="黑体" pitchFamily="2" charset="-122"/>
            </a:endParaRPr>
          </a:p>
        </p:txBody>
      </p:sp>
      <p:sp>
        <p:nvSpPr>
          <p:cNvPr id="7173" name="矩形 10"/>
          <p:cNvSpPr>
            <a:spLocks noChangeArrowheads="1"/>
          </p:cNvSpPr>
          <p:nvPr userDrawn="1"/>
        </p:nvSpPr>
        <p:spPr bwMode="auto">
          <a:xfrm>
            <a:off x="6589714" y="620713"/>
            <a:ext cx="2554287" cy="2881312"/>
          </a:xfrm>
          <a:prstGeom prst="rect">
            <a:avLst/>
          </a:prstGeom>
          <a:solidFill>
            <a:srgbClr val="F2F2F2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Franklin Gothic Book" pitchFamily="34" charset="0"/>
              <a:ea typeface="黑体" pitchFamily="2" charset="-122"/>
            </a:endParaRPr>
          </a:p>
        </p:txBody>
      </p:sp>
      <p:pic>
        <p:nvPicPr>
          <p:cNvPr id="7178" name="Picture 6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174" name="直接连接符 2"/>
          <p:cNvCxnSpPr>
            <a:cxnSpLocks noChangeShapeType="1"/>
          </p:cNvCxnSpPr>
          <p:nvPr userDrawn="1"/>
        </p:nvCxnSpPr>
        <p:spPr bwMode="auto">
          <a:xfrm>
            <a:off x="6940551" y="3502025"/>
            <a:ext cx="1592263" cy="0"/>
          </a:xfrm>
          <a:prstGeom prst="line">
            <a:avLst/>
          </a:prstGeom>
          <a:noFill/>
          <a:ln w="9525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5" name="直接连接符 15"/>
          <p:cNvCxnSpPr>
            <a:cxnSpLocks noChangeShapeType="1"/>
          </p:cNvCxnSpPr>
          <p:nvPr userDrawn="1"/>
        </p:nvCxnSpPr>
        <p:spPr bwMode="auto">
          <a:xfrm>
            <a:off x="6948488" y="3502025"/>
            <a:ext cx="1592262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76" name="矩形 10"/>
          <p:cNvSpPr>
            <a:spLocks noChangeArrowheads="1"/>
          </p:cNvSpPr>
          <p:nvPr userDrawn="1"/>
        </p:nvSpPr>
        <p:spPr bwMode="auto">
          <a:xfrm>
            <a:off x="6588126" y="3502025"/>
            <a:ext cx="2554288" cy="2952750"/>
          </a:xfrm>
          <a:prstGeom prst="rect">
            <a:avLst/>
          </a:prstGeom>
          <a:solidFill>
            <a:srgbClr val="F2F2F2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Franklin Gothic Book" pitchFamily="34" charset="0"/>
              <a:ea typeface="黑体" pitchFamily="2" charset="-122"/>
            </a:endParaRPr>
          </a:p>
        </p:txBody>
      </p:sp>
      <p:sp>
        <p:nvSpPr>
          <p:cNvPr id="11" name="矩形 8"/>
          <p:cNvSpPr>
            <a:spLocks noChangeArrowheads="1"/>
          </p:cNvSpPr>
          <p:nvPr userDrawn="1"/>
        </p:nvSpPr>
        <p:spPr bwMode="auto">
          <a:xfrm>
            <a:off x="0" y="1078063"/>
            <a:ext cx="9144000" cy="5663307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20000" b="1" dirty="0">
                <a:ln/>
                <a:solidFill>
                  <a:srgbClr val="D3D3D3"/>
                </a:solidFill>
                <a:latin typeface="微软雅黑" pitchFamily="34" charset="-122"/>
                <a:ea typeface="微软雅黑" pitchFamily="34" charset="-122"/>
              </a:rPr>
              <a:t>上 嵌</a:t>
            </a:r>
          </a:p>
        </p:txBody>
      </p:sp>
      <p:sp>
        <p:nvSpPr>
          <p:cNvPr id="12" name="矩形 4"/>
          <p:cNvSpPr>
            <a:spLocks noChangeArrowheads="1"/>
          </p:cNvSpPr>
          <p:nvPr userDrawn="1"/>
        </p:nvSpPr>
        <p:spPr bwMode="auto">
          <a:xfrm>
            <a:off x="0" y="1052513"/>
            <a:ext cx="9144000" cy="5689600"/>
          </a:xfrm>
          <a:prstGeom prst="rect">
            <a:avLst/>
          </a:prstGeom>
          <a:solidFill>
            <a:srgbClr val="FFFFFF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Franklin Gothic Book" pitchFamily="34" charset="0"/>
              <a:ea typeface="黑体" pitchFamily="2" charset="-122"/>
            </a:endParaRPr>
          </a:p>
        </p:txBody>
      </p:sp>
      <p:sp>
        <p:nvSpPr>
          <p:cNvPr id="13" name="矩形 12"/>
          <p:cNvSpPr>
            <a:spLocks noChangeArrowheads="1"/>
          </p:cNvSpPr>
          <p:nvPr userDrawn="1"/>
        </p:nvSpPr>
        <p:spPr bwMode="auto">
          <a:xfrm>
            <a:off x="7668344" y="6669362"/>
            <a:ext cx="146386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000" dirty="0" smtClean="0">
                <a:solidFill>
                  <a:schemeClr val="bg1"/>
                </a:solidFill>
              </a:rPr>
              <a:t>www.qianrushi.com.cn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 autoUpdateAnimBg="0"/>
    </p:bld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TextBox 7"/>
          <p:cNvPicPr>
            <a:picLocks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2614" y="2066925"/>
            <a:ext cx="5565775" cy="194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矩形 8"/>
          <p:cNvSpPr>
            <a:spLocks noChangeArrowheads="1"/>
          </p:cNvSpPr>
          <p:nvPr userDrawn="1"/>
        </p:nvSpPr>
        <p:spPr bwMode="auto">
          <a:xfrm>
            <a:off x="0" y="620715"/>
            <a:ext cx="9144000" cy="6237287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Franklin Gothic Book" pitchFamily="34" charset="0"/>
              <a:ea typeface="黑体" pitchFamily="2" charset="-122"/>
            </a:endParaRPr>
          </a:p>
        </p:txBody>
      </p:sp>
      <p:cxnSp>
        <p:nvCxnSpPr>
          <p:cNvPr id="8196" name="直接连接符 7"/>
          <p:cNvCxnSpPr>
            <a:cxnSpLocks noChangeShapeType="1"/>
          </p:cNvCxnSpPr>
          <p:nvPr/>
        </p:nvCxnSpPr>
        <p:spPr bwMode="auto">
          <a:xfrm flipH="1">
            <a:off x="2557463" y="677863"/>
            <a:ext cx="0" cy="5522912"/>
          </a:xfrm>
          <a:prstGeom prst="line">
            <a:avLst/>
          </a:prstGeom>
          <a:noFill/>
          <a:ln w="9525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197" name="矩形 9"/>
          <p:cNvSpPr>
            <a:spLocks noChangeArrowheads="1"/>
          </p:cNvSpPr>
          <p:nvPr userDrawn="1"/>
        </p:nvSpPr>
        <p:spPr bwMode="auto">
          <a:xfrm>
            <a:off x="2555876" y="622302"/>
            <a:ext cx="6569075" cy="5807075"/>
          </a:xfrm>
          <a:prstGeom prst="rect">
            <a:avLst/>
          </a:prstGeom>
          <a:solidFill>
            <a:srgbClr val="A6A6A6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Franklin Gothic Book" pitchFamily="34" charset="0"/>
              <a:ea typeface="黑体" pitchFamily="2" charset="-122"/>
            </a:endParaRPr>
          </a:p>
        </p:txBody>
      </p:sp>
      <p:sp>
        <p:nvSpPr>
          <p:cNvPr id="8198" name="矩形 10"/>
          <p:cNvSpPr>
            <a:spLocks noChangeArrowheads="1"/>
          </p:cNvSpPr>
          <p:nvPr userDrawn="1"/>
        </p:nvSpPr>
        <p:spPr bwMode="auto">
          <a:xfrm>
            <a:off x="1" y="620715"/>
            <a:ext cx="2555875" cy="5807075"/>
          </a:xfrm>
          <a:prstGeom prst="rect">
            <a:avLst/>
          </a:prstGeom>
          <a:solidFill>
            <a:srgbClr val="F2F2F2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Franklin Gothic Book" pitchFamily="34" charset="0"/>
              <a:ea typeface="黑体" pitchFamily="2" charset="-122"/>
            </a:endParaRPr>
          </a:p>
        </p:txBody>
      </p:sp>
      <p:cxnSp>
        <p:nvCxnSpPr>
          <p:cNvPr id="8199" name="直接连接符 2"/>
          <p:cNvCxnSpPr>
            <a:cxnSpLocks noChangeShapeType="1"/>
          </p:cNvCxnSpPr>
          <p:nvPr userDrawn="1"/>
        </p:nvCxnSpPr>
        <p:spPr bwMode="auto">
          <a:xfrm>
            <a:off x="460376" y="3429000"/>
            <a:ext cx="1590675" cy="0"/>
          </a:xfrm>
          <a:prstGeom prst="line">
            <a:avLst/>
          </a:prstGeom>
          <a:noFill/>
          <a:ln w="9525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0" name="直接连接符 15"/>
          <p:cNvCxnSpPr>
            <a:cxnSpLocks noChangeShapeType="1"/>
          </p:cNvCxnSpPr>
          <p:nvPr userDrawn="1"/>
        </p:nvCxnSpPr>
        <p:spPr bwMode="auto">
          <a:xfrm>
            <a:off x="460376" y="3438525"/>
            <a:ext cx="1590675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1" name="直接连接符 8"/>
          <p:cNvCxnSpPr>
            <a:cxnSpLocks noChangeShapeType="1"/>
          </p:cNvCxnSpPr>
          <p:nvPr/>
        </p:nvCxnSpPr>
        <p:spPr bwMode="auto">
          <a:xfrm>
            <a:off x="2565400" y="692150"/>
            <a:ext cx="0" cy="55245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8203" name="Picture 6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矩形 8"/>
          <p:cNvSpPr>
            <a:spLocks noChangeArrowheads="1"/>
          </p:cNvSpPr>
          <p:nvPr userDrawn="1"/>
        </p:nvSpPr>
        <p:spPr bwMode="auto">
          <a:xfrm>
            <a:off x="0" y="1078063"/>
            <a:ext cx="9144000" cy="5663307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20000" b="1" dirty="0">
                <a:ln/>
                <a:solidFill>
                  <a:srgbClr val="D3D3D3"/>
                </a:solidFill>
                <a:latin typeface="微软雅黑" pitchFamily="34" charset="-122"/>
                <a:ea typeface="微软雅黑" pitchFamily="34" charset="-122"/>
              </a:rPr>
              <a:t>上 嵌</a:t>
            </a:r>
          </a:p>
        </p:txBody>
      </p:sp>
      <p:sp>
        <p:nvSpPr>
          <p:cNvPr id="13" name="矩形 4"/>
          <p:cNvSpPr>
            <a:spLocks noChangeArrowheads="1"/>
          </p:cNvSpPr>
          <p:nvPr userDrawn="1"/>
        </p:nvSpPr>
        <p:spPr bwMode="auto">
          <a:xfrm>
            <a:off x="0" y="1052513"/>
            <a:ext cx="9144000" cy="5689600"/>
          </a:xfrm>
          <a:prstGeom prst="rect">
            <a:avLst/>
          </a:prstGeom>
          <a:solidFill>
            <a:srgbClr val="FFFFFF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Franklin Gothic Book" pitchFamily="34" charset="0"/>
              <a:ea typeface="黑体" pitchFamily="2" charset="-122"/>
            </a:endParaRPr>
          </a:p>
        </p:txBody>
      </p:sp>
      <p:sp>
        <p:nvSpPr>
          <p:cNvPr id="14" name="矩形 13"/>
          <p:cNvSpPr>
            <a:spLocks noChangeArrowheads="1"/>
          </p:cNvSpPr>
          <p:nvPr userDrawn="1"/>
        </p:nvSpPr>
        <p:spPr bwMode="auto">
          <a:xfrm>
            <a:off x="7668344" y="6669362"/>
            <a:ext cx="146386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000" dirty="0" smtClean="0">
                <a:solidFill>
                  <a:schemeClr val="bg1"/>
                </a:solidFill>
              </a:rPr>
              <a:t>www.qianrushi.com.cn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 autoUpdateAnimBg="0"/>
    </p:bld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矩形 8"/>
          <p:cNvSpPr>
            <a:spLocks noChangeArrowheads="1"/>
          </p:cNvSpPr>
          <p:nvPr userDrawn="1"/>
        </p:nvSpPr>
        <p:spPr bwMode="auto">
          <a:xfrm>
            <a:off x="0" y="620715"/>
            <a:ext cx="9144000" cy="6237287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Franklin Gothic Book" pitchFamily="34" charset="0"/>
              <a:ea typeface="黑体" pitchFamily="2" charset="-122"/>
            </a:endParaRPr>
          </a:p>
        </p:txBody>
      </p:sp>
      <p:cxnSp>
        <p:nvCxnSpPr>
          <p:cNvPr id="9219" name="直接连接符 7"/>
          <p:cNvCxnSpPr>
            <a:cxnSpLocks noChangeShapeType="1"/>
          </p:cNvCxnSpPr>
          <p:nvPr/>
        </p:nvCxnSpPr>
        <p:spPr bwMode="auto">
          <a:xfrm flipH="1">
            <a:off x="2557463" y="965200"/>
            <a:ext cx="0" cy="5522913"/>
          </a:xfrm>
          <a:prstGeom prst="line">
            <a:avLst/>
          </a:prstGeom>
          <a:noFill/>
          <a:ln w="9525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20" name="矩形 9"/>
          <p:cNvSpPr>
            <a:spLocks noChangeArrowheads="1"/>
          </p:cNvSpPr>
          <p:nvPr userDrawn="1"/>
        </p:nvSpPr>
        <p:spPr bwMode="auto">
          <a:xfrm>
            <a:off x="2574926" y="620713"/>
            <a:ext cx="6569075" cy="5880100"/>
          </a:xfrm>
          <a:prstGeom prst="rect">
            <a:avLst/>
          </a:prstGeom>
          <a:solidFill>
            <a:srgbClr val="A6A6A6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Franklin Gothic Book" pitchFamily="34" charset="0"/>
              <a:ea typeface="黑体" pitchFamily="2" charset="-122"/>
            </a:endParaRPr>
          </a:p>
        </p:txBody>
      </p:sp>
      <p:sp>
        <p:nvSpPr>
          <p:cNvPr id="9221" name="矩形 10"/>
          <p:cNvSpPr>
            <a:spLocks noChangeArrowheads="1"/>
          </p:cNvSpPr>
          <p:nvPr userDrawn="1"/>
        </p:nvSpPr>
        <p:spPr bwMode="auto">
          <a:xfrm>
            <a:off x="1" y="622302"/>
            <a:ext cx="2555875" cy="5870575"/>
          </a:xfrm>
          <a:prstGeom prst="rect">
            <a:avLst/>
          </a:prstGeom>
          <a:solidFill>
            <a:srgbClr val="F2F2F2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Franklin Gothic Book" pitchFamily="34" charset="0"/>
              <a:ea typeface="黑体" pitchFamily="2" charset="-122"/>
            </a:endParaRPr>
          </a:p>
        </p:txBody>
      </p:sp>
      <p:cxnSp>
        <p:nvCxnSpPr>
          <p:cNvPr id="9222" name="直接连接符 8"/>
          <p:cNvCxnSpPr>
            <a:cxnSpLocks noChangeShapeType="1"/>
          </p:cNvCxnSpPr>
          <p:nvPr/>
        </p:nvCxnSpPr>
        <p:spPr bwMode="auto">
          <a:xfrm>
            <a:off x="2565400" y="968377"/>
            <a:ext cx="0" cy="5522913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9224" name="Picture 6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矩形 8"/>
          <p:cNvSpPr>
            <a:spLocks noChangeArrowheads="1"/>
          </p:cNvSpPr>
          <p:nvPr userDrawn="1"/>
        </p:nvSpPr>
        <p:spPr bwMode="auto">
          <a:xfrm>
            <a:off x="0" y="1078063"/>
            <a:ext cx="9144000" cy="5663307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20000" b="1" dirty="0">
                <a:ln/>
                <a:solidFill>
                  <a:srgbClr val="D3D3D3"/>
                </a:solidFill>
                <a:latin typeface="微软雅黑" pitchFamily="34" charset="-122"/>
                <a:ea typeface="微软雅黑" pitchFamily="34" charset="-122"/>
              </a:rPr>
              <a:t>上 嵌</a:t>
            </a:r>
          </a:p>
        </p:txBody>
      </p:sp>
      <p:sp>
        <p:nvSpPr>
          <p:cNvPr id="10" name="矩形 4"/>
          <p:cNvSpPr>
            <a:spLocks noChangeArrowheads="1"/>
          </p:cNvSpPr>
          <p:nvPr userDrawn="1"/>
        </p:nvSpPr>
        <p:spPr bwMode="auto">
          <a:xfrm>
            <a:off x="0" y="1052513"/>
            <a:ext cx="9144000" cy="5689600"/>
          </a:xfrm>
          <a:prstGeom prst="rect">
            <a:avLst/>
          </a:prstGeom>
          <a:solidFill>
            <a:srgbClr val="FFFFFF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Franklin Gothic Book" pitchFamily="34" charset="0"/>
              <a:ea typeface="黑体" pitchFamily="2" charset="-122"/>
            </a:endParaRPr>
          </a:p>
        </p:txBody>
      </p:sp>
      <p:sp>
        <p:nvSpPr>
          <p:cNvPr id="11" name="矩形 10"/>
          <p:cNvSpPr>
            <a:spLocks noChangeArrowheads="1"/>
          </p:cNvSpPr>
          <p:nvPr userDrawn="1"/>
        </p:nvSpPr>
        <p:spPr bwMode="auto">
          <a:xfrm>
            <a:off x="7668344" y="6669362"/>
            <a:ext cx="146386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000" dirty="0" smtClean="0">
                <a:solidFill>
                  <a:schemeClr val="bg1"/>
                </a:solidFill>
              </a:rPr>
              <a:t>www.qianrushi.com.cn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 autoUpdateAnimBg="0"/>
    </p:bld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矩形 8"/>
          <p:cNvSpPr>
            <a:spLocks noChangeArrowheads="1"/>
          </p:cNvSpPr>
          <p:nvPr userDrawn="1"/>
        </p:nvSpPr>
        <p:spPr bwMode="auto">
          <a:xfrm>
            <a:off x="0" y="1125538"/>
            <a:ext cx="9144000" cy="573246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Franklin Gothic Book" pitchFamily="34" charset="0"/>
              <a:ea typeface="黑体" pitchFamily="2" charset="-122"/>
            </a:endParaRPr>
          </a:p>
        </p:txBody>
      </p:sp>
      <p:cxnSp>
        <p:nvCxnSpPr>
          <p:cNvPr id="10243" name="直接连接符 7"/>
          <p:cNvCxnSpPr>
            <a:cxnSpLocks noChangeShapeType="1"/>
          </p:cNvCxnSpPr>
          <p:nvPr/>
        </p:nvCxnSpPr>
        <p:spPr bwMode="auto">
          <a:xfrm flipH="1">
            <a:off x="4729163" y="965200"/>
            <a:ext cx="0" cy="5522913"/>
          </a:xfrm>
          <a:prstGeom prst="line">
            <a:avLst/>
          </a:prstGeom>
          <a:noFill/>
          <a:ln w="9525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44" name="直接连接符 8"/>
          <p:cNvCxnSpPr>
            <a:cxnSpLocks noChangeShapeType="1"/>
          </p:cNvCxnSpPr>
          <p:nvPr/>
        </p:nvCxnSpPr>
        <p:spPr bwMode="auto">
          <a:xfrm>
            <a:off x="4716463" y="968377"/>
            <a:ext cx="0" cy="5522913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45" name="矩形 9"/>
          <p:cNvSpPr>
            <a:spLocks noChangeArrowheads="1"/>
          </p:cNvSpPr>
          <p:nvPr userDrawn="1"/>
        </p:nvSpPr>
        <p:spPr bwMode="auto">
          <a:xfrm>
            <a:off x="1" y="620713"/>
            <a:ext cx="4772025" cy="5880100"/>
          </a:xfrm>
          <a:prstGeom prst="rect">
            <a:avLst/>
          </a:prstGeom>
          <a:solidFill>
            <a:srgbClr val="A6A6A6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Franklin Gothic Book" pitchFamily="34" charset="0"/>
              <a:ea typeface="黑体" pitchFamily="2" charset="-122"/>
            </a:endParaRPr>
          </a:p>
        </p:txBody>
      </p:sp>
      <p:sp>
        <p:nvSpPr>
          <p:cNvPr id="10246" name="矩形 10"/>
          <p:cNvSpPr>
            <a:spLocks noChangeArrowheads="1"/>
          </p:cNvSpPr>
          <p:nvPr userDrawn="1"/>
        </p:nvSpPr>
        <p:spPr bwMode="auto">
          <a:xfrm>
            <a:off x="4740276" y="622302"/>
            <a:ext cx="4403725" cy="5870575"/>
          </a:xfrm>
          <a:prstGeom prst="rect">
            <a:avLst/>
          </a:prstGeom>
          <a:solidFill>
            <a:srgbClr val="F2F2F2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Franklin Gothic Book" pitchFamily="34" charset="0"/>
              <a:ea typeface="黑体" pitchFamily="2" charset="-122"/>
            </a:endParaRPr>
          </a:p>
        </p:txBody>
      </p:sp>
      <p:pic>
        <p:nvPicPr>
          <p:cNvPr id="10248" name="Picture 6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矩形 8"/>
          <p:cNvSpPr>
            <a:spLocks noChangeArrowheads="1"/>
          </p:cNvSpPr>
          <p:nvPr userDrawn="1"/>
        </p:nvSpPr>
        <p:spPr bwMode="auto">
          <a:xfrm>
            <a:off x="0" y="1078063"/>
            <a:ext cx="9144000" cy="5663307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20000" b="1" dirty="0">
                <a:ln/>
                <a:solidFill>
                  <a:srgbClr val="D3D3D3"/>
                </a:solidFill>
                <a:latin typeface="微软雅黑" pitchFamily="34" charset="-122"/>
                <a:ea typeface="微软雅黑" pitchFamily="34" charset="-122"/>
              </a:rPr>
              <a:t>上 嵌</a:t>
            </a:r>
          </a:p>
        </p:txBody>
      </p:sp>
      <p:sp>
        <p:nvSpPr>
          <p:cNvPr id="10" name="矩形 4"/>
          <p:cNvSpPr>
            <a:spLocks noChangeArrowheads="1"/>
          </p:cNvSpPr>
          <p:nvPr userDrawn="1"/>
        </p:nvSpPr>
        <p:spPr bwMode="auto">
          <a:xfrm>
            <a:off x="0" y="1052513"/>
            <a:ext cx="9144000" cy="5689600"/>
          </a:xfrm>
          <a:prstGeom prst="rect">
            <a:avLst/>
          </a:prstGeom>
          <a:solidFill>
            <a:srgbClr val="FFFFFF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Franklin Gothic Book" pitchFamily="34" charset="0"/>
              <a:ea typeface="黑体" pitchFamily="2" charset="-122"/>
            </a:endParaRPr>
          </a:p>
        </p:txBody>
      </p:sp>
      <p:sp>
        <p:nvSpPr>
          <p:cNvPr id="11" name="矩形 10"/>
          <p:cNvSpPr>
            <a:spLocks noChangeArrowheads="1"/>
          </p:cNvSpPr>
          <p:nvPr userDrawn="1"/>
        </p:nvSpPr>
        <p:spPr bwMode="auto">
          <a:xfrm>
            <a:off x="7668344" y="6669362"/>
            <a:ext cx="146386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000" dirty="0" smtClean="0">
                <a:solidFill>
                  <a:schemeClr val="bg1"/>
                </a:solidFill>
              </a:rPr>
              <a:t>www.qianrushi.com.cn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 autoUpdateAnimBg="0"/>
    </p:bld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19.png"/><Relationship Id="rId5" Type="http://schemas.openxmlformats.org/officeDocument/2006/relationships/image" Target="../media/image17.png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13.png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文本占位符 5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300790" y="5227638"/>
            <a:ext cx="2663698" cy="57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zh-CN" altLang="en-US" b="1" dirty="0" smtClean="0">
                <a:latin typeface="Arial Unicode MS" pitchFamily="34" charset="-122"/>
                <a:ea typeface="微软雅黑" pitchFamily="34" charset="-122"/>
              </a:rPr>
              <a:t>讲师</a:t>
            </a:r>
            <a:r>
              <a:rPr lang="zh-CN" altLang="en-US" b="1" dirty="0" smtClean="0">
                <a:latin typeface="Arial Unicode MS" pitchFamily="34" charset="-122"/>
                <a:ea typeface="微软雅黑" pitchFamily="34" charset="-122"/>
              </a:rPr>
              <a:t>：廖小飞</a:t>
            </a:r>
            <a:endParaRPr lang="zh-CN" altLang="en-US" b="1" dirty="0" smtClean="0">
              <a:latin typeface="Arial Unicode MS" pitchFamily="34" charset="-122"/>
              <a:ea typeface="微软雅黑" pitchFamily="34" charset="-122"/>
            </a:endParaRPr>
          </a:p>
        </p:txBody>
      </p:sp>
      <p:sp>
        <p:nvSpPr>
          <p:cNvPr id="12291" name="文本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107504" y="158752"/>
            <a:ext cx="4104456" cy="642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zh-CN" altLang="en-US" b="1" dirty="0" smtClean="0">
                <a:solidFill>
                  <a:schemeClr val="bg1"/>
                </a:solidFill>
                <a:latin typeface="+mj-ea"/>
                <a:ea typeface="+mj-ea"/>
              </a:rPr>
              <a:t>系列课程</a:t>
            </a:r>
            <a:r>
              <a:rPr lang="en-US" altLang="zh-CN" b="1" dirty="0" smtClean="0">
                <a:solidFill>
                  <a:schemeClr val="bg1"/>
                </a:solidFill>
                <a:latin typeface="+mj-ea"/>
                <a:ea typeface="+mj-ea"/>
              </a:rPr>
              <a:t>—ARM</a:t>
            </a:r>
            <a:r>
              <a:rPr lang="zh-CN" altLang="en-US" b="1" dirty="0" smtClean="0">
                <a:solidFill>
                  <a:schemeClr val="bg1"/>
                </a:solidFill>
                <a:latin typeface="+mj-ea"/>
                <a:ea typeface="+mj-ea"/>
              </a:rPr>
              <a:t>驱动</a:t>
            </a:r>
          </a:p>
        </p:txBody>
      </p:sp>
      <p:sp>
        <p:nvSpPr>
          <p:cNvPr id="12292" name="文本占位符 4"/>
          <p:cNvSpPr>
            <a:spLocks noChangeArrowheads="1"/>
          </p:cNvSpPr>
          <p:nvPr/>
        </p:nvSpPr>
        <p:spPr bwMode="auto">
          <a:xfrm>
            <a:off x="17576" y="3135313"/>
            <a:ext cx="9144000" cy="143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4000" b="1" dirty="0">
                <a:solidFill>
                  <a:srgbClr val="EA2504"/>
                </a:solidFill>
                <a:latin typeface="+mj-ea"/>
                <a:ea typeface="+mj-ea"/>
                <a:cs typeface="Arial Unicode MS" pitchFamily="34" charset="-122"/>
              </a:rPr>
              <a:t>ARM</a:t>
            </a:r>
            <a:r>
              <a:rPr lang="zh-CN" altLang="en-US" sz="4000" b="1" dirty="0">
                <a:solidFill>
                  <a:srgbClr val="EA2504"/>
                </a:solidFill>
                <a:latin typeface="+mj-ea"/>
                <a:ea typeface="+mj-ea"/>
                <a:cs typeface="Arial Unicode MS" pitchFamily="34" charset="-122"/>
              </a:rPr>
              <a:t>指令系统</a:t>
            </a: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0" y="1454152"/>
            <a:ext cx="9144000" cy="1470025"/>
          </a:xfrm>
          <a:prstGeom prst="rect">
            <a:avLst/>
          </a:prstGeom>
          <a:noFill/>
          <a:ln>
            <a:noFill/>
          </a:ln>
          <a:effectLst>
            <a:outerShdw dist="28398" dir="1593903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A5002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zh-CN" altLang="en-US" sz="4500" b="1" dirty="0">
                <a:solidFill>
                  <a:srgbClr val="EA2504"/>
                </a:solidFill>
                <a:latin typeface="+mj-ea"/>
                <a:ea typeface="+mj-ea"/>
              </a:rPr>
              <a:t>第二章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文本占位符 6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179512" y="213843"/>
            <a:ext cx="5784850" cy="550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  <a:buNone/>
            </a:pPr>
            <a:r>
              <a:rPr lang="zh-CN" altLang="en-US" b="1" dirty="0">
                <a:solidFill>
                  <a:srgbClr val="FFC000"/>
                </a:solidFill>
                <a:latin typeface="+mj-ea"/>
                <a:ea typeface="+mj-ea"/>
              </a:rPr>
              <a:t>指令格式</a:t>
            </a:r>
          </a:p>
        </p:txBody>
      </p:sp>
      <p:sp>
        <p:nvSpPr>
          <p:cNvPr id="16387" name="文本占位符 7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2" y="1052736"/>
            <a:ext cx="9143999" cy="501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73075" indent="-457200" eaLnBrk="1" hangingPunct="1">
              <a:buBlip>
                <a:blip r:embed="rId2"/>
              </a:buBlip>
            </a:pPr>
            <a:r>
              <a:rPr lang="zh-CN" altLang="en-US" sz="2800" kern="1200" dirty="0">
                <a:latin typeface="+mn-ea"/>
                <a:cs typeface="Microsoft Sans Serif" panose="020B0604020202020204" pitchFamily="34" charset="0"/>
              </a:rPr>
              <a:t>第</a:t>
            </a:r>
            <a:r>
              <a:rPr lang="en-US" altLang="zh-CN" sz="2800" kern="1200" dirty="0">
                <a:latin typeface="+mn-ea"/>
                <a:cs typeface="Microsoft Sans Serif" panose="020B0604020202020204" pitchFamily="34" charset="0"/>
              </a:rPr>
              <a:t>2</a:t>
            </a:r>
            <a:r>
              <a:rPr lang="zh-CN" altLang="en-US" sz="2800" kern="1200" dirty="0">
                <a:latin typeface="+mn-ea"/>
                <a:cs typeface="Microsoft Sans Serif" panose="020B0604020202020204" pitchFamily="34" charset="0"/>
              </a:rPr>
              <a:t>个操作数：</a:t>
            </a:r>
            <a:endParaRPr lang="en-US" altLang="zh-CN" sz="2800" kern="1200" dirty="0">
              <a:latin typeface="+mn-ea"/>
              <a:cs typeface="Microsoft Sans Serif" panose="020B0604020202020204" pitchFamily="34" charset="0"/>
            </a:endParaRPr>
          </a:p>
          <a:p>
            <a:pPr marL="0" indent="0" eaLnBrk="1" hangingPunct="1">
              <a:spcAft>
                <a:spcPts val="600"/>
              </a:spcAft>
              <a:buNone/>
            </a:pPr>
            <a:endParaRPr lang="en-US" altLang="zh-CN" sz="2800" b="1" dirty="0">
              <a:solidFill>
                <a:srgbClr val="376092"/>
              </a:solidFill>
              <a:latin typeface="Arial Unicode MS" pitchFamily="34" charset="-122"/>
            </a:endParaRPr>
          </a:p>
          <a:p>
            <a:pPr marL="930275" lvl="1" indent="-457200" eaLnBrk="1" hangingPunct="1">
              <a:buBlip>
                <a:blip r:embed="rId3"/>
              </a:buBlip>
            </a:pPr>
            <a:r>
              <a:rPr lang="en-US" altLang="zh-CN" sz="2000" kern="1200" dirty="0">
                <a:latin typeface="+mn-ea"/>
                <a:cs typeface="Microsoft Sans Serif" panose="020B0604020202020204" pitchFamily="34" charset="0"/>
              </a:rPr>
              <a:t>Rm——</a:t>
            </a:r>
            <a:r>
              <a:rPr lang="zh-CN" altLang="en-US" sz="2000" kern="1200" dirty="0">
                <a:latin typeface="+mn-ea"/>
                <a:cs typeface="Microsoft Sans Serif" panose="020B0604020202020204" pitchFamily="34" charset="0"/>
              </a:rPr>
              <a:t>寄存器方式</a:t>
            </a:r>
          </a:p>
          <a:p>
            <a:pPr marL="457200" lvl="1" indent="0" eaLnBrk="1" hangingPunct="1">
              <a:spcAft>
                <a:spcPts val="600"/>
              </a:spcAft>
              <a:buNone/>
            </a:pPr>
            <a:r>
              <a:rPr lang="en-US" altLang="zh-CN" sz="2000" dirty="0">
                <a:latin typeface="Arial Unicode MS" pitchFamily="34" charset="-122"/>
              </a:rPr>
              <a:t>	</a:t>
            </a:r>
            <a:r>
              <a:rPr lang="zh-CN" altLang="en-US" sz="1800" dirty="0">
                <a:latin typeface="+mn-ea"/>
              </a:rPr>
              <a:t>在寄存器方式下，操作数即为寄存器的数值。</a:t>
            </a:r>
            <a:endParaRPr lang="en-US" altLang="zh-CN" sz="1800" dirty="0">
              <a:latin typeface="+mn-ea"/>
            </a:endParaRPr>
          </a:p>
          <a:p>
            <a:pPr marL="457200" lvl="1" indent="0" eaLnBrk="1" hangingPunct="1">
              <a:spcAft>
                <a:spcPts val="600"/>
              </a:spcAft>
              <a:buNone/>
            </a:pPr>
            <a:r>
              <a:rPr lang="en-US" altLang="zh-CN" sz="1800" dirty="0">
                <a:latin typeface="+mn-ea"/>
              </a:rPr>
              <a:t>	</a:t>
            </a:r>
            <a:r>
              <a:rPr lang="zh-CN" altLang="en-US" sz="1800" dirty="0">
                <a:latin typeface="+mn-ea"/>
              </a:rPr>
              <a:t>例如：</a:t>
            </a:r>
            <a:r>
              <a:rPr lang="en-US" altLang="zh-CN" sz="1800" dirty="0">
                <a:latin typeface="+mn-ea"/>
              </a:rPr>
              <a:t>SUB	R1,R1,R2</a:t>
            </a:r>
          </a:p>
          <a:p>
            <a:pPr marL="930275" lvl="1" indent="-457200" eaLnBrk="1" hangingPunct="1">
              <a:buBlip>
                <a:blip r:embed="rId3"/>
              </a:buBlip>
            </a:pPr>
            <a:r>
              <a:rPr lang="en-US" altLang="zh-CN" sz="2000" kern="1200" dirty="0">
                <a:latin typeface="+mn-ea"/>
                <a:cs typeface="Microsoft Sans Serif" panose="020B0604020202020204" pitchFamily="34" charset="0"/>
              </a:rPr>
              <a:t>Rm</a:t>
            </a:r>
            <a:r>
              <a:rPr lang="zh-CN" altLang="en-US" sz="2000" kern="1200" dirty="0">
                <a:latin typeface="+mn-ea"/>
                <a:cs typeface="Microsoft Sans Serif" panose="020B0604020202020204" pitchFamily="34" charset="0"/>
              </a:rPr>
              <a:t>，</a:t>
            </a:r>
            <a:r>
              <a:rPr lang="en-US" altLang="zh-CN" sz="2000" kern="1200" dirty="0">
                <a:latin typeface="+mn-ea"/>
                <a:cs typeface="Microsoft Sans Serif" panose="020B0604020202020204" pitchFamily="34" charset="0"/>
              </a:rPr>
              <a:t>shift——</a:t>
            </a:r>
            <a:r>
              <a:rPr lang="zh-CN" altLang="en-US" sz="2000" kern="1200" dirty="0">
                <a:latin typeface="+mn-ea"/>
                <a:cs typeface="Microsoft Sans Serif" panose="020B0604020202020204" pitchFamily="34" charset="0"/>
              </a:rPr>
              <a:t>寄存器移位方式</a:t>
            </a:r>
          </a:p>
          <a:p>
            <a:pPr marL="457200" lvl="1" indent="0" eaLnBrk="1" hangingPunct="1">
              <a:spcAft>
                <a:spcPts val="600"/>
              </a:spcAft>
              <a:buNone/>
            </a:pPr>
            <a:r>
              <a:rPr lang="en-US" altLang="zh-CN" sz="2000" dirty="0">
                <a:latin typeface="Arial Unicode MS" pitchFamily="34" charset="-122"/>
              </a:rPr>
              <a:t>	</a:t>
            </a:r>
            <a:r>
              <a:rPr lang="zh-CN" altLang="en-US" sz="1800" dirty="0">
                <a:latin typeface="+mn-ea"/>
              </a:rPr>
              <a:t>将寄存器的移位结果作为操作数</a:t>
            </a:r>
            <a:r>
              <a:rPr lang="en-US" altLang="zh-CN" sz="1800" dirty="0">
                <a:latin typeface="+mn-ea"/>
              </a:rPr>
              <a:t>(</a:t>
            </a:r>
            <a:r>
              <a:rPr lang="zh-CN" altLang="en-US" sz="1800" dirty="0">
                <a:latin typeface="+mn-ea"/>
              </a:rPr>
              <a:t>移位操作不消耗额外的时间</a:t>
            </a:r>
            <a:r>
              <a:rPr lang="en-US" altLang="zh-CN" sz="1800" dirty="0">
                <a:latin typeface="+mn-ea"/>
              </a:rPr>
              <a:t>),</a:t>
            </a:r>
            <a:r>
              <a:rPr lang="zh-CN" altLang="en-US" sz="1800" dirty="0">
                <a:latin typeface="+mn-ea"/>
              </a:rPr>
              <a:t>但</a:t>
            </a:r>
            <a:r>
              <a:rPr lang="en-US" altLang="zh-CN" sz="1800" dirty="0">
                <a:latin typeface="+mn-ea"/>
              </a:rPr>
              <a:t>Rm</a:t>
            </a:r>
            <a:r>
              <a:rPr lang="zh-CN" altLang="en-US" sz="1800" dirty="0">
                <a:latin typeface="+mn-ea"/>
              </a:rPr>
              <a:t>值保持不变</a:t>
            </a:r>
            <a:endParaRPr lang="en-US" altLang="zh-CN" sz="1800" dirty="0">
              <a:latin typeface="+mn-ea"/>
            </a:endParaRPr>
          </a:p>
          <a:p>
            <a:pPr marL="457200" lvl="1" indent="0" eaLnBrk="1" hangingPunct="1">
              <a:spcAft>
                <a:spcPts val="600"/>
              </a:spcAft>
              <a:buNone/>
            </a:pPr>
            <a:r>
              <a:rPr lang="zh-CN" altLang="pt-BR" sz="1800" dirty="0">
                <a:latin typeface="+mn-ea"/>
              </a:rPr>
              <a:t>例如：</a:t>
            </a:r>
          </a:p>
          <a:p>
            <a:pPr marL="457200" lvl="1" indent="0" eaLnBrk="1" hangingPunct="1">
              <a:spcAft>
                <a:spcPts val="600"/>
              </a:spcAft>
              <a:buNone/>
            </a:pPr>
            <a:r>
              <a:rPr lang="pt-BR" altLang="zh-CN" sz="1800" dirty="0">
                <a:latin typeface="+mn-ea"/>
              </a:rPr>
              <a:t>	ADD  R1,R1,</a:t>
            </a:r>
            <a:r>
              <a:rPr lang="pt-BR" altLang="zh-CN" sz="1800" dirty="0">
                <a:solidFill>
                  <a:srgbClr val="FF0000"/>
                </a:solidFill>
                <a:latin typeface="+mn-ea"/>
              </a:rPr>
              <a:t>R1,LSL #3</a:t>
            </a:r>
            <a:r>
              <a:rPr lang="pt-BR" altLang="zh-CN" sz="1800" dirty="0">
                <a:latin typeface="+mn-ea"/>
              </a:rPr>
              <a:t>		;R1=R1+R1&lt;&lt;3</a:t>
            </a:r>
          </a:p>
          <a:p>
            <a:pPr marL="457200" lvl="1" indent="0" eaLnBrk="1" hangingPunct="1">
              <a:spcAft>
                <a:spcPts val="600"/>
              </a:spcAft>
              <a:buNone/>
            </a:pPr>
            <a:r>
              <a:rPr lang="pt-BR" altLang="zh-CN" sz="1800" dirty="0">
                <a:latin typeface="+mn-ea"/>
              </a:rPr>
              <a:t>	SUB  R1,R1,</a:t>
            </a:r>
            <a:r>
              <a:rPr lang="pt-BR" altLang="zh-CN" sz="1800" dirty="0">
                <a:solidFill>
                  <a:srgbClr val="FF0000"/>
                </a:solidFill>
                <a:latin typeface="+mn-ea"/>
              </a:rPr>
              <a:t>R2,LSR R3</a:t>
            </a:r>
            <a:r>
              <a:rPr lang="pt-BR" altLang="zh-CN" sz="1800" dirty="0">
                <a:latin typeface="+mn-ea"/>
              </a:rPr>
              <a:t>		;R1=R1-R2&gt;&gt;R3</a:t>
            </a:r>
          </a:p>
          <a:p>
            <a:pPr marL="457200" lvl="1" indent="0" eaLnBrk="1" hangingPunct="1">
              <a:spcAft>
                <a:spcPts val="600"/>
              </a:spcAft>
              <a:buNone/>
            </a:pPr>
            <a:endParaRPr lang="zh-CN" altLang="en-US" sz="2000" dirty="0">
              <a:latin typeface="Arial Unicode MS" pitchFamily="34" charset="-122"/>
            </a:endParaRPr>
          </a:p>
          <a:p>
            <a:pPr marL="457200" lvl="1" indent="0" eaLnBrk="1" hangingPunct="1">
              <a:spcAft>
                <a:spcPts val="600"/>
              </a:spcAft>
              <a:buNone/>
            </a:pPr>
            <a:endParaRPr lang="en-US" altLang="zh-CN" sz="2000" dirty="0">
              <a:latin typeface="Arial Unicode MS" pitchFamily="34" charset="-122"/>
            </a:endParaRPr>
          </a:p>
          <a:p>
            <a:pPr marL="457200" lvl="1" indent="0" eaLnBrk="1" hangingPunct="1">
              <a:spcAft>
                <a:spcPts val="600"/>
              </a:spcAft>
              <a:buNone/>
            </a:pPr>
            <a:endParaRPr lang="zh-CN" altLang="en-US" sz="2000" dirty="0">
              <a:latin typeface="Arial Unicode MS" pitchFamily="34" charset="-122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838199" y="1700808"/>
            <a:ext cx="7467600" cy="368300"/>
          </a:xfrm>
          <a:prstGeom prst="rect">
            <a:avLst/>
          </a:prstGeom>
          <a:solidFill>
            <a:srgbClr val="FFFFCC">
              <a:alpha val="50000"/>
            </a:srgbClr>
          </a:solidFill>
          <a:ln w="9360" cmpd="sng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 Rounded MT Bold" panose="020F0704030504030204" pitchFamily="34" charset="0"/>
                <a:ea typeface="黑体" panose="02010609060101010101" pitchFamily="49" charset="-122"/>
              </a:defRPr>
            </a:lvl1pPr>
            <a:lvl2pPr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黑体" panose="02010609060101010101" pitchFamily="49" charset="-122"/>
              </a:defRPr>
            </a:lvl2pPr>
            <a:lvl3pPr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Arial Rounded MT Bold" panose="020F0704030504030204" pitchFamily="34" charset="0"/>
                <a:ea typeface="黑体" panose="02010609060101010101" pitchFamily="49" charset="-122"/>
              </a:defRPr>
            </a:lvl3pPr>
            <a:lvl4pPr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 Rounded MT Bold" panose="020F0704030504030204" pitchFamily="34" charset="0"/>
                <a:ea typeface="黑体" panose="02010609060101010101" pitchFamily="49" charset="-122"/>
              </a:defRPr>
            </a:lvl4pPr>
            <a:lvl5pPr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 Rounded MT Bold" panose="020F0704030504030204" pitchFamily="34" charset="0"/>
                <a:ea typeface="黑体" panose="02010609060101010101" pitchFamily="49" charset="-122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 Rounded MT Bold" panose="020F0704030504030204" pitchFamily="34" charset="0"/>
                <a:ea typeface="黑体" panose="02010609060101010101" pitchFamily="49" charset="-122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 Rounded MT Bold" panose="020F0704030504030204" pitchFamily="34" charset="0"/>
                <a:ea typeface="黑体" panose="02010609060101010101" pitchFamily="49" charset="-122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 Rounded MT Bold" panose="020F0704030504030204" pitchFamily="34" charset="0"/>
                <a:ea typeface="黑体" panose="02010609060101010101" pitchFamily="49" charset="-122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 Rounded MT Bold" panose="020F0704030504030204" pitchFamily="34" charset="0"/>
                <a:ea typeface="黑体" panose="02010609060101010101" pitchFamily="49" charset="-122"/>
              </a:defRPr>
            </a:lvl9pPr>
          </a:lstStyle>
          <a:p>
            <a:pPr algn="ctr">
              <a:spcBef>
                <a:spcPts val="1125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&lt;opcode&gt; {&lt;cond&gt;} {S}    &lt;Rd&gt; ,&lt;Rn&gt;{,&lt;operand2&gt;} </a:t>
            </a:r>
          </a:p>
        </p:txBody>
      </p:sp>
    </p:spTree>
    <p:extLst>
      <p:ext uri="{BB962C8B-B14F-4D97-AF65-F5344CB8AC3E}">
        <p14:creationId xmlns:p14="http://schemas.microsoft.com/office/powerpoint/2010/main" val="3037045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文本占位符 6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179512" y="213843"/>
            <a:ext cx="5784850" cy="550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  <a:buNone/>
            </a:pPr>
            <a:r>
              <a:rPr lang="zh-CN" altLang="en-US" b="1" dirty="0">
                <a:solidFill>
                  <a:srgbClr val="FFC000"/>
                </a:solidFill>
                <a:latin typeface="+mj-ea"/>
                <a:ea typeface="+mj-ea"/>
              </a:rPr>
              <a:t>寄存器组</a:t>
            </a:r>
          </a:p>
        </p:txBody>
      </p:sp>
      <p:sp>
        <p:nvSpPr>
          <p:cNvPr id="16387" name="文本占位符 7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2" y="1052736"/>
            <a:ext cx="9143999" cy="501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73075" indent="-457200" eaLnBrk="1" hangingPunct="1">
              <a:buBlip>
                <a:blip r:embed="rId2"/>
              </a:buBlip>
            </a:pPr>
            <a:r>
              <a:rPr lang="en-US" altLang="zh-CN" sz="2800" kern="1200" dirty="0">
                <a:latin typeface="+mn-ea"/>
                <a:cs typeface="Microsoft Sans Serif" panose="020B0604020202020204" pitchFamily="34" charset="0"/>
              </a:rPr>
              <a:t>ARM</a:t>
            </a:r>
            <a:r>
              <a:rPr lang="zh-CN" altLang="en-US" sz="2800" kern="1200" dirty="0">
                <a:latin typeface="+mn-ea"/>
                <a:cs typeface="Microsoft Sans Serif" panose="020B0604020202020204" pitchFamily="34" charset="0"/>
              </a:rPr>
              <a:t>寄存器组</a:t>
            </a:r>
            <a:r>
              <a:rPr lang="en-US" altLang="zh-CN" sz="2800" kern="1200" dirty="0">
                <a:latin typeface="+mn-ea"/>
                <a:cs typeface="Microsoft Sans Serif" panose="020B0604020202020204" pitchFamily="34" charset="0"/>
              </a:rPr>
              <a:t>	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664" y="1556792"/>
            <a:ext cx="7848673" cy="5123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1850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文本占位符 6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179512" y="213843"/>
            <a:ext cx="5784850" cy="550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  <a:buNone/>
            </a:pPr>
            <a:r>
              <a:rPr lang="zh-CN" altLang="en-US" b="1" dirty="0">
                <a:solidFill>
                  <a:srgbClr val="FFC000"/>
                </a:solidFill>
                <a:latin typeface="+mj-ea"/>
                <a:ea typeface="+mj-ea"/>
              </a:rPr>
              <a:t>寄存器组</a:t>
            </a:r>
          </a:p>
        </p:txBody>
      </p:sp>
      <p:sp>
        <p:nvSpPr>
          <p:cNvPr id="16387" name="文本占位符 7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2" y="1052736"/>
            <a:ext cx="9143999" cy="501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73075" indent="-457200" eaLnBrk="1" hangingPunct="1">
              <a:buBlip>
                <a:blip r:embed="rId2"/>
              </a:buBlip>
            </a:pPr>
            <a:r>
              <a:rPr lang="en-US" altLang="zh-CN" sz="2800" kern="1200" dirty="0">
                <a:latin typeface="+mn-ea"/>
                <a:cs typeface="Microsoft Sans Serif" panose="020B0604020202020204" pitchFamily="34" charset="0"/>
              </a:rPr>
              <a:t>ARM</a:t>
            </a:r>
            <a:r>
              <a:rPr lang="zh-CN" altLang="en-US" sz="2800" kern="1200" dirty="0">
                <a:latin typeface="+mn-ea"/>
                <a:cs typeface="Microsoft Sans Serif" panose="020B0604020202020204" pitchFamily="34" charset="0"/>
              </a:rPr>
              <a:t>寄存器组</a:t>
            </a:r>
            <a:endParaRPr lang="en-US" altLang="zh-CN" sz="2800" kern="1200" dirty="0">
              <a:latin typeface="+mn-ea"/>
              <a:cs typeface="Microsoft Sans Serif" panose="020B0604020202020204" pitchFamily="34" charset="0"/>
            </a:endParaRPr>
          </a:p>
          <a:p>
            <a:pPr marL="15875" indent="0" eaLnBrk="1" hangingPunct="1">
              <a:buNone/>
            </a:pPr>
            <a:endParaRPr lang="en-US" altLang="zh-CN" sz="2800" kern="1200" dirty="0">
              <a:latin typeface="+mn-ea"/>
              <a:cs typeface="Microsoft Sans Serif" panose="020B0604020202020204" pitchFamily="34" charset="0"/>
            </a:endParaRPr>
          </a:p>
          <a:p>
            <a:pPr marL="930275" lvl="1" indent="-457200" eaLnBrk="1" hangingPunct="1">
              <a:buBlip>
                <a:blip r:embed="rId3"/>
              </a:buBlip>
            </a:pPr>
            <a:r>
              <a:rPr lang="en-US" altLang="zh-CN" sz="1800" kern="1200" dirty="0">
                <a:latin typeface="+mn-ea"/>
                <a:cs typeface="Microsoft Sans Serif" panose="020B0604020202020204" pitchFamily="34" charset="0"/>
              </a:rPr>
              <a:t>R13---&gt;SP</a:t>
            </a:r>
            <a:r>
              <a:rPr lang="zh-CN" altLang="en-US" sz="1800" kern="1200" dirty="0">
                <a:latin typeface="+mn-ea"/>
                <a:cs typeface="Microsoft Sans Serif" panose="020B0604020202020204" pitchFamily="34" charset="0"/>
              </a:rPr>
              <a:t>，为堆栈寄存器，用于</a:t>
            </a:r>
            <a:r>
              <a:rPr lang="en-US" altLang="zh-CN" sz="1800" kern="1200" dirty="0">
                <a:latin typeface="+mn-ea"/>
                <a:cs typeface="Microsoft Sans Serif" panose="020B0604020202020204" pitchFamily="34" charset="0"/>
              </a:rPr>
              <a:t>C</a:t>
            </a:r>
            <a:r>
              <a:rPr lang="zh-CN" altLang="en-US" sz="1800" kern="1200" dirty="0">
                <a:latin typeface="+mn-ea"/>
                <a:cs typeface="Microsoft Sans Serif" panose="020B0604020202020204" pitchFamily="34" charset="0"/>
              </a:rPr>
              <a:t>语言类程序之间调用所需的空间指针。</a:t>
            </a:r>
          </a:p>
          <a:p>
            <a:pPr marL="930275" lvl="1" indent="-457200" eaLnBrk="1" hangingPunct="1">
              <a:buBlip>
                <a:blip r:embed="rId3"/>
              </a:buBlip>
            </a:pPr>
            <a:r>
              <a:rPr lang="en-US" altLang="zh-CN" sz="1800" kern="1200" dirty="0">
                <a:latin typeface="+mn-ea"/>
                <a:cs typeface="Microsoft Sans Serif" panose="020B0604020202020204" pitchFamily="34" charset="0"/>
              </a:rPr>
              <a:t>R14---&gt;LR</a:t>
            </a:r>
            <a:r>
              <a:rPr lang="zh-CN" altLang="en-US" sz="1800" kern="1200" dirty="0">
                <a:latin typeface="+mn-ea"/>
                <a:cs typeface="Microsoft Sans Serif" panose="020B0604020202020204" pitchFamily="34" charset="0"/>
              </a:rPr>
              <a:t>，连接寄存器，在发生程序调用时，一般用于存放程序返回地址。</a:t>
            </a:r>
          </a:p>
          <a:p>
            <a:pPr marL="930275" lvl="1" indent="-457200" eaLnBrk="1" hangingPunct="1">
              <a:buBlip>
                <a:blip r:embed="rId3"/>
              </a:buBlip>
            </a:pPr>
            <a:r>
              <a:rPr lang="en-US" altLang="zh-CN" sz="1800" kern="1200" dirty="0">
                <a:latin typeface="+mn-ea"/>
                <a:cs typeface="Microsoft Sans Serif" panose="020B0604020202020204" pitchFamily="34" charset="0"/>
              </a:rPr>
              <a:t>R15---&gt;PC</a:t>
            </a:r>
            <a:r>
              <a:rPr lang="zh-CN" altLang="en-US" sz="1800" kern="1200" dirty="0">
                <a:latin typeface="+mn-ea"/>
                <a:cs typeface="Microsoft Sans Serif" panose="020B0604020202020204" pitchFamily="34" charset="0"/>
              </a:rPr>
              <a:t>，程序计数寄存器，存放下一条要执行的程序码地址。</a:t>
            </a:r>
          </a:p>
          <a:p>
            <a:pPr marL="930275" lvl="1" indent="-457200" eaLnBrk="1" hangingPunct="1">
              <a:buBlip>
                <a:blip r:embed="rId3"/>
              </a:buBlip>
            </a:pPr>
            <a:r>
              <a:rPr lang="zh-CN" altLang="en-US" sz="1800" kern="1200" dirty="0">
                <a:latin typeface="+mn-ea"/>
                <a:cs typeface="Microsoft Sans Serif" panose="020B0604020202020204" pitchFamily="34" charset="0"/>
              </a:rPr>
              <a:t>在</a:t>
            </a:r>
            <a:r>
              <a:rPr lang="en-US" altLang="zh-CN" sz="1800" kern="1200" dirty="0">
                <a:latin typeface="+mn-ea"/>
                <a:cs typeface="Microsoft Sans Serif" panose="020B0604020202020204" pitchFamily="34" charset="0"/>
              </a:rPr>
              <a:t>APCS</a:t>
            </a:r>
            <a:r>
              <a:rPr lang="zh-CN" altLang="en-US" sz="1800" kern="1200" dirty="0">
                <a:latin typeface="+mn-ea"/>
                <a:cs typeface="Microsoft Sans Serif" panose="020B0604020202020204" pitchFamily="34" charset="0"/>
              </a:rPr>
              <a:t>规范中</a:t>
            </a:r>
            <a:r>
              <a:rPr lang="en-US" altLang="zh-CN" sz="1800" kern="1200" dirty="0">
                <a:latin typeface="+mn-ea"/>
                <a:cs typeface="Microsoft Sans Serif" panose="020B0604020202020204" pitchFamily="34" charset="0"/>
              </a:rPr>
              <a:t>:	R10---&gt;SL</a:t>
            </a:r>
            <a:r>
              <a:rPr lang="zh-CN" altLang="en-US" sz="1800" kern="1200" dirty="0">
                <a:latin typeface="+mn-ea"/>
                <a:cs typeface="Microsoft Sans Serif" panose="020B0604020202020204" pitchFamily="34" charset="0"/>
              </a:rPr>
              <a:t>，</a:t>
            </a:r>
            <a:r>
              <a:rPr lang="en-US" altLang="zh-CN" sz="1800" kern="1200" dirty="0">
                <a:latin typeface="+mn-ea"/>
                <a:cs typeface="Microsoft Sans Serif" panose="020B0604020202020204" pitchFamily="34" charset="0"/>
              </a:rPr>
              <a:t>R11---&gt;FP</a:t>
            </a:r>
            <a:r>
              <a:rPr lang="zh-CN" altLang="en-US" sz="1800" kern="1200" dirty="0">
                <a:latin typeface="+mn-ea"/>
                <a:cs typeface="Microsoft Sans Serif" panose="020B0604020202020204" pitchFamily="34" charset="0"/>
              </a:rPr>
              <a:t>，</a:t>
            </a:r>
            <a:r>
              <a:rPr lang="en-US" altLang="zh-CN" sz="1800" kern="1200" dirty="0">
                <a:latin typeface="+mn-ea"/>
                <a:cs typeface="Microsoft Sans Serif" panose="020B0604020202020204" pitchFamily="34" charset="0"/>
              </a:rPr>
              <a:t>R12---&gt;IP</a:t>
            </a:r>
          </a:p>
          <a:p>
            <a:pPr eaLnBrk="1" hangingPunct="1">
              <a:spcAft>
                <a:spcPts val="600"/>
              </a:spcAft>
              <a:buBlip>
                <a:blip r:embed="rId4"/>
              </a:buBlip>
            </a:pPr>
            <a:endParaRPr lang="en-US" altLang="zh-CN" sz="2400" dirty="0">
              <a:latin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0522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6"/>
          <p:cNvSpPr txBox="1">
            <a:spLocks noChangeArrowheads="1"/>
          </p:cNvSpPr>
          <p:nvPr/>
        </p:nvSpPr>
        <p:spPr bwMode="auto">
          <a:xfrm>
            <a:off x="0" y="2780930"/>
            <a:ext cx="9144000" cy="550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ctr" eaLnBrk="1" hangingPunct="1">
              <a:lnSpc>
                <a:spcPct val="90000"/>
              </a:lnSpc>
              <a:buFont typeface="Arial" charset="0"/>
              <a:buNone/>
            </a:pPr>
            <a:r>
              <a:rPr lang="zh-CN" altLang="en-US" b="1" kern="0" dirty="0">
                <a:latin typeface="+mj-ea"/>
                <a:ea typeface="+mj-ea"/>
              </a:rPr>
              <a:t>第二节</a:t>
            </a:r>
            <a:endParaRPr lang="en-US" altLang="zh-CN" b="1" kern="0" dirty="0">
              <a:latin typeface="+mj-ea"/>
              <a:ea typeface="+mj-ea"/>
            </a:endParaRPr>
          </a:p>
          <a:p>
            <a:pPr algn="ctr" eaLnBrk="1" hangingPunct="1">
              <a:lnSpc>
                <a:spcPct val="90000"/>
              </a:lnSpc>
              <a:buFont typeface="Arial" charset="0"/>
              <a:buNone/>
            </a:pPr>
            <a:r>
              <a:rPr lang="en-US" altLang="zh-CN" b="1" kern="0" dirty="0">
                <a:latin typeface="+mj-ea"/>
                <a:ea typeface="+mj-ea"/>
              </a:rPr>
              <a:t>ARM</a:t>
            </a:r>
            <a:r>
              <a:rPr lang="zh-CN" altLang="en-US" b="1" kern="0" dirty="0">
                <a:latin typeface="+mj-ea"/>
                <a:ea typeface="+mj-ea"/>
              </a:rPr>
              <a:t>指令表</a:t>
            </a:r>
          </a:p>
        </p:txBody>
      </p:sp>
    </p:spTree>
    <p:extLst>
      <p:ext uri="{BB962C8B-B14F-4D97-AF65-F5344CB8AC3E}">
        <p14:creationId xmlns:p14="http://schemas.microsoft.com/office/powerpoint/2010/main" val="466902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文本占位符 6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1" y="213843"/>
            <a:ext cx="9143998" cy="550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  <a:buNone/>
            </a:pPr>
            <a:r>
              <a:rPr lang="zh-CN" altLang="en-US" b="1" dirty="0">
                <a:solidFill>
                  <a:srgbClr val="FFC000"/>
                </a:solidFill>
                <a:latin typeface="+mj-ea"/>
                <a:ea typeface="+mj-ea"/>
              </a:rPr>
              <a:t>指令表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/>
          </p:nvPr>
        </p:nvGraphicFramePr>
        <p:xfrm>
          <a:off x="1" y="1628802"/>
          <a:ext cx="9144000" cy="40151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1719"/>
                <a:gridCol w="2520281"/>
                <a:gridCol w="2286000"/>
                <a:gridCol w="2286000"/>
              </a:tblGrid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指令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eaLnBrk="1" hangingPunct="1">
                        <a:lnSpc>
                          <a:spcPct val="97000"/>
                        </a:lnSpc>
                        <a:spcBef>
                          <a:spcPts val="450"/>
                        </a:spcBef>
                        <a:buSzPct val="100000"/>
                        <a:buFont typeface="Times New Roman" panose="02020603050405020304" pitchFamily="18" charset="0"/>
                        <a:buNone/>
                      </a:pPr>
                      <a:r>
                        <a:rPr lang="zh-CN" altLang="en-US" b="1" dirty="0" smtClean="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功能</a:t>
                      </a:r>
                      <a:endParaRPr lang="zh-CN" altLang="en-US" b="1" dirty="0">
                        <a:solidFill>
                          <a:srgbClr val="FFFFFF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实例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注释</a:t>
                      </a:r>
                      <a:endParaRPr lang="zh-CN" altLang="en-US" dirty="0"/>
                    </a:p>
                  </a:txBody>
                  <a:tcPr/>
                </a:tc>
              </a:tr>
              <a:tr h="727331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mov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  <a:latin typeface="Arial Unicode MS" pitchFamily="34" charset="-122"/>
                          <a:ea typeface="+mn-ea"/>
                        </a:rPr>
                        <a:t>给一个寄存器赋值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97000"/>
                        </a:lnSpc>
                        <a:spcBef>
                          <a:spcPts val="450"/>
                        </a:spcBef>
                        <a:buSzPct val="100000"/>
                        <a:buFont typeface="Times New Roman" panose="02020603050405020304" pitchFamily="18" charset="0"/>
                        <a:buNone/>
                      </a:pPr>
                      <a:r>
                        <a:rPr lang="en-US" altLang="zh-CN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mov r0, #10</a:t>
                      </a:r>
                    </a:p>
                    <a:p>
                      <a:pPr algn="l" eaLnBrk="1" hangingPunct="1">
                        <a:lnSpc>
                          <a:spcPct val="97000"/>
                        </a:lnSpc>
                        <a:spcBef>
                          <a:spcPts val="450"/>
                        </a:spcBef>
                        <a:buSzPct val="100000"/>
                        <a:buFont typeface="Times New Roman" panose="02020603050405020304" pitchFamily="18" charset="0"/>
                        <a:buNone/>
                      </a:pPr>
                      <a:r>
                        <a:rPr lang="en-US" altLang="zh-CN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mov r0, r1</a:t>
                      </a:r>
                      <a:endParaRPr lang="en-US" altLang="zh-CN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97000"/>
                        </a:lnSpc>
                        <a:spcBef>
                          <a:spcPts val="450"/>
                        </a:spcBef>
                        <a:buSzPct val="100000"/>
                        <a:buFont typeface="Times New Roman" panose="02020603050405020304" pitchFamily="18" charset="0"/>
                        <a:buNone/>
                      </a:pPr>
                      <a:r>
                        <a:rPr lang="en-US" altLang="zh-CN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R0 = 10</a:t>
                      </a:r>
                    </a:p>
                    <a:p>
                      <a:pPr algn="l" eaLnBrk="1" hangingPunct="1">
                        <a:lnSpc>
                          <a:spcPct val="97000"/>
                        </a:lnSpc>
                        <a:spcBef>
                          <a:spcPts val="450"/>
                        </a:spcBef>
                        <a:buSzPct val="100000"/>
                        <a:buFont typeface="Times New Roman" panose="02020603050405020304" pitchFamily="18" charset="0"/>
                        <a:buNone/>
                      </a:pPr>
                      <a:r>
                        <a:rPr lang="en-US" altLang="zh-CN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R0 = r1</a:t>
                      </a:r>
                    </a:p>
                  </a:txBody>
                  <a:tcPr/>
                </a:tc>
              </a:tr>
              <a:tr h="7273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add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kern="1200" dirty="0" smtClean="0">
                          <a:solidFill>
                            <a:schemeClr val="tx1"/>
                          </a:solidFill>
                          <a:latin typeface="Arial Unicode MS" pitchFamily="34" charset="-122"/>
                          <a:ea typeface="+mn-ea"/>
                          <a:cs typeface="+mn-cs"/>
                        </a:rPr>
                        <a:t>计算两个数值的加法</a:t>
                      </a:r>
                    </a:p>
                    <a:p>
                      <a:pPr algn="l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97000"/>
                        </a:lnSpc>
                        <a:spcBef>
                          <a:spcPts val="450"/>
                        </a:spcBef>
                        <a:buSzPct val="100000"/>
                        <a:buFont typeface="Times New Roman" panose="02020603050405020304" pitchFamily="18" charset="0"/>
                        <a:buNone/>
                      </a:pPr>
                      <a:r>
                        <a:rPr lang="en-US" altLang="zh-CN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add r0</a:t>
                      </a:r>
                      <a:r>
                        <a:rPr lang="zh-CN" altLang="en-US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lang="en-US" altLang="zh-CN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r0</a:t>
                      </a:r>
                      <a:r>
                        <a:rPr lang="zh-CN" altLang="en-US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lang="en-US" altLang="zh-CN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#10</a:t>
                      </a:r>
                    </a:p>
                    <a:p>
                      <a:pPr algn="l" eaLnBrk="1" hangingPunct="1">
                        <a:lnSpc>
                          <a:spcPct val="97000"/>
                        </a:lnSpc>
                        <a:spcBef>
                          <a:spcPts val="450"/>
                        </a:spcBef>
                        <a:buSzPct val="100000"/>
                        <a:buFont typeface="Times New Roman" panose="02020603050405020304" pitchFamily="18" charset="0"/>
                        <a:buNone/>
                      </a:pPr>
                      <a:r>
                        <a:rPr lang="en-US" altLang="zh-CN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add r0</a:t>
                      </a:r>
                      <a:r>
                        <a:rPr lang="zh-CN" altLang="en-US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lang="en-US" altLang="zh-CN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r0</a:t>
                      </a:r>
                      <a:r>
                        <a:rPr lang="zh-CN" altLang="en-US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lang="en-US" altLang="zh-CN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97000"/>
                        </a:lnSpc>
                        <a:spcBef>
                          <a:spcPts val="450"/>
                        </a:spcBef>
                        <a:buSzPct val="100000"/>
                        <a:buFont typeface="Times New Roman" panose="02020603050405020304" pitchFamily="18" charset="0"/>
                        <a:buNone/>
                      </a:pPr>
                      <a:r>
                        <a:rPr lang="en-US" altLang="zh-CN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R0 = r0 + 10</a:t>
                      </a:r>
                    </a:p>
                    <a:p>
                      <a:pPr algn="l" eaLnBrk="1" hangingPunct="1">
                        <a:lnSpc>
                          <a:spcPct val="97000"/>
                        </a:lnSpc>
                        <a:spcBef>
                          <a:spcPts val="450"/>
                        </a:spcBef>
                        <a:buSzPct val="100000"/>
                        <a:buFont typeface="Times New Roman" panose="02020603050405020304" pitchFamily="18" charset="0"/>
                        <a:buNone/>
                      </a:pPr>
                      <a:r>
                        <a:rPr lang="en-US" altLang="zh-CN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R0 = r0 + r1</a:t>
                      </a:r>
                    </a:p>
                  </a:txBody>
                  <a:tcPr/>
                </a:tc>
              </a:tr>
              <a:tr h="75593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sub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kern="1200" dirty="0" smtClean="0">
                          <a:solidFill>
                            <a:schemeClr val="tx1"/>
                          </a:solidFill>
                          <a:latin typeface="Arial Unicode MS" pitchFamily="34" charset="-122"/>
                          <a:ea typeface="+mn-ea"/>
                          <a:cs typeface="+mn-cs"/>
                        </a:rPr>
                        <a:t>计算两个数值的减法</a:t>
                      </a:r>
                    </a:p>
                    <a:p>
                      <a:pPr algn="l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97000"/>
                        </a:lnSpc>
                        <a:spcBef>
                          <a:spcPts val="450"/>
                        </a:spcBef>
                        <a:buSzPct val="100000"/>
                        <a:buFont typeface="Times New Roman" panose="02020603050405020304" pitchFamily="18" charset="0"/>
                        <a:buNone/>
                      </a:pPr>
                      <a:r>
                        <a:rPr lang="en-US" altLang="zh-CN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sub r0</a:t>
                      </a:r>
                      <a:r>
                        <a:rPr lang="zh-CN" altLang="en-US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lang="en-US" altLang="zh-CN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r0, #10</a:t>
                      </a:r>
                    </a:p>
                    <a:p>
                      <a:pPr algn="l" eaLnBrk="1" hangingPunct="1">
                        <a:lnSpc>
                          <a:spcPct val="97000"/>
                        </a:lnSpc>
                        <a:spcBef>
                          <a:spcPts val="450"/>
                        </a:spcBef>
                        <a:buSzPct val="100000"/>
                        <a:buFont typeface="Times New Roman" panose="02020603050405020304" pitchFamily="18" charset="0"/>
                        <a:buNone/>
                      </a:pPr>
                      <a:r>
                        <a:rPr lang="en-US" altLang="zh-CN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sub r0, r0, 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97000"/>
                        </a:lnSpc>
                        <a:spcBef>
                          <a:spcPts val="450"/>
                        </a:spcBef>
                        <a:buSzPct val="100000"/>
                        <a:buFont typeface="Times New Roman" panose="02020603050405020304" pitchFamily="18" charset="0"/>
                        <a:buNone/>
                      </a:pPr>
                      <a:r>
                        <a:rPr lang="en-US" altLang="zh-CN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R0 = r0 – 10</a:t>
                      </a:r>
                    </a:p>
                    <a:p>
                      <a:pPr algn="l" eaLnBrk="1" hangingPunct="1">
                        <a:lnSpc>
                          <a:spcPct val="97000"/>
                        </a:lnSpc>
                        <a:spcBef>
                          <a:spcPts val="450"/>
                        </a:spcBef>
                        <a:buSzPct val="100000"/>
                        <a:buFont typeface="Times New Roman" panose="02020603050405020304" pitchFamily="18" charset="0"/>
                        <a:buNone/>
                      </a:pPr>
                      <a:r>
                        <a:rPr lang="en-US" altLang="zh-CN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R0 = r0 - r1</a:t>
                      </a:r>
                    </a:p>
                  </a:txBody>
                  <a:tcPr/>
                </a:tc>
              </a:tr>
              <a:tr h="6775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mul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kern="1200" dirty="0" smtClean="0">
                          <a:solidFill>
                            <a:schemeClr val="tx1"/>
                          </a:solidFill>
                          <a:latin typeface="Arial Unicode MS" pitchFamily="34" charset="-122"/>
                          <a:ea typeface="+mn-ea"/>
                          <a:cs typeface="+mn-cs"/>
                        </a:rPr>
                        <a:t>乘法</a:t>
                      </a:r>
                    </a:p>
                    <a:p>
                      <a:pPr algn="l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7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  <a:buClrTx/>
                        <a:buSzPct val="100000"/>
                        <a:buFont typeface="Times New Roman" panose="02020603050405020304" pitchFamily="18" charset="0"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mul r0, r1, 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7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  <a:buClrTx/>
                        <a:buSzPct val="100000"/>
                        <a:buFont typeface="Times New Roman" panose="02020603050405020304" pitchFamily="18" charset="0"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R0 = r1 * r2</a:t>
                      </a:r>
                    </a:p>
                  </a:txBody>
                  <a:tcPr/>
                </a:tc>
              </a:tr>
              <a:tr h="67758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1pPr>
                      <a:lvl2pPr marL="4572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2pPr>
                      <a:lvl3pPr marL="9144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3pPr>
                      <a:lvl4pPr marL="1371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4pPr>
                      <a:lvl5pPr marL="18288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cmp Rd,Rm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1pPr>
                      <a:lvl2pPr marL="4572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2pPr>
                      <a:lvl3pPr marL="9144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3pPr>
                      <a:lvl4pPr marL="1371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4pPr>
                      <a:lvl5pPr marL="18288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kern="1200" dirty="0" smtClean="0">
                          <a:solidFill>
                            <a:schemeClr val="tx1"/>
                          </a:solidFill>
                          <a:latin typeface="Arial Unicode MS" pitchFamily="34" charset="-122"/>
                          <a:ea typeface="+mn-ea"/>
                          <a:cs typeface="+mn-cs"/>
                        </a:rPr>
                        <a:t>比较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1pPr>
                      <a:lvl2pPr marL="4572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2pPr>
                      <a:lvl3pPr marL="9144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3pPr>
                      <a:lvl4pPr marL="1371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4pPr>
                      <a:lvl5pPr marL="18288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cmp r0,r1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cmp r0,#10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1pPr>
                      <a:lvl2pPr marL="4572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2pPr>
                      <a:lvl3pPr marL="9144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3pPr>
                      <a:lvl4pPr marL="1371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4pPr>
                      <a:lvl5pPr marL="18288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r0-r1影响cpsr 标志位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r0-10影响cpsr 标志位</a:t>
                      </a:r>
                    </a:p>
                  </a:txBody>
                  <a:tcPr anchor="ctr" horzOverflow="overflow"/>
                </a:tc>
              </a:tr>
            </a:tbl>
          </a:graphicData>
        </a:graphic>
      </p:graphicFrame>
      <p:sp>
        <p:nvSpPr>
          <p:cNvPr id="4" name="文本占位符 7"/>
          <p:cNvSpPr txBox="1">
            <a:spLocks noChangeArrowheads="1"/>
          </p:cNvSpPr>
          <p:nvPr/>
        </p:nvSpPr>
        <p:spPr bwMode="auto">
          <a:xfrm>
            <a:off x="2" y="1052736"/>
            <a:ext cx="9143999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73075" indent="-457200" eaLnBrk="1" hangingPunct="1">
              <a:buBlip>
                <a:blip r:embed="rId2"/>
              </a:buBlip>
            </a:pPr>
            <a:r>
              <a:rPr lang="en-US" altLang="zh-CN" sz="2800" dirty="0">
                <a:latin typeface="+mn-ea"/>
                <a:cs typeface="Microsoft Sans Serif" panose="020B0604020202020204" pitchFamily="34" charset="0"/>
              </a:rPr>
              <a:t>arm</a:t>
            </a:r>
            <a:r>
              <a:rPr lang="zh-CN" altLang="en-US" sz="2800" dirty="0">
                <a:latin typeface="+mn-ea"/>
                <a:cs typeface="Microsoft Sans Serif" panose="020B0604020202020204" pitchFamily="34" charset="0"/>
              </a:rPr>
              <a:t>指令表</a:t>
            </a:r>
            <a:endParaRPr lang="en-US" altLang="zh-CN" sz="2800" dirty="0">
              <a:latin typeface="+mn-ea"/>
              <a:cs typeface="Microsoft Sans Serif" panose="020B0604020202020204" pitchFamily="34" charset="0"/>
            </a:endParaRPr>
          </a:p>
          <a:p>
            <a:pPr marL="457200" lvl="1" indent="0" eaLnBrk="1" hangingPunct="1">
              <a:spcAft>
                <a:spcPts val="600"/>
              </a:spcAft>
              <a:buNone/>
            </a:pPr>
            <a:endParaRPr lang="zh-CN" altLang="en-US" sz="2000" kern="0" dirty="0">
              <a:latin typeface="Arial Unicode MS" pitchFamily="34" charset="-122"/>
            </a:endParaRPr>
          </a:p>
          <a:p>
            <a:pPr lvl="1" eaLnBrk="1" hangingPunct="1">
              <a:spcAft>
                <a:spcPts val="600"/>
              </a:spcAft>
              <a:buBlip>
                <a:blip r:embed="rId3"/>
              </a:buBlip>
            </a:pPr>
            <a:endParaRPr lang="en-US" altLang="zh-CN" b="1" kern="0" dirty="0">
              <a:solidFill>
                <a:srgbClr val="376092"/>
              </a:solidFill>
              <a:latin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426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文本占位符 6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1" y="213843"/>
            <a:ext cx="9143998" cy="550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  <a:buNone/>
            </a:pPr>
            <a:r>
              <a:rPr lang="zh-CN" altLang="en-US" b="1" dirty="0">
                <a:solidFill>
                  <a:srgbClr val="FFC000"/>
                </a:solidFill>
                <a:latin typeface="+mj-ea"/>
                <a:ea typeface="+mj-ea"/>
              </a:rPr>
              <a:t>指令表</a:t>
            </a:r>
          </a:p>
        </p:txBody>
      </p:sp>
      <p:graphicFrame>
        <p:nvGraphicFramePr>
          <p:cNvPr id="4" name="Group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819389"/>
              </p:ext>
            </p:extLst>
          </p:nvPr>
        </p:nvGraphicFramePr>
        <p:xfrm>
          <a:off x="-14289" y="1599274"/>
          <a:ext cx="9158288" cy="5764944"/>
        </p:xfrm>
        <a:graphic>
          <a:graphicData uri="http://schemas.openxmlformats.org/drawingml/2006/table">
            <a:tbl>
              <a:tblPr/>
              <a:tblGrid>
                <a:gridCol w="1774826"/>
                <a:gridCol w="2386012"/>
                <a:gridCol w="2330450"/>
                <a:gridCol w="2667000"/>
              </a:tblGrid>
              <a:tr h="39339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1pPr>
                      <a:lvl2pPr marL="4572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2pPr>
                      <a:lvl3pPr marL="9144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3pPr>
                      <a:lvl4pPr marL="1371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4pPr>
                      <a:lvl5pPr marL="18288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GB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指令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1pPr>
                      <a:lvl2pPr marL="4572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2pPr>
                      <a:lvl3pPr marL="9144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3pPr>
                      <a:lvl4pPr marL="1371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4pPr>
                      <a:lvl5pPr marL="18288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功能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1pPr>
                      <a:lvl2pPr marL="4572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2pPr>
                      <a:lvl3pPr marL="9144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3pPr>
                      <a:lvl4pPr marL="1371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4pPr>
                      <a:lvl5pPr marL="18288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GB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实例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1pPr>
                      <a:lvl2pPr marL="4572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2pPr>
                      <a:lvl3pPr marL="9144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3pPr>
                      <a:lvl4pPr marL="1371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4pPr>
                      <a:lvl5pPr marL="18288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GB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注释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</a:tr>
              <a:tr h="103132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swp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Rd,Rm,[Rn]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Arial" panose="020B0604020202020204" pitchFamily="34" charset="0"/>
                        </a:rPr>
                        <a:t>将寄存器中的值与内存地址中的值交换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Arial" panose="020B0604020202020204" pitchFamily="34" charset="0"/>
                        </a:rPr>
                        <a:t>注：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Arial" panose="020B0604020202020204" pitchFamily="34" charset="0"/>
                        </a:rPr>
                        <a:t>Rn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Arial" panose="020B0604020202020204" pitchFamily="34" charset="0"/>
                        </a:rPr>
                        <a:t>不能与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Arial" panose="020B0604020202020204" pitchFamily="34" charset="0"/>
                        </a:rPr>
                        <a:t>Rd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Arial" panose="020B0604020202020204" pitchFamily="34" charset="0"/>
                        </a:rPr>
                        <a:t>和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Arial" panose="020B0604020202020204" pitchFamily="34" charset="0"/>
                        </a:rPr>
                        <a:t>Rm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Arial" panose="020B0604020202020204" pitchFamily="34" charset="0"/>
                        </a:rPr>
                        <a:t>相同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7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swp r0,r1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,[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r2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]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r0 = *r2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*r2 = r1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187156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ldr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把数据从内存加载的寄存器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97000"/>
                        </a:lnSpc>
                        <a:spcBef>
                          <a:spcPts val="450"/>
                        </a:spcBef>
                        <a:buSzPct val="100000"/>
                        <a:buFont typeface="Times New Roman" panose="02020603050405020304" pitchFamily="18" charset="0"/>
                        <a:buNone/>
                      </a:pPr>
                      <a:r>
                        <a:rPr lang="en-US" altLang="zh-CN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Ldr r0, addr(ARM</a:t>
                      </a:r>
                      <a:r>
                        <a:rPr lang="zh-CN" altLang="en-US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中非法，</a:t>
                      </a:r>
                      <a:r>
                        <a:rPr lang="en-US" altLang="zh-CN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arm-linux4.4.3</a:t>
                      </a:r>
                      <a:r>
                        <a:rPr lang="zh-CN" altLang="en-US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编译器</a:t>
                      </a:r>
                      <a:r>
                        <a:rPr lang="en-US" altLang="zh-CN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)</a:t>
                      </a:r>
                    </a:p>
                    <a:p>
                      <a:pPr algn="l" eaLnBrk="1" hangingPunct="1">
                        <a:lnSpc>
                          <a:spcPct val="97000"/>
                        </a:lnSpc>
                        <a:spcBef>
                          <a:spcPts val="450"/>
                        </a:spcBef>
                        <a:buSzPct val="100000"/>
                        <a:buFont typeface="Times New Roman" panose="02020603050405020304" pitchFamily="18" charset="0"/>
                        <a:buNone/>
                      </a:pPr>
                      <a:r>
                        <a:rPr lang="en-US" altLang="zh-CN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ldr r0, =addr</a:t>
                      </a:r>
                    </a:p>
                    <a:p>
                      <a:pPr algn="l" eaLnBrk="1" hangingPunct="1">
                        <a:lnSpc>
                          <a:spcPct val="97000"/>
                        </a:lnSpc>
                        <a:spcBef>
                          <a:spcPts val="450"/>
                        </a:spcBef>
                        <a:buSzPct val="100000"/>
                        <a:buFont typeface="Times New Roman" panose="02020603050405020304" pitchFamily="18" charset="0"/>
                        <a:buNone/>
                      </a:pPr>
                      <a:r>
                        <a:rPr lang="en-US" altLang="zh-CN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ldr r1, [r0]</a:t>
                      </a:r>
                    </a:p>
                    <a:p>
                      <a:pPr algn="l" eaLnBrk="1" hangingPunct="1">
                        <a:lnSpc>
                          <a:spcPct val="97000"/>
                        </a:lnSpc>
                        <a:spcBef>
                          <a:spcPts val="450"/>
                        </a:spcBef>
                        <a:buSzPct val="100000"/>
                        <a:buFont typeface="Times New Roman" panose="02020603050405020304" pitchFamily="18" charset="0"/>
                        <a:buNone/>
                      </a:pPr>
                      <a:r>
                        <a:rPr lang="en-US" altLang="zh-CN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ldr r1, [r0, #4]</a:t>
                      </a:r>
                    </a:p>
                    <a:p>
                      <a:pPr algn="l" eaLnBrk="1" hangingPunct="1">
                        <a:lnSpc>
                          <a:spcPct val="97000"/>
                        </a:lnSpc>
                        <a:spcBef>
                          <a:spcPts val="450"/>
                        </a:spcBef>
                        <a:buSzPct val="100000"/>
                        <a:buFont typeface="Times New Roman" panose="02020603050405020304" pitchFamily="18" charset="0"/>
                        <a:buNone/>
                      </a:pPr>
                      <a:r>
                        <a:rPr lang="en-US" altLang="zh-CN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ldr r1, [r0, #4]!</a:t>
                      </a:r>
                    </a:p>
                    <a:p>
                      <a:pPr algn="l" eaLnBrk="1" hangingPunct="1">
                        <a:lnSpc>
                          <a:spcPct val="97000"/>
                        </a:lnSpc>
                        <a:spcBef>
                          <a:spcPts val="450"/>
                        </a:spcBef>
                        <a:buSzPct val="100000"/>
                        <a:buFont typeface="Times New Roman" panose="02020603050405020304" pitchFamily="18" charset="0"/>
                        <a:buNone/>
                      </a:pPr>
                      <a:r>
                        <a:rPr lang="en-US" altLang="zh-CN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ldr r1, [r0], #4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97000"/>
                        </a:lnSpc>
                        <a:spcBef>
                          <a:spcPts val="450"/>
                        </a:spcBef>
                        <a:buSzPct val="100000"/>
                        <a:buFont typeface="Times New Roman" panose="02020603050405020304" pitchFamily="18" charset="0"/>
                        <a:buNone/>
                      </a:pPr>
                      <a:r>
                        <a:rPr lang="en-US" altLang="zh-CN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R0 = *addr</a:t>
                      </a:r>
                    </a:p>
                    <a:p>
                      <a:pPr algn="l" eaLnBrk="1" hangingPunct="1">
                        <a:lnSpc>
                          <a:spcPct val="97000"/>
                        </a:lnSpc>
                        <a:spcBef>
                          <a:spcPts val="450"/>
                        </a:spcBef>
                        <a:buSzPct val="100000"/>
                        <a:buFont typeface="Times New Roman" panose="02020603050405020304" pitchFamily="18" charset="0"/>
                        <a:buNone/>
                      </a:pPr>
                      <a:endParaRPr lang="en-US" altLang="zh-CN" dirty="0" smtClean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 algn="l" eaLnBrk="1" hangingPunct="1">
                        <a:lnSpc>
                          <a:spcPct val="97000"/>
                        </a:lnSpc>
                        <a:spcBef>
                          <a:spcPts val="450"/>
                        </a:spcBef>
                        <a:buSzPct val="100000"/>
                        <a:buFont typeface="Times New Roman" panose="02020603050405020304" pitchFamily="18" charset="0"/>
                        <a:buNone/>
                      </a:pPr>
                      <a:endParaRPr lang="en-US" altLang="zh-CN" dirty="0" smtClean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 algn="l" eaLnBrk="1" hangingPunct="1">
                        <a:lnSpc>
                          <a:spcPct val="97000"/>
                        </a:lnSpc>
                        <a:spcBef>
                          <a:spcPts val="450"/>
                        </a:spcBef>
                        <a:buSzPct val="100000"/>
                        <a:buFont typeface="Times New Roman" panose="02020603050405020304" pitchFamily="18" charset="0"/>
                        <a:buNone/>
                      </a:pPr>
                      <a:r>
                        <a:rPr lang="en-US" altLang="zh-CN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R0 = addr</a:t>
                      </a:r>
                    </a:p>
                    <a:p>
                      <a:pPr algn="l" eaLnBrk="1" hangingPunct="1">
                        <a:lnSpc>
                          <a:spcPct val="97000"/>
                        </a:lnSpc>
                        <a:spcBef>
                          <a:spcPts val="450"/>
                        </a:spcBef>
                        <a:buSzPct val="100000"/>
                        <a:buFont typeface="Times New Roman" panose="02020603050405020304" pitchFamily="18" charset="0"/>
                        <a:buNone/>
                      </a:pPr>
                      <a:r>
                        <a:rPr lang="en-US" altLang="zh-CN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R1 = *r0</a:t>
                      </a:r>
                    </a:p>
                    <a:p>
                      <a:pPr algn="l" eaLnBrk="1" hangingPunct="1">
                        <a:lnSpc>
                          <a:spcPct val="97000"/>
                        </a:lnSpc>
                        <a:spcBef>
                          <a:spcPts val="450"/>
                        </a:spcBef>
                        <a:buSzPct val="100000"/>
                        <a:buFont typeface="Times New Roman" panose="02020603050405020304" pitchFamily="18" charset="0"/>
                        <a:buNone/>
                      </a:pPr>
                      <a:r>
                        <a:rPr lang="en-US" altLang="zh-CN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R1 = *(r0 + 4)</a:t>
                      </a:r>
                    </a:p>
                    <a:p>
                      <a:pPr algn="l" eaLnBrk="1" hangingPunct="1">
                        <a:lnSpc>
                          <a:spcPct val="97000"/>
                        </a:lnSpc>
                        <a:spcBef>
                          <a:spcPts val="450"/>
                        </a:spcBef>
                        <a:buSzPct val="100000"/>
                        <a:buFont typeface="Times New Roman" panose="02020603050405020304" pitchFamily="18" charset="0"/>
                        <a:buNone/>
                      </a:pPr>
                      <a:r>
                        <a:rPr lang="en-US" altLang="zh-CN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R1 = *(r0 + 4); r0 += 4</a:t>
                      </a:r>
                    </a:p>
                    <a:p>
                      <a:pPr algn="l" eaLnBrk="1" hangingPunct="1">
                        <a:lnSpc>
                          <a:spcPct val="97000"/>
                        </a:lnSpc>
                        <a:spcBef>
                          <a:spcPts val="450"/>
                        </a:spcBef>
                        <a:buSzPct val="100000"/>
                        <a:buFont typeface="Times New Roman" panose="02020603050405020304" pitchFamily="18" charset="0"/>
                        <a:buNone/>
                      </a:pPr>
                      <a:r>
                        <a:rPr lang="en-US" altLang="zh-CN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R1 = *r0; r0 += 4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156398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str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把数据从寄存器保存的内存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eaLnBrk="1" hangingPunct="1">
                        <a:lnSpc>
                          <a:spcPct val="97000"/>
                        </a:lnSpc>
                        <a:spcBef>
                          <a:spcPts val="450"/>
                        </a:spcBef>
                        <a:buSzPct val="100000"/>
                        <a:buFont typeface="Times New Roman" panose="02020603050405020304" pitchFamily="18" charset="0"/>
                        <a:buNone/>
                      </a:pPr>
                      <a:r>
                        <a:rPr lang="en-US" altLang="zh-CN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str r0, addr</a:t>
                      </a:r>
                    </a:p>
                    <a:p>
                      <a:pPr eaLnBrk="1" hangingPunct="1">
                        <a:lnSpc>
                          <a:spcPct val="97000"/>
                        </a:lnSpc>
                        <a:spcBef>
                          <a:spcPts val="450"/>
                        </a:spcBef>
                        <a:buSzPct val="100000"/>
                        <a:buFont typeface="Times New Roman" panose="02020603050405020304" pitchFamily="18" charset="0"/>
                        <a:buNone/>
                      </a:pPr>
                      <a:r>
                        <a:rPr lang="en-US" altLang="zh-CN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str r1, [r0]</a:t>
                      </a:r>
                    </a:p>
                    <a:p>
                      <a:pPr eaLnBrk="1" hangingPunct="1">
                        <a:lnSpc>
                          <a:spcPct val="97000"/>
                        </a:lnSpc>
                        <a:spcBef>
                          <a:spcPts val="450"/>
                        </a:spcBef>
                        <a:buSzPct val="100000"/>
                        <a:buFont typeface="Times New Roman" panose="02020603050405020304" pitchFamily="18" charset="0"/>
                        <a:buNone/>
                      </a:pPr>
                      <a:r>
                        <a:rPr lang="en-US" altLang="zh-CN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str r1, [r0, #4]</a:t>
                      </a:r>
                    </a:p>
                    <a:p>
                      <a:pPr eaLnBrk="1" hangingPunct="1">
                        <a:lnSpc>
                          <a:spcPct val="97000"/>
                        </a:lnSpc>
                        <a:spcBef>
                          <a:spcPts val="450"/>
                        </a:spcBef>
                        <a:buSzPct val="100000"/>
                        <a:buFont typeface="Times New Roman" panose="02020603050405020304" pitchFamily="18" charset="0"/>
                        <a:buNone/>
                      </a:pPr>
                      <a:r>
                        <a:rPr lang="en-US" altLang="zh-CN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str r1, [r0, #4]!</a:t>
                      </a:r>
                    </a:p>
                    <a:p>
                      <a:pPr eaLnBrk="1" hangingPunct="1">
                        <a:lnSpc>
                          <a:spcPct val="97000"/>
                        </a:lnSpc>
                        <a:spcBef>
                          <a:spcPts val="450"/>
                        </a:spcBef>
                        <a:buSzPct val="100000"/>
                        <a:buFont typeface="Times New Roman" panose="02020603050405020304" pitchFamily="18" charset="0"/>
                        <a:buNone/>
                      </a:pPr>
                      <a:r>
                        <a:rPr lang="en-US" altLang="zh-CN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str r1, [r0], #4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eaLnBrk="1" hangingPunct="1">
                        <a:lnSpc>
                          <a:spcPct val="97000"/>
                        </a:lnSpc>
                        <a:spcBef>
                          <a:spcPts val="450"/>
                        </a:spcBef>
                        <a:buSzPct val="100000"/>
                        <a:buFont typeface="Times New Roman" panose="02020603050405020304" pitchFamily="18" charset="0"/>
                        <a:buNone/>
                      </a:pPr>
                      <a:r>
                        <a:rPr lang="en-US" altLang="zh-CN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*addr = r0</a:t>
                      </a:r>
                    </a:p>
                    <a:p>
                      <a:pPr eaLnBrk="1" hangingPunct="1">
                        <a:lnSpc>
                          <a:spcPct val="97000"/>
                        </a:lnSpc>
                        <a:spcBef>
                          <a:spcPts val="450"/>
                        </a:spcBef>
                        <a:buSzPct val="100000"/>
                        <a:buFont typeface="Times New Roman" panose="02020603050405020304" pitchFamily="18" charset="0"/>
                        <a:buNone/>
                      </a:pPr>
                      <a:r>
                        <a:rPr lang="en-US" altLang="zh-CN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*r0 = r1</a:t>
                      </a:r>
                    </a:p>
                    <a:p>
                      <a:pPr eaLnBrk="1" hangingPunct="1">
                        <a:lnSpc>
                          <a:spcPct val="97000"/>
                        </a:lnSpc>
                        <a:spcBef>
                          <a:spcPts val="450"/>
                        </a:spcBef>
                        <a:buSzPct val="100000"/>
                        <a:buFont typeface="Times New Roman" panose="02020603050405020304" pitchFamily="18" charset="0"/>
                        <a:buNone/>
                      </a:pPr>
                      <a:r>
                        <a:rPr lang="en-US" altLang="zh-CN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*(r0 + 4) = r1</a:t>
                      </a:r>
                    </a:p>
                    <a:p>
                      <a:pPr eaLnBrk="1" hangingPunct="1">
                        <a:lnSpc>
                          <a:spcPct val="97000"/>
                        </a:lnSpc>
                        <a:spcBef>
                          <a:spcPts val="450"/>
                        </a:spcBef>
                        <a:buSzPct val="100000"/>
                        <a:buFont typeface="Times New Roman" panose="02020603050405020304" pitchFamily="18" charset="0"/>
                        <a:buNone/>
                      </a:pPr>
                      <a:r>
                        <a:rPr lang="en-US" altLang="zh-CN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*(r0 + 4) = r1; r0 += 4</a:t>
                      </a:r>
                    </a:p>
                    <a:p>
                      <a:pPr eaLnBrk="1" hangingPunct="1">
                        <a:lnSpc>
                          <a:spcPct val="97000"/>
                        </a:lnSpc>
                        <a:spcBef>
                          <a:spcPts val="450"/>
                        </a:spcBef>
                        <a:buSzPct val="100000"/>
                        <a:buFont typeface="Times New Roman" panose="02020603050405020304" pitchFamily="18" charset="0"/>
                        <a:buNone/>
                      </a:pPr>
                      <a:r>
                        <a:rPr lang="en-US" altLang="zh-CN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*r0 = r1; r0 += 4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sp>
        <p:nvSpPr>
          <p:cNvPr id="5" name="文本占位符 7"/>
          <p:cNvSpPr txBox="1">
            <a:spLocks noChangeArrowheads="1"/>
          </p:cNvSpPr>
          <p:nvPr/>
        </p:nvSpPr>
        <p:spPr bwMode="auto">
          <a:xfrm>
            <a:off x="2" y="1052736"/>
            <a:ext cx="9143999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73075" indent="-457200" eaLnBrk="1" hangingPunct="1">
              <a:buBlip>
                <a:blip r:embed="rId2"/>
              </a:buBlip>
            </a:pPr>
            <a:r>
              <a:rPr lang="zh-CN" altLang="en-US" sz="2800" dirty="0">
                <a:latin typeface="+mn-ea"/>
                <a:cs typeface="Microsoft Sans Serif" panose="020B0604020202020204" pitchFamily="34" charset="0"/>
              </a:rPr>
              <a:t>内存操作指令</a:t>
            </a:r>
            <a:endParaRPr lang="en-US" altLang="zh-CN" sz="2800" dirty="0">
              <a:latin typeface="+mn-ea"/>
              <a:cs typeface="Microsoft Sans Serif" panose="020B0604020202020204" pitchFamily="34" charset="0"/>
            </a:endParaRPr>
          </a:p>
          <a:p>
            <a:pPr marL="457200" lvl="1" indent="0" eaLnBrk="1" hangingPunct="1">
              <a:spcAft>
                <a:spcPts val="600"/>
              </a:spcAft>
              <a:buNone/>
            </a:pPr>
            <a:endParaRPr lang="zh-CN" altLang="en-US" sz="2000" kern="0" dirty="0">
              <a:latin typeface="Arial Unicode MS" pitchFamily="34" charset="-122"/>
            </a:endParaRPr>
          </a:p>
          <a:p>
            <a:pPr lvl="1" eaLnBrk="1" hangingPunct="1">
              <a:spcAft>
                <a:spcPts val="600"/>
              </a:spcAft>
              <a:buBlip>
                <a:blip r:embed="rId3"/>
              </a:buBlip>
            </a:pPr>
            <a:endParaRPr lang="en-US" altLang="zh-CN" b="1" kern="0" dirty="0">
              <a:solidFill>
                <a:srgbClr val="376092"/>
              </a:solidFill>
              <a:latin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6448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文本占位符 6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1" y="213843"/>
            <a:ext cx="9143998" cy="550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  <a:buNone/>
            </a:pPr>
            <a:r>
              <a:rPr lang="zh-CN" altLang="en-US" b="1" dirty="0">
                <a:solidFill>
                  <a:srgbClr val="FFC000"/>
                </a:solidFill>
                <a:latin typeface="+mj-ea"/>
                <a:ea typeface="+mj-ea"/>
              </a:rPr>
              <a:t>指令表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31216" y="1700808"/>
            <a:ext cx="9081568" cy="3541608"/>
            <a:chOff x="0" y="0"/>
            <a:chExt cx="5738" cy="2321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1076" cy="462"/>
            </a:xfrm>
            <a:prstGeom prst="rect">
              <a:avLst/>
            </a:prstGeom>
            <a:solidFill>
              <a:srgbClr val="4F81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53604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97000"/>
                </a:lnSpc>
                <a:spcBef>
                  <a:spcPts val="450"/>
                </a:spcBef>
                <a:buSzPct val="100000"/>
              </a:pPr>
              <a:r>
                <a:rPr lang="zh-CN" altLang="en-US" b="1" dirty="0">
                  <a:solidFill>
                    <a:srgbClr val="FFFFFF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指令</a:t>
              </a: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076" y="0"/>
              <a:ext cx="1792" cy="462"/>
            </a:xfrm>
            <a:prstGeom prst="rect">
              <a:avLst/>
            </a:prstGeom>
            <a:solidFill>
              <a:srgbClr val="4F81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53604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97000"/>
                </a:lnSpc>
                <a:spcBef>
                  <a:spcPts val="450"/>
                </a:spcBef>
                <a:buSzPct val="100000"/>
              </a:pPr>
              <a:r>
                <a:rPr lang="zh-CN" altLang="en-US" b="1">
                  <a:solidFill>
                    <a:srgbClr val="FFFFFF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功能</a:t>
              </a: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2868" y="0"/>
              <a:ext cx="1434" cy="462"/>
            </a:xfrm>
            <a:prstGeom prst="rect">
              <a:avLst/>
            </a:prstGeom>
            <a:solidFill>
              <a:srgbClr val="4F81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53604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97000"/>
                </a:lnSpc>
                <a:spcBef>
                  <a:spcPts val="450"/>
                </a:spcBef>
                <a:buSzPct val="100000"/>
              </a:pPr>
              <a:r>
                <a:rPr lang="zh-CN" altLang="en-US" b="1">
                  <a:solidFill>
                    <a:srgbClr val="FFFFFF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实例</a:t>
              </a: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4302" y="0"/>
              <a:ext cx="1436" cy="462"/>
            </a:xfrm>
            <a:prstGeom prst="rect">
              <a:avLst/>
            </a:prstGeom>
            <a:solidFill>
              <a:srgbClr val="4F81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53604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97000"/>
                </a:lnSpc>
                <a:spcBef>
                  <a:spcPts val="450"/>
                </a:spcBef>
                <a:buSzPct val="100000"/>
              </a:pPr>
              <a:r>
                <a:rPr lang="zh-CN" altLang="en-US" b="1">
                  <a:solidFill>
                    <a:srgbClr val="FFFFFF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注释</a:t>
              </a: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0" y="462"/>
              <a:ext cx="1076" cy="405"/>
            </a:xfrm>
            <a:prstGeom prst="rect">
              <a:avLst/>
            </a:prstGeom>
            <a:solidFill>
              <a:srgbClr val="E9ED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53604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97000"/>
                </a:lnSpc>
                <a:spcBef>
                  <a:spcPts val="450"/>
                </a:spcBef>
                <a:buSzPct val="100000"/>
              </a:pPr>
              <a:r>
                <a:rPr lang="en-US" dirty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ldmfd</a:t>
              </a:r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1054" y="462"/>
              <a:ext cx="1792" cy="405"/>
            </a:xfrm>
            <a:prstGeom prst="rect">
              <a:avLst/>
            </a:prstGeom>
            <a:solidFill>
              <a:srgbClr val="E9ED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53604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97000"/>
                </a:lnSpc>
                <a:spcBef>
                  <a:spcPts val="450"/>
                </a:spcBef>
                <a:buSzPct val="100000"/>
              </a:pPr>
              <a:r>
                <a:rPr lang="zh-CN" altLang="en-US" dirty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把数据从内存加载的寄存器</a:t>
              </a:r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2844" y="462"/>
              <a:ext cx="1434" cy="405"/>
            </a:xfrm>
            <a:prstGeom prst="rect">
              <a:avLst/>
            </a:prstGeom>
            <a:solidFill>
              <a:srgbClr val="E9ED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53604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97000"/>
                </a:lnSpc>
                <a:spcBef>
                  <a:spcPts val="450"/>
                </a:spcBef>
                <a:buSzPct val="100000"/>
              </a:pPr>
              <a:r>
                <a:rPr lang="en-US" dirty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Ldmfd </a:t>
              </a:r>
              <a:r>
                <a:rPr lang="en-US" dirty="0" err="1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sp</a:t>
              </a:r>
              <a:r>
                <a:rPr lang="en-US" dirty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!, {r0-r12, </a:t>
              </a:r>
              <a:r>
                <a:rPr lang="en-US" dirty="0" err="1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lr</a:t>
              </a:r>
              <a:r>
                <a:rPr lang="en-US" dirty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}</a:t>
              </a:r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4278" y="462"/>
              <a:ext cx="1436" cy="405"/>
            </a:xfrm>
            <a:prstGeom prst="rect">
              <a:avLst/>
            </a:prstGeom>
            <a:solidFill>
              <a:srgbClr val="E9ED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53604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97000"/>
                </a:lnSpc>
                <a:spcBef>
                  <a:spcPts val="450"/>
                </a:spcBef>
                <a:buSzPct val="100000"/>
              </a:pPr>
              <a:r>
                <a:rPr lang="zh-CN" altLang="en-US" dirty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把寄存器的值放到慢递减栈中</a:t>
              </a:r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0" y="865"/>
              <a:ext cx="1076" cy="406"/>
            </a:xfrm>
            <a:prstGeom prst="rect">
              <a:avLst/>
            </a:prstGeom>
            <a:solidFill>
              <a:srgbClr val="D0D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53604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97000"/>
                </a:lnSpc>
                <a:spcBef>
                  <a:spcPts val="450"/>
                </a:spcBef>
                <a:buSzPct val="100000"/>
              </a:pPr>
              <a:r>
                <a:rPr lang="en-US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stmfd</a:t>
              </a:r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1030" y="864"/>
              <a:ext cx="1792" cy="406"/>
            </a:xfrm>
            <a:prstGeom prst="rect">
              <a:avLst/>
            </a:prstGeom>
            <a:solidFill>
              <a:srgbClr val="D0D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53604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97000"/>
                </a:lnSpc>
                <a:spcBef>
                  <a:spcPts val="450"/>
                </a:spcBef>
                <a:buSzPct val="100000"/>
              </a:pPr>
              <a:r>
                <a:rPr lang="zh-CN" altLang="en-US" dirty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把数据从寄存器保存的内存</a:t>
              </a:r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2822" y="864"/>
              <a:ext cx="1434" cy="406"/>
            </a:xfrm>
            <a:prstGeom prst="rect">
              <a:avLst/>
            </a:prstGeom>
            <a:solidFill>
              <a:srgbClr val="D0D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53604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97000"/>
                </a:lnSpc>
                <a:spcBef>
                  <a:spcPts val="450"/>
                </a:spcBef>
                <a:buSzPct val="100000"/>
              </a:pPr>
              <a:r>
                <a:rPr lang="en-US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Stmfd sp!, {r0-r12, lr}</a:t>
              </a:r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4256" y="869"/>
              <a:ext cx="1436" cy="406"/>
            </a:xfrm>
            <a:prstGeom prst="rect">
              <a:avLst/>
            </a:prstGeom>
            <a:solidFill>
              <a:srgbClr val="D0D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53604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97000"/>
                </a:lnSpc>
                <a:spcBef>
                  <a:spcPts val="450"/>
                </a:spcBef>
                <a:buSzPct val="100000"/>
              </a:pPr>
              <a:r>
                <a:rPr lang="zh-CN" altLang="en-US" dirty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从慢递减栈中把值取到寄存器</a:t>
              </a:r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0" y="1277"/>
              <a:ext cx="1076" cy="407"/>
            </a:xfrm>
            <a:prstGeom prst="rect">
              <a:avLst/>
            </a:prstGeom>
            <a:solidFill>
              <a:srgbClr val="E9ED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53604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97000"/>
                </a:lnSpc>
                <a:spcBef>
                  <a:spcPts val="450"/>
                </a:spcBef>
                <a:buSzPct val="100000"/>
              </a:pPr>
              <a:r>
                <a:rPr lang="en-US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22" name="Rectangle 20"/>
            <p:cNvSpPr>
              <a:spLocks noChangeArrowheads="1"/>
            </p:cNvSpPr>
            <p:nvPr/>
          </p:nvSpPr>
          <p:spPr bwMode="auto">
            <a:xfrm>
              <a:off x="1076" y="1277"/>
              <a:ext cx="1792" cy="407"/>
            </a:xfrm>
            <a:prstGeom prst="rect">
              <a:avLst/>
            </a:prstGeom>
            <a:solidFill>
              <a:srgbClr val="E9ED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53604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97000"/>
                </a:lnSpc>
                <a:spcBef>
                  <a:spcPts val="450"/>
                </a:spcBef>
                <a:buSzPct val="100000"/>
              </a:pPr>
              <a:r>
                <a:rPr lang="zh-CN" altLang="en-US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跳转</a:t>
              </a:r>
            </a:p>
          </p:txBody>
        </p:sp>
        <p:sp>
          <p:nvSpPr>
            <p:cNvPr id="23" name="Rectangle 21"/>
            <p:cNvSpPr>
              <a:spLocks noChangeArrowheads="1"/>
            </p:cNvSpPr>
            <p:nvPr/>
          </p:nvSpPr>
          <p:spPr bwMode="auto">
            <a:xfrm>
              <a:off x="2868" y="1277"/>
              <a:ext cx="1434" cy="407"/>
            </a:xfrm>
            <a:prstGeom prst="rect">
              <a:avLst/>
            </a:prstGeom>
            <a:solidFill>
              <a:srgbClr val="E9ED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53604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97000"/>
                </a:lnSpc>
                <a:spcBef>
                  <a:spcPts val="450"/>
                </a:spcBef>
                <a:buSzPct val="100000"/>
              </a:pPr>
              <a:r>
                <a:rPr lang="en-US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B lable</a:t>
              </a:r>
            </a:p>
          </p:txBody>
        </p:sp>
        <p:sp>
          <p:nvSpPr>
            <p:cNvPr id="24" name="Rectangle 22"/>
            <p:cNvSpPr>
              <a:spLocks noChangeArrowheads="1"/>
            </p:cNvSpPr>
            <p:nvPr/>
          </p:nvSpPr>
          <p:spPr bwMode="auto">
            <a:xfrm>
              <a:off x="4302" y="1277"/>
              <a:ext cx="1436" cy="407"/>
            </a:xfrm>
            <a:prstGeom prst="rect">
              <a:avLst/>
            </a:prstGeom>
            <a:solidFill>
              <a:srgbClr val="E9ED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53604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97000"/>
                </a:lnSpc>
                <a:spcBef>
                  <a:spcPts val="450"/>
                </a:spcBef>
                <a:buSzPct val="100000"/>
              </a:pPr>
              <a:r>
                <a:rPr lang="zh-CN" altLang="en-US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跳到</a:t>
              </a:r>
              <a:r>
                <a:rPr lang="en-US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lable </a:t>
              </a:r>
              <a:r>
                <a:rPr lang="zh-CN" altLang="en-US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处执行</a:t>
              </a:r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 bwMode="auto">
            <a:xfrm>
              <a:off x="0" y="1684"/>
              <a:ext cx="1076" cy="637"/>
            </a:xfrm>
            <a:prstGeom prst="rect">
              <a:avLst/>
            </a:prstGeom>
            <a:solidFill>
              <a:srgbClr val="D0D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53604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97000"/>
                </a:lnSpc>
                <a:spcBef>
                  <a:spcPts val="450"/>
                </a:spcBef>
                <a:buSzPct val="100000"/>
              </a:pPr>
              <a:r>
                <a:rPr lang="en-US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bl</a:t>
              </a:r>
            </a:p>
          </p:txBody>
        </p:sp>
        <p:sp>
          <p:nvSpPr>
            <p:cNvPr id="26" name="Rectangle 24"/>
            <p:cNvSpPr>
              <a:spLocks noChangeArrowheads="1"/>
            </p:cNvSpPr>
            <p:nvPr/>
          </p:nvSpPr>
          <p:spPr bwMode="auto">
            <a:xfrm>
              <a:off x="1076" y="1684"/>
              <a:ext cx="1792" cy="637"/>
            </a:xfrm>
            <a:prstGeom prst="rect">
              <a:avLst/>
            </a:prstGeom>
            <a:solidFill>
              <a:srgbClr val="D0D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53604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97000"/>
                </a:lnSpc>
                <a:spcBef>
                  <a:spcPts val="450"/>
                </a:spcBef>
                <a:buSzPct val="100000"/>
              </a:pPr>
              <a:r>
                <a:rPr lang="zh-CN" altLang="en-US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跳转并保存返回地址</a:t>
              </a:r>
            </a:p>
          </p:txBody>
        </p:sp>
        <p:sp>
          <p:nvSpPr>
            <p:cNvPr id="27" name="Rectangle 25"/>
            <p:cNvSpPr>
              <a:spLocks noChangeArrowheads="1"/>
            </p:cNvSpPr>
            <p:nvPr/>
          </p:nvSpPr>
          <p:spPr bwMode="auto">
            <a:xfrm>
              <a:off x="2868" y="1684"/>
              <a:ext cx="1434" cy="637"/>
            </a:xfrm>
            <a:prstGeom prst="rect">
              <a:avLst/>
            </a:prstGeom>
            <a:solidFill>
              <a:srgbClr val="D0D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53604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97000"/>
                </a:lnSpc>
                <a:spcBef>
                  <a:spcPts val="450"/>
                </a:spcBef>
                <a:buSzPct val="100000"/>
              </a:pPr>
              <a:r>
                <a:rPr lang="en-US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Bl lable</a:t>
              </a:r>
            </a:p>
          </p:txBody>
        </p:sp>
        <p:sp>
          <p:nvSpPr>
            <p:cNvPr id="28" name="Rectangle 26"/>
            <p:cNvSpPr>
              <a:spLocks noChangeArrowheads="1"/>
            </p:cNvSpPr>
            <p:nvPr/>
          </p:nvSpPr>
          <p:spPr bwMode="auto">
            <a:xfrm>
              <a:off x="4302" y="1684"/>
              <a:ext cx="1436" cy="637"/>
            </a:xfrm>
            <a:prstGeom prst="rect">
              <a:avLst/>
            </a:prstGeom>
            <a:solidFill>
              <a:srgbClr val="D0D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53604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97000"/>
                </a:lnSpc>
                <a:spcBef>
                  <a:spcPts val="450"/>
                </a:spcBef>
                <a:buSzPct val="100000"/>
              </a:pPr>
              <a:r>
                <a:rPr lang="zh-CN" altLang="en-US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保存下一条指令的地址到</a:t>
              </a:r>
              <a:r>
                <a:rPr lang="en-US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lr</a:t>
              </a:r>
              <a:r>
                <a:rPr lang="zh-CN" altLang="en-US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，并跳转到</a:t>
              </a:r>
              <a:r>
                <a:rPr lang="en-US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lable </a:t>
              </a:r>
              <a:r>
                <a:rPr lang="zh-CN" altLang="en-US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处执行</a:t>
              </a:r>
            </a:p>
          </p:txBody>
        </p:sp>
      </p:grpSp>
      <p:sp>
        <p:nvSpPr>
          <p:cNvPr id="29" name="文本占位符 7"/>
          <p:cNvSpPr txBox="1">
            <a:spLocks noChangeArrowheads="1"/>
          </p:cNvSpPr>
          <p:nvPr/>
        </p:nvSpPr>
        <p:spPr bwMode="auto">
          <a:xfrm>
            <a:off x="2" y="1052736"/>
            <a:ext cx="9143999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73075" indent="-457200" eaLnBrk="1" hangingPunct="1">
              <a:buBlip>
                <a:blip r:embed="rId2"/>
              </a:buBlip>
            </a:pPr>
            <a:r>
              <a:rPr lang="en-US" altLang="zh-CN" sz="2800" dirty="0">
                <a:latin typeface="+mn-ea"/>
                <a:cs typeface="Microsoft Sans Serif" panose="020B0604020202020204" pitchFamily="34" charset="0"/>
              </a:rPr>
              <a:t>ARM</a:t>
            </a:r>
            <a:r>
              <a:rPr lang="zh-CN" altLang="en-US" sz="2800" dirty="0">
                <a:latin typeface="+mn-ea"/>
                <a:cs typeface="Microsoft Sans Serif" panose="020B0604020202020204" pitchFamily="34" charset="0"/>
              </a:rPr>
              <a:t>指令表</a:t>
            </a:r>
            <a:endParaRPr lang="en-US" altLang="zh-CN" sz="2800" dirty="0">
              <a:latin typeface="+mn-ea"/>
              <a:cs typeface="Microsoft Sans Serif" panose="020B0604020202020204" pitchFamily="34" charset="0"/>
            </a:endParaRPr>
          </a:p>
          <a:p>
            <a:pPr marL="457200" lvl="1" indent="0" eaLnBrk="1" hangingPunct="1">
              <a:spcAft>
                <a:spcPts val="600"/>
              </a:spcAft>
              <a:buNone/>
            </a:pPr>
            <a:endParaRPr lang="zh-CN" altLang="en-US" sz="2000" kern="0" dirty="0">
              <a:latin typeface="Arial Unicode MS" pitchFamily="34" charset="-122"/>
            </a:endParaRPr>
          </a:p>
          <a:p>
            <a:pPr lvl="1" eaLnBrk="1" hangingPunct="1">
              <a:spcAft>
                <a:spcPts val="600"/>
              </a:spcAft>
              <a:buBlip>
                <a:blip r:embed="rId3"/>
              </a:buBlip>
            </a:pPr>
            <a:endParaRPr lang="en-US" altLang="zh-CN" b="1" kern="0" dirty="0">
              <a:solidFill>
                <a:srgbClr val="376092"/>
              </a:solidFill>
              <a:latin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8293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文本占位符 6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1" y="213843"/>
            <a:ext cx="9143998" cy="550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  <a:buNone/>
            </a:pPr>
            <a:r>
              <a:rPr lang="zh-CN" altLang="en-US" b="1" dirty="0">
                <a:solidFill>
                  <a:srgbClr val="FFC000"/>
                </a:solidFill>
                <a:latin typeface="+mj-ea"/>
                <a:ea typeface="+mj-ea"/>
              </a:rPr>
              <a:t>指令表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34927" y="2276874"/>
            <a:ext cx="9110663" cy="3405585"/>
            <a:chOff x="0" y="0"/>
            <a:chExt cx="5738" cy="287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1076" cy="498"/>
            </a:xfrm>
            <a:prstGeom prst="rect">
              <a:avLst/>
            </a:prstGeom>
            <a:solidFill>
              <a:srgbClr val="4F81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53604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97000"/>
                </a:lnSpc>
                <a:spcBef>
                  <a:spcPts val="450"/>
                </a:spcBef>
                <a:buSzPct val="100000"/>
              </a:pPr>
              <a:r>
                <a:rPr lang="zh-CN" altLang="en-US" b="1">
                  <a:solidFill>
                    <a:srgbClr val="FFFFFF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指令</a:t>
              </a: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076" y="0"/>
              <a:ext cx="1792" cy="498"/>
            </a:xfrm>
            <a:prstGeom prst="rect">
              <a:avLst/>
            </a:prstGeom>
            <a:solidFill>
              <a:srgbClr val="4F81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53604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97000"/>
                </a:lnSpc>
                <a:spcBef>
                  <a:spcPts val="450"/>
                </a:spcBef>
                <a:buSzPct val="100000"/>
              </a:pPr>
              <a:r>
                <a:rPr lang="zh-CN" altLang="en-US" b="1">
                  <a:solidFill>
                    <a:srgbClr val="FFFFFF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功能</a:t>
              </a: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2868" y="0"/>
              <a:ext cx="1434" cy="498"/>
            </a:xfrm>
            <a:prstGeom prst="rect">
              <a:avLst/>
            </a:prstGeom>
            <a:solidFill>
              <a:srgbClr val="4F81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53604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97000"/>
                </a:lnSpc>
                <a:spcBef>
                  <a:spcPts val="450"/>
                </a:spcBef>
                <a:buSzPct val="100000"/>
              </a:pPr>
              <a:r>
                <a:rPr lang="zh-CN" altLang="en-US" b="1">
                  <a:solidFill>
                    <a:srgbClr val="FFFFFF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实例</a:t>
              </a: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4302" y="0"/>
              <a:ext cx="1436" cy="498"/>
            </a:xfrm>
            <a:prstGeom prst="rect">
              <a:avLst/>
            </a:prstGeom>
            <a:solidFill>
              <a:srgbClr val="4F81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53604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97000"/>
                </a:lnSpc>
                <a:spcBef>
                  <a:spcPts val="450"/>
                </a:spcBef>
                <a:buSzPct val="100000"/>
              </a:pPr>
              <a:r>
                <a:rPr lang="zh-CN" altLang="en-US" b="1">
                  <a:solidFill>
                    <a:srgbClr val="FFFFFF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注释</a:t>
              </a: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0" y="498"/>
              <a:ext cx="1076" cy="1059"/>
            </a:xfrm>
            <a:prstGeom prst="rect">
              <a:avLst/>
            </a:prstGeom>
            <a:solidFill>
              <a:srgbClr val="D0D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53604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97000"/>
                </a:lnSpc>
                <a:spcBef>
                  <a:spcPts val="450"/>
                </a:spcBef>
                <a:buSzPct val="100000"/>
              </a:pPr>
              <a:r>
                <a:rPr lang="en-US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mrs</a:t>
              </a: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1076" y="498"/>
              <a:ext cx="1792" cy="1059"/>
            </a:xfrm>
            <a:prstGeom prst="rect">
              <a:avLst/>
            </a:prstGeom>
            <a:solidFill>
              <a:srgbClr val="D0D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53604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97000"/>
                </a:lnSpc>
                <a:spcBef>
                  <a:spcPts val="450"/>
                </a:spcBef>
                <a:buSzPct val="100000"/>
              </a:pPr>
              <a:r>
                <a:rPr lang="zh-CN" altLang="en-US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读</a:t>
              </a:r>
              <a:r>
                <a:rPr lang="en-US" dirty="0" err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cpsr</a:t>
              </a:r>
              <a:endParaRPr 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2868" y="498"/>
              <a:ext cx="1434" cy="1059"/>
            </a:xfrm>
            <a:prstGeom prst="rect">
              <a:avLst/>
            </a:prstGeom>
            <a:solidFill>
              <a:srgbClr val="D0D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53604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97000"/>
                </a:lnSpc>
                <a:spcBef>
                  <a:spcPts val="450"/>
                </a:spcBef>
                <a:buSzPct val="100000"/>
              </a:pPr>
              <a:r>
                <a:rPr lang="en-US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Mrs r0, cpsr</a:t>
              </a: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4302" y="498"/>
              <a:ext cx="1436" cy="1059"/>
            </a:xfrm>
            <a:prstGeom prst="rect">
              <a:avLst/>
            </a:prstGeom>
            <a:solidFill>
              <a:srgbClr val="D0D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53604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97000"/>
                </a:lnSpc>
                <a:spcBef>
                  <a:spcPts val="450"/>
                </a:spcBef>
                <a:buSzPct val="100000"/>
              </a:pPr>
              <a:r>
                <a:rPr lang="en-US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R0 = cpsr</a:t>
              </a: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0" y="1557"/>
              <a:ext cx="1076" cy="437"/>
            </a:xfrm>
            <a:prstGeom prst="rect">
              <a:avLst/>
            </a:prstGeom>
            <a:solidFill>
              <a:srgbClr val="E9ED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53604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97000"/>
                </a:lnSpc>
                <a:spcBef>
                  <a:spcPts val="450"/>
                </a:spcBef>
                <a:buSzPct val="100000"/>
              </a:pPr>
              <a:r>
                <a:rPr lang="en-US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msr</a:t>
              </a:r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1076" y="1557"/>
              <a:ext cx="1792" cy="437"/>
            </a:xfrm>
            <a:prstGeom prst="rect">
              <a:avLst/>
            </a:prstGeom>
            <a:solidFill>
              <a:srgbClr val="E9ED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53604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97000"/>
                </a:lnSpc>
                <a:spcBef>
                  <a:spcPts val="450"/>
                </a:spcBef>
                <a:buSzPct val="100000"/>
              </a:pPr>
              <a:r>
                <a:rPr lang="zh-CN" altLang="en-US" dirty="0">
                  <a:solidFill>
                    <a:srgbClr val="000000"/>
                  </a:solidFill>
                  <a:latin typeface="+mn-ea"/>
                  <a:ea typeface="+mn-ea"/>
                </a:rPr>
                <a:t>写</a:t>
              </a:r>
              <a:r>
                <a:rPr lang="en-US" dirty="0" err="1">
                  <a:solidFill>
                    <a:srgbClr val="000000"/>
                  </a:solidFill>
                  <a:latin typeface="+mn-ea"/>
                  <a:ea typeface="+mn-ea"/>
                </a:rPr>
                <a:t>cpsr</a:t>
              </a:r>
              <a:endParaRPr lang="en-US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2868" y="1557"/>
              <a:ext cx="1434" cy="437"/>
            </a:xfrm>
            <a:prstGeom prst="rect">
              <a:avLst/>
            </a:prstGeom>
            <a:solidFill>
              <a:srgbClr val="E9ED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53604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97000"/>
                </a:lnSpc>
                <a:spcBef>
                  <a:spcPts val="450"/>
                </a:spcBef>
                <a:buSzPct val="100000"/>
              </a:pPr>
              <a:r>
                <a:rPr lang="en-US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Msr cpsr, r0</a:t>
              </a:r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4302" y="1557"/>
              <a:ext cx="1436" cy="437"/>
            </a:xfrm>
            <a:prstGeom prst="rect">
              <a:avLst/>
            </a:prstGeom>
            <a:solidFill>
              <a:srgbClr val="E9ED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53604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97000"/>
                </a:lnSpc>
                <a:spcBef>
                  <a:spcPts val="450"/>
                </a:spcBef>
                <a:buSzPct val="100000"/>
              </a:pPr>
              <a:r>
                <a:rPr lang="en-US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Cpsr = r0</a:t>
              </a:r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0" y="1994"/>
              <a:ext cx="1076" cy="438"/>
            </a:xfrm>
            <a:prstGeom prst="rect">
              <a:avLst/>
            </a:prstGeom>
            <a:solidFill>
              <a:srgbClr val="D0D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53604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97000"/>
                </a:lnSpc>
                <a:spcBef>
                  <a:spcPts val="450"/>
                </a:spcBef>
                <a:buSzPct val="100000"/>
              </a:pPr>
              <a:r>
                <a:rPr lang="en-US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swi</a:t>
              </a:r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1076" y="1994"/>
              <a:ext cx="1792" cy="438"/>
            </a:xfrm>
            <a:prstGeom prst="rect">
              <a:avLst/>
            </a:prstGeom>
            <a:solidFill>
              <a:srgbClr val="D0D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53604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97000"/>
                </a:lnSpc>
                <a:spcBef>
                  <a:spcPts val="450"/>
                </a:spcBef>
                <a:buSzPct val="100000"/>
              </a:pPr>
              <a:r>
                <a:rPr lang="zh-CN" altLang="en-US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软中断</a:t>
              </a:r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2868" y="1994"/>
              <a:ext cx="1434" cy="438"/>
            </a:xfrm>
            <a:prstGeom prst="rect">
              <a:avLst/>
            </a:prstGeom>
            <a:solidFill>
              <a:srgbClr val="D0D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53604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97000"/>
                </a:lnSpc>
                <a:spcBef>
                  <a:spcPts val="450"/>
                </a:spcBef>
                <a:buSzPct val="100000"/>
              </a:pPr>
              <a:r>
                <a:rPr lang="en-US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Swi 10</a:t>
              </a:r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4302" y="1994"/>
              <a:ext cx="1436" cy="438"/>
            </a:xfrm>
            <a:prstGeom prst="rect">
              <a:avLst/>
            </a:prstGeom>
            <a:solidFill>
              <a:srgbClr val="D0D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53604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97000"/>
                </a:lnSpc>
                <a:spcBef>
                  <a:spcPts val="450"/>
                </a:spcBef>
                <a:buSzPct val="100000"/>
              </a:pPr>
              <a:r>
                <a:rPr lang="zh-CN" altLang="en-US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产生软中断异常</a:t>
              </a:r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0" y="2432"/>
              <a:ext cx="1076" cy="438"/>
            </a:xfrm>
            <a:prstGeom prst="rect">
              <a:avLst/>
            </a:prstGeom>
            <a:solidFill>
              <a:srgbClr val="E9ED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53604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97000"/>
                </a:lnSpc>
                <a:spcBef>
                  <a:spcPts val="450"/>
                </a:spcBef>
                <a:buSzPct val="100000"/>
              </a:pPr>
              <a:r>
                <a:rPr lang="en-US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svc</a:t>
              </a:r>
            </a:p>
          </p:txBody>
        </p:sp>
        <p:sp>
          <p:nvSpPr>
            <p:cNvPr id="22" name="Rectangle 20"/>
            <p:cNvSpPr>
              <a:spLocks noChangeArrowheads="1"/>
            </p:cNvSpPr>
            <p:nvPr/>
          </p:nvSpPr>
          <p:spPr bwMode="auto">
            <a:xfrm>
              <a:off x="1076" y="2432"/>
              <a:ext cx="1792" cy="438"/>
            </a:xfrm>
            <a:prstGeom prst="rect">
              <a:avLst/>
            </a:prstGeom>
            <a:solidFill>
              <a:srgbClr val="E9ED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53604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97000"/>
                </a:lnSpc>
                <a:spcBef>
                  <a:spcPts val="450"/>
                </a:spcBef>
                <a:buSzPct val="100000"/>
              </a:pPr>
              <a:r>
                <a:rPr lang="zh-CN" altLang="en-US" dirty="0">
                  <a:solidFill>
                    <a:srgbClr val="000000"/>
                  </a:solidFill>
                  <a:latin typeface="+mn-ea"/>
                  <a:ea typeface="+mn-ea"/>
                </a:rPr>
                <a:t>等同于</a:t>
              </a:r>
              <a:r>
                <a:rPr lang="en-US" dirty="0" err="1">
                  <a:solidFill>
                    <a:srgbClr val="000000"/>
                  </a:solidFill>
                  <a:latin typeface="+mn-ea"/>
                  <a:ea typeface="+mn-ea"/>
                </a:rPr>
                <a:t>swi</a:t>
              </a:r>
              <a:endParaRPr lang="en-US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23" name="Rectangle 21"/>
            <p:cNvSpPr>
              <a:spLocks noChangeArrowheads="1"/>
            </p:cNvSpPr>
            <p:nvPr/>
          </p:nvSpPr>
          <p:spPr bwMode="auto">
            <a:xfrm>
              <a:off x="2868" y="2432"/>
              <a:ext cx="1434" cy="438"/>
            </a:xfrm>
            <a:prstGeom prst="rect">
              <a:avLst/>
            </a:prstGeom>
            <a:solidFill>
              <a:srgbClr val="E9ED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53604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97000"/>
                </a:lnSpc>
                <a:spcBef>
                  <a:spcPts val="450"/>
                </a:spcBef>
                <a:buSzPct val="100000"/>
              </a:pPr>
              <a:r>
                <a:rPr lang="en-US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Svc 10</a:t>
              </a:r>
            </a:p>
          </p:txBody>
        </p:sp>
        <p:sp>
          <p:nvSpPr>
            <p:cNvPr id="24" name="Rectangle 22"/>
            <p:cNvSpPr>
              <a:spLocks noChangeArrowheads="1"/>
            </p:cNvSpPr>
            <p:nvPr/>
          </p:nvSpPr>
          <p:spPr bwMode="auto">
            <a:xfrm>
              <a:off x="4302" y="2432"/>
              <a:ext cx="1436" cy="438"/>
            </a:xfrm>
            <a:prstGeom prst="rect">
              <a:avLst/>
            </a:prstGeom>
            <a:solidFill>
              <a:srgbClr val="E9ED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53604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97000"/>
                </a:lnSpc>
                <a:spcBef>
                  <a:spcPts val="450"/>
                </a:spcBef>
                <a:buSzPct val="100000"/>
              </a:pPr>
              <a:r>
                <a:rPr lang="zh-CN" altLang="en-US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产生软中断异常</a:t>
              </a:r>
            </a:p>
          </p:txBody>
        </p:sp>
      </p:grpSp>
      <p:sp>
        <p:nvSpPr>
          <p:cNvPr id="25" name="文本占位符 7"/>
          <p:cNvSpPr txBox="1">
            <a:spLocks noChangeArrowheads="1"/>
          </p:cNvSpPr>
          <p:nvPr/>
        </p:nvSpPr>
        <p:spPr bwMode="auto">
          <a:xfrm>
            <a:off x="2" y="1052736"/>
            <a:ext cx="9143999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73075" indent="-457200" eaLnBrk="1" hangingPunct="1">
              <a:buBlip>
                <a:blip r:embed="rId2"/>
              </a:buBlip>
            </a:pPr>
            <a:r>
              <a:rPr lang="en-US" altLang="zh-CN" sz="2800" dirty="0">
                <a:latin typeface="+mn-ea"/>
                <a:cs typeface="Microsoft Sans Serif" panose="020B0604020202020204" pitchFamily="34" charset="0"/>
              </a:rPr>
              <a:t>ARM</a:t>
            </a:r>
            <a:r>
              <a:rPr lang="zh-CN" altLang="en-US" sz="2800" dirty="0">
                <a:latin typeface="+mn-ea"/>
                <a:cs typeface="Microsoft Sans Serif" panose="020B0604020202020204" pitchFamily="34" charset="0"/>
              </a:rPr>
              <a:t>指令表</a:t>
            </a:r>
            <a:endParaRPr lang="en-US" altLang="zh-CN" sz="2800" dirty="0">
              <a:latin typeface="+mn-ea"/>
              <a:cs typeface="Microsoft Sans Serif" panose="020B0604020202020204" pitchFamily="34" charset="0"/>
            </a:endParaRPr>
          </a:p>
          <a:p>
            <a:pPr marL="457200" lvl="1" indent="0" eaLnBrk="1" hangingPunct="1">
              <a:spcAft>
                <a:spcPts val="600"/>
              </a:spcAft>
              <a:buNone/>
            </a:pPr>
            <a:endParaRPr lang="zh-CN" altLang="en-US" sz="2000" kern="0" dirty="0">
              <a:latin typeface="Arial Unicode MS" pitchFamily="34" charset="-122"/>
            </a:endParaRPr>
          </a:p>
          <a:p>
            <a:pPr lvl="1" eaLnBrk="1" hangingPunct="1">
              <a:spcAft>
                <a:spcPts val="600"/>
              </a:spcAft>
              <a:buBlip>
                <a:blip r:embed="rId3"/>
              </a:buBlip>
            </a:pPr>
            <a:endParaRPr lang="en-US" altLang="zh-CN" b="1" kern="0" dirty="0">
              <a:solidFill>
                <a:srgbClr val="376092"/>
              </a:solidFill>
              <a:latin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427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文本占位符 6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179512" y="213843"/>
            <a:ext cx="5784850" cy="550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  <a:buNone/>
            </a:pPr>
            <a:r>
              <a:rPr lang="en-US" altLang="zh-CN" b="1" dirty="0" smtClean="0">
                <a:solidFill>
                  <a:srgbClr val="FFC000"/>
                </a:solidFill>
                <a:latin typeface="+mj-ea"/>
                <a:ea typeface="+mj-ea"/>
              </a:rPr>
              <a:t>ARM</a:t>
            </a:r>
            <a:r>
              <a:rPr lang="zh-CN" altLang="en-US" b="1" dirty="0" smtClean="0">
                <a:solidFill>
                  <a:srgbClr val="FFC000"/>
                </a:solidFill>
                <a:latin typeface="+mj-ea"/>
                <a:ea typeface="+mj-ea"/>
              </a:rPr>
              <a:t>汇编使用方法</a:t>
            </a:r>
            <a:endParaRPr lang="zh-CN" altLang="en-US" b="1" dirty="0">
              <a:solidFill>
                <a:srgbClr val="FFC000"/>
              </a:solidFill>
              <a:latin typeface="+mj-ea"/>
              <a:ea typeface="+mj-ea"/>
            </a:endParaRPr>
          </a:p>
        </p:txBody>
      </p:sp>
      <p:sp>
        <p:nvSpPr>
          <p:cNvPr id="16387" name="文本占位符 7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2" y="1052736"/>
            <a:ext cx="9143999" cy="518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73075" indent="-457200" eaLnBrk="1" hangingPunct="1">
              <a:buBlip>
                <a:blip r:embed="rId2"/>
              </a:buBlip>
            </a:pPr>
            <a:r>
              <a:rPr lang="en-US" altLang="zh-CN" sz="2800" kern="1200" dirty="0">
                <a:latin typeface="+mn-ea"/>
                <a:cs typeface="Microsoft Sans Serif" panose="020B0604020202020204" pitchFamily="34" charset="0"/>
              </a:rPr>
              <a:t>C</a:t>
            </a:r>
            <a:r>
              <a:rPr lang="zh-CN" altLang="en-US" sz="2800" kern="1200" dirty="0">
                <a:latin typeface="+mn-ea"/>
                <a:cs typeface="Microsoft Sans Serif" panose="020B0604020202020204" pitchFamily="34" charset="0"/>
              </a:rPr>
              <a:t>语言与汇编混合编程：</a:t>
            </a:r>
            <a:endParaRPr lang="zh-CN" altLang="en-US" sz="2000" kern="1200" dirty="0">
              <a:latin typeface="+mn-ea"/>
              <a:cs typeface="Microsoft Sans Serif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3" y="1700810"/>
            <a:ext cx="7884368" cy="5047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55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6"/>
          <p:cNvSpPr txBox="1">
            <a:spLocks noChangeArrowheads="1"/>
          </p:cNvSpPr>
          <p:nvPr/>
        </p:nvSpPr>
        <p:spPr bwMode="auto">
          <a:xfrm>
            <a:off x="0" y="2780930"/>
            <a:ext cx="9144000" cy="550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ctr" eaLnBrk="1" hangingPunct="1">
              <a:lnSpc>
                <a:spcPct val="90000"/>
              </a:lnSpc>
              <a:buFont typeface="Arial" charset="0"/>
              <a:buNone/>
            </a:pPr>
            <a:r>
              <a:rPr lang="zh-CN" altLang="en-US" b="1" kern="0" dirty="0">
                <a:latin typeface="+mj-ea"/>
                <a:ea typeface="+mj-ea"/>
              </a:rPr>
              <a:t>第三节</a:t>
            </a:r>
            <a:endParaRPr lang="en-US" altLang="zh-CN" b="1" kern="0" dirty="0">
              <a:latin typeface="+mj-ea"/>
              <a:ea typeface="+mj-ea"/>
            </a:endParaRPr>
          </a:p>
          <a:p>
            <a:pPr algn="ctr" eaLnBrk="1" hangingPunct="1">
              <a:lnSpc>
                <a:spcPct val="90000"/>
              </a:lnSpc>
              <a:buFont typeface="Arial" charset="0"/>
              <a:buNone/>
            </a:pPr>
            <a:r>
              <a:rPr lang="zh-CN" altLang="en-US" b="1" kern="0" dirty="0">
                <a:latin typeface="+mj-ea"/>
                <a:ea typeface="+mj-ea"/>
              </a:rPr>
              <a:t>条件码</a:t>
            </a:r>
          </a:p>
        </p:txBody>
      </p:sp>
    </p:spTree>
    <p:extLst>
      <p:ext uri="{BB962C8B-B14F-4D97-AF65-F5344CB8AC3E}">
        <p14:creationId xmlns:p14="http://schemas.microsoft.com/office/powerpoint/2010/main" val="1955339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文本占位符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153990" y="193675"/>
            <a:ext cx="5786437" cy="64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zh-CN" altLang="en-US" b="1" dirty="0" smtClean="0">
                <a:solidFill>
                  <a:srgbClr val="FFC000"/>
                </a:solidFill>
                <a:latin typeface="+mj-ea"/>
                <a:ea typeface="+mj-ea"/>
              </a:rPr>
              <a:t>为什么学习知识点</a:t>
            </a:r>
            <a:r>
              <a:rPr lang="en-US" altLang="zh-CN" b="1" dirty="0" smtClean="0">
                <a:solidFill>
                  <a:srgbClr val="FFC000"/>
                </a:solidFill>
                <a:latin typeface="+mj-ea"/>
                <a:ea typeface="+mj-ea"/>
              </a:rPr>
              <a:t>—</a:t>
            </a:r>
            <a:r>
              <a:rPr lang="zh-CN" altLang="en-US" b="1" dirty="0" smtClean="0">
                <a:solidFill>
                  <a:srgbClr val="FFC000"/>
                </a:solidFill>
                <a:latin typeface="+mj-ea"/>
                <a:ea typeface="+mj-ea"/>
              </a:rPr>
              <a:t>提问</a:t>
            </a:r>
            <a:endParaRPr lang="en-US" b="1" dirty="0" smtClean="0">
              <a:solidFill>
                <a:srgbClr val="FFC000"/>
              </a:solidFill>
              <a:latin typeface="+mj-ea"/>
              <a:ea typeface="+mj-ea"/>
            </a:endParaRPr>
          </a:p>
        </p:txBody>
      </p:sp>
      <p:sp>
        <p:nvSpPr>
          <p:cNvPr id="14339" name="文本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494" y="1052738"/>
            <a:ext cx="9143506" cy="4786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73075" indent="-457200" eaLnBrk="1" hangingPunct="1">
              <a:lnSpc>
                <a:spcPct val="150000"/>
              </a:lnSpc>
              <a:buBlip>
                <a:blip r:embed="rId2"/>
              </a:buBlip>
            </a:pPr>
            <a:r>
              <a:rPr lang="zh-CN" altLang="en-US" sz="2800" kern="1200" dirty="0">
                <a:latin typeface="+mn-ea"/>
                <a:cs typeface="Microsoft Sans Serif" panose="020B0604020202020204" pitchFamily="34" charset="0"/>
              </a:rPr>
              <a:t>什么是汇编语言</a:t>
            </a:r>
            <a:endParaRPr lang="en-US" sz="2800" kern="1200" dirty="0">
              <a:latin typeface="+mn-ea"/>
              <a:cs typeface="Microsoft Sans Serif" panose="020B0604020202020204" pitchFamily="34" charset="0"/>
            </a:endParaRPr>
          </a:p>
          <a:p>
            <a:pPr marL="473075" indent="-457200" eaLnBrk="1" hangingPunct="1">
              <a:lnSpc>
                <a:spcPct val="150000"/>
              </a:lnSpc>
              <a:buBlip>
                <a:blip r:embed="rId2"/>
              </a:buBlip>
            </a:pPr>
            <a:r>
              <a:rPr lang="zh-CN" altLang="en-US" sz="2800" kern="1200" dirty="0">
                <a:latin typeface="+mn-ea"/>
                <a:cs typeface="Microsoft Sans Serif" panose="020B0604020202020204" pitchFamily="34" charset="0"/>
              </a:rPr>
              <a:t>汇编语言有什么优点</a:t>
            </a:r>
            <a:endParaRPr lang="en-US" sz="2800" kern="1200" dirty="0">
              <a:latin typeface="+mn-ea"/>
              <a:cs typeface="Microsoft Sans Serif" panose="020B0604020202020204" pitchFamily="34" charset="0"/>
            </a:endParaRPr>
          </a:p>
        </p:txBody>
      </p:sp>
      <p:grpSp>
        <p:nvGrpSpPr>
          <p:cNvPr id="14340" name="组合 6"/>
          <p:cNvGrpSpPr>
            <a:grpSpLocks/>
          </p:cNvGrpSpPr>
          <p:nvPr/>
        </p:nvGrpSpPr>
        <p:grpSpPr bwMode="auto">
          <a:xfrm>
            <a:off x="5940427" y="1268762"/>
            <a:ext cx="700087" cy="217487"/>
            <a:chOff x="0" y="0"/>
            <a:chExt cx="700745" cy="217152"/>
          </a:xfrm>
        </p:grpSpPr>
        <p:grpSp>
          <p:nvGrpSpPr>
            <p:cNvPr id="13357" name="五角星 7"/>
            <p:cNvGrpSpPr>
              <a:grpSpLocks/>
            </p:cNvGrpSpPr>
            <p:nvPr/>
          </p:nvGrpSpPr>
          <p:grpSpPr bwMode="auto">
            <a:xfrm>
              <a:off x="-20737" y="-18312"/>
              <a:ext cx="249936" cy="249936"/>
              <a:chOff x="0" y="0"/>
              <a:chExt cx="249936" cy="249936"/>
            </a:xfrm>
          </p:grpSpPr>
          <p:pic>
            <p:nvPicPr>
              <p:cNvPr id="13364" name="五角星 7"/>
              <p:cNvPicPr>
                <a:picLocks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49936" cy="2499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365" name="Text Box 7"/>
              <p:cNvSpPr txBox="1">
                <a:spLocks noChangeArrowheads="1"/>
              </p:cNvSpPr>
              <p:nvPr/>
            </p:nvSpPr>
            <p:spPr bwMode="auto">
              <a:xfrm>
                <a:off x="87493" y="101954"/>
                <a:ext cx="82512" cy="82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Franklin Gothic Book" pitchFamily="34" charset="0"/>
                  <a:ea typeface="黑体" pitchFamily="2" charset="-122"/>
                </a:endParaRPr>
              </a:p>
            </p:txBody>
          </p:sp>
        </p:grpSp>
        <p:grpSp>
          <p:nvGrpSpPr>
            <p:cNvPr id="13358" name="五角星 8"/>
            <p:cNvGrpSpPr>
              <a:grpSpLocks/>
            </p:cNvGrpSpPr>
            <p:nvPr/>
          </p:nvGrpSpPr>
          <p:grpSpPr bwMode="auto">
            <a:xfrm>
              <a:off x="229199" y="-18312"/>
              <a:ext cx="243840" cy="243840"/>
              <a:chOff x="0" y="0"/>
              <a:chExt cx="243840" cy="243840"/>
            </a:xfrm>
          </p:grpSpPr>
          <p:pic>
            <p:nvPicPr>
              <p:cNvPr id="13362" name="五角星 8"/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43840" cy="2438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363" name="Text Box 10"/>
              <p:cNvSpPr txBox="1">
                <a:spLocks noChangeArrowheads="1"/>
              </p:cNvSpPr>
              <p:nvPr/>
            </p:nvSpPr>
            <p:spPr bwMode="auto">
              <a:xfrm>
                <a:off x="82157" y="100826"/>
                <a:ext cx="82512" cy="82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Franklin Gothic Book" pitchFamily="34" charset="0"/>
                  <a:ea typeface="黑体" pitchFamily="2" charset="-122"/>
                </a:endParaRPr>
              </a:p>
            </p:txBody>
          </p:sp>
        </p:grpSp>
        <p:grpSp>
          <p:nvGrpSpPr>
            <p:cNvPr id="13359" name="五角星 9"/>
            <p:cNvGrpSpPr>
              <a:grpSpLocks/>
            </p:cNvGrpSpPr>
            <p:nvPr/>
          </p:nvGrpSpPr>
          <p:grpSpPr bwMode="auto">
            <a:xfrm>
              <a:off x="466943" y="-18312"/>
              <a:ext cx="243840" cy="243840"/>
              <a:chOff x="0" y="0"/>
              <a:chExt cx="243840" cy="243840"/>
            </a:xfrm>
          </p:grpSpPr>
          <p:pic>
            <p:nvPicPr>
              <p:cNvPr id="13360" name="五角星 9"/>
              <p:cNvPicPr>
                <a:picLocks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43840" cy="2438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361" name="Text Box 13"/>
              <p:cNvSpPr txBox="1">
                <a:spLocks noChangeArrowheads="1"/>
              </p:cNvSpPr>
              <p:nvPr/>
            </p:nvSpPr>
            <p:spPr bwMode="auto">
              <a:xfrm>
                <a:off x="84534" y="100826"/>
                <a:ext cx="82512" cy="82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Franklin Gothic Book" pitchFamily="34" charset="0"/>
                  <a:ea typeface="黑体" pitchFamily="2" charset="-122"/>
                </a:endParaRPr>
              </a:p>
            </p:txBody>
          </p:sp>
        </p:grpSp>
      </p:grpSp>
      <p:grpSp>
        <p:nvGrpSpPr>
          <p:cNvPr id="14350" name="组合 10"/>
          <p:cNvGrpSpPr>
            <a:grpSpLocks/>
          </p:cNvGrpSpPr>
          <p:nvPr/>
        </p:nvGrpSpPr>
        <p:grpSpPr bwMode="auto">
          <a:xfrm>
            <a:off x="5940427" y="2060922"/>
            <a:ext cx="700087" cy="217488"/>
            <a:chOff x="0" y="0"/>
            <a:chExt cx="700745" cy="217152"/>
          </a:xfrm>
        </p:grpSpPr>
        <p:grpSp>
          <p:nvGrpSpPr>
            <p:cNvPr id="13348" name="五角星 11"/>
            <p:cNvGrpSpPr>
              <a:grpSpLocks/>
            </p:cNvGrpSpPr>
            <p:nvPr/>
          </p:nvGrpSpPr>
          <p:grpSpPr bwMode="auto">
            <a:xfrm>
              <a:off x="-20737" y="-17920"/>
              <a:ext cx="249936" cy="249936"/>
              <a:chOff x="0" y="0"/>
              <a:chExt cx="249936" cy="249936"/>
            </a:xfrm>
          </p:grpSpPr>
          <p:pic>
            <p:nvPicPr>
              <p:cNvPr id="13355" name="五角星 11"/>
              <p:cNvPicPr>
                <a:picLocks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49936" cy="2499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356" name="Text Box 17"/>
              <p:cNvSpPr txBox="1">
                <a:spLocks noChangeArrowheads="1"/>
              </p:cNvSpPr>
              <p:nvPr/>
            </p:nvSpPr>
            <p:spPr bwMode="auto">
              <a:xfrm>
                <a:off x="87493" y="101562"/>
                <a:ext cx="82512" cy="82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Franklin Gothic Book" pitchFamily="34" charset="0"/>
                  <a:ea typeface="黑体" pitchFamily="2" charset="-122"/>
                </a:endParaRPr>
              </a:p>
            </p:txBody>
          </p:sp>
        </p:grpSp>
        <p:grpSp>
          <p:nvGrpSpPr>
            <p:cNvPr id="13349" name="五角星 12"/>
            <p:cNvGrpSpPr>
              <a:grpSpLocks/>
            </p:cNvGrpSpPr>
            <p:nvPr/>
          </p:nvGrpSpPr>
          <p:grpSpPr bwMode="auto">
            <a:xfrm>
              <a:off x="229199" y="-17920"/>
              <a:ext cx="243840" cy="243840"/>
              <a:chOff x="0" y="0"/>
              <a:chExt cx="243840" cy="243840"/>
            </a:xfrm>
          </p:grpSpPr>
          <p:pic>
            <p:nvPicPr>
              <p:cNvPr id="13353" name="五角星 12"/>
              <p:cNvPicPr>
                <a:picLocks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43840" cy="2438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354" name="Text Box 20"/>
              <p:cNvSpPr txBox="1">
                <a:spLocks noChangeArrowheads="1"/>
              </p:cNvSpPr>
              <p:nvPr/>
            </p:nvSpPr>
            <p:spPr bwMode="auto">
              <a:xfrm>
                <a:off x="82157" y="100434"/>
                <a:ext cx="82512" cy="82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Franklin Gothic Book" pitchFamily="34" charset="0"/>
                  <a:ea typeface="黑体" pitchFamily="2" charset="-122"/>
                </a:endParaRPr>
              </a:p>
            </p:txBody>
          </p:sp>
        </p:grpSp>
        <p:grpSp>
          <p:nvGrpSpPr>
            <p:cNvPr id="13350" name="五角星 13"/>
            <p:cNvGrpSpPr>
              <a:grpSpLocks/>
            </p:cNvGrpSpPr>
            <p:nvPr/>
          </p:nvGrpSpPr>
          <p:grpSpPr bwMode="auto">
            <a:xfrm>
              <a:off x="466943" y="-17920"/>
              <a:ext cx="243840" cy="243840"/>
              <a:chOff x="0" y="0"/>
              <a:chExt cx="243840" cy="243840"/>
            </a:xfrm>
          </p:grpSpPr>
          <p:pic>
            <p:nvPicPr>
              <p:cNvPr id="13351" name="五角星 13"/>
              <p:cNvPicPr>
                <a:picLocks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43840" cy="2438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352" name="Text Box 23"/>
              <p:cNvSpPr txBox="1">
                <a:spLocks noChangeArrowheads="1"/>
              </p:cNvSpPr>
              <p:nvPr/>
            </p:nvSpPr>
            <p:spPr bwMode="auto">
              <a:xfrm>
                <a:off x="84534" y="100434"/>
                <a:ext cx="82512" cy="82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Franklin Gothic Book" pitchFamily="34" charset="0"/>
                  <a:ea typeface="黑体" pitchFamily="2" charset="-122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文本占位符 6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179512" y="213843"/>
            <a:ext cx="5784850" cy="550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  <a:buNone/>
            </a:pPr>
            <a:r>
              <a:rPr lang="zh-CN" altLang="en-US" b="1" dirty="0">
                <a:solidFill>
                  <a:srgbClr val="FFC000"/>
                </a:solidFill>
                <a:latin typeface="+mj-ea"/>
                <a:ea typeface="+mj-ea"/>
              </a:rPr>
              <a:t>条件码</a:t>
            </a:r>
          </a:p>
        </p:txBody>
      </p:sp>
      <p:sp>
        <p:nvSpPr>
          <p:cNvPr id="16387" name="文本占位符 7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2" y="1052736"/>
            <a:ext cx="9143999" cy="501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73075" indent="-457200" eaLnBrk="1" hangingPunct="1">
              <a:buBlip>
                <a:blip r:embed="rId2"/>
              </a:buBlip>
            </a:pPr>
            <a:r>
              <a:rPr lang="zh-CN" altLang="en-US" sz="2800" kern="1200" dirty="0">
                <a:latin typeface="+mn-ea"/>
                <a:cs typeface="Microsoft Sans Serif" panose="020B0604020202020204" pitchFamily="34" charset="0"/>
              </a:rPr>
              <a:t>条件码：</a:t>
            </a:r>
            <a:endParaRPr lang="en-US" altLang="zh-CN" sz="2800" kern="1200" dirty="0">
              <a:latin typeface="+mn-ea"/>
              <a:cs typeface="Microsoft Sans Serif" panose="020B0604020202020204" pitchFamily="34" charset="0"/>
            </a:endParaRPr>
          </a:p>
          <a:p>
            <a:pPr marL="15875" indent="0" eaLnBrk="1" hangingPunct="1">
              <a:buNone/>
            </a:pPr>
            <a:endParaRPr lang="en-US" altLang="zh-CN" sz="2800" kern="1200" dirty="0">
              <a:latin typeface="+mn-ea"/>
              <a:cs typeface="Microsoft Sans Serif" panose="020B0604020202020204" pitchFamily="34" charset="0"/>
            </a:endParaRPr>
          </a:p>
          <a:p>
            <a:pPr marL="0" indent="0" eaLnBrk="1" hangingPunct="1">
              <a:spcAft>
                <a:spcPts val="600"/>
              </a:spcAft>
              <a:buNone/>
            </a:pPr>
            <a:endParaRPr lang="en-US" altLang="zh-CN" sz="2400" b="1" dirty="0">
              <a:solidFill>
                <a:srgbClr val="376092"/>
              </a:solidFill>
              <a:latin typeface="Arial Unicode MS" pitchFamily="34" charset="-122"/>
            </a:endParaRPr>
          </a:p>
          <a:p>
            <a:pPr marL="930275" lvl="1" indent="-457200" eaLnBrk="1" hangingPunct="1">
              <a:buBlip>
                <a:blip r:embed="rId3"/>
              </a:buBlip>
            </a:pPr>
            <a:r>
              <a:rPr lang="zh-CN" altLang="en-US" sz="2000" kern="1200" dirty="0">
                <a:latin typeface="+mn-ea"/>
                <a:cs typeface="Microsoft Sans Serif" panose="020B0604020202020204" pitchFamily="34" charset="0"/>
              </a:rPr>
              <a:t>使用条件码“</a:t>
            </a:r>
            <a:r>
              <a:rPr lang="en-US" altLang="zh-CN" sz="2000" kern="1200" dirty="0">
                <a:latin typeface="+mn-ea"/>
                <a:cs typeface="Microsoft Sans Serif" panose="020B0604020202020204" pitchFamily="34" charset="0"/>
              </a:rPr>
              <a:t>cond”</a:t>
            </a:r>
            <a:r>
              <a:rPr lang="zh-CN" altLang="en-US" sz="2000" kern="1200" dirty="0">
                <a:latin typeface="+mn-ea"/>
                <a:cs typeface="Microsoft Sans Serif" panose="020B0604020202020204" pitchFamily="34" charset="0"/>
              </a:rPr>
              <a:t>可以实现高效的逻辑操作</a:t>
            </a:r>
            <a:r>
              <a:rPr lang="en-US" altLang="zh-CN" sz="2000" kern="1200" dirty="0">
                <a:latin typeface="+mn-ea"/>
                <a:cs typeface="Microsoft Sans Serif" panose="020B0604020202020204" pitchFamily="34" charset="0"/>
              </a:rPr>
              <a:t>(</a:t>
            </a:r>
            <a:r>
              <a:rPr lang="zh-CN" altLang="en-US" sz="2000" kern="1200" dirty="0">
                <a:latin typeface="+mn-ea"/>
                <a:cs typeface="Microsoft Sans Serif" panose="020B0604020202020204" pitchFamily="34" charset="0"/>
              </a:rPr>
              <a:t>节省跳转和条件语句</a:t>
            </a:r>
            <a:r>
              <a:rPr lang="en-US" altLang="zh-CN" sz="2000" kern="1200" dirty="0">
                <a:latin typeface="+mn-ea"/>
                <a:cs typeface="Microsoft Sans Serif" panose="020B0604020202020204" pitchFamily="34" charset="0"/>
              </a:rPr>
              <a:t>)</a:t>
            </a:r>
            <a:r>
              <a:rPr lang="zh-CN" altLang="en-US" sz="2000" kern="1200" dirty="0">
                <a:latin typeface="+mn-ea"/>
                <a:cs typeface="Microsoft Sans Serif" panose="020B0604020202020204" pitchFamily="34" charset="0"/>
              </a:rPr>
              <a:t>，提高代码效率</a:t>
            </a:r>
            <a:endParaRPr lang="en-US" altLang="zh-CN" sz="2000" kern="1200" dirty="0">
              <a:latin typeface="+mn-ea"/>
              <a:cs typeface="Microsoft Sans Serif" panose="020B0604020202020204" pitchFamily="34" charset="0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899592" y="1916832"/>
            <a:ext cx="7467600" cy="376238"/>
          </a:xfrm>
          <a:prstGeom prst="rect">
            <a:avLst/>
          </a:prstGeom>
          <a:solidFill>
            <a:srgbClr val="92D050"/>
          </a:solidFill>
          <a:ln w="9360" cmpd="sng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 Rounded MT Bold" panose="020F0704030504030204" pitchFamily="34" charset="0"/>
                <a:ea typeface="黑体" panose="02010609060101010101" pitchFamily="49" charset="-122"/>
              </a:defRPr>
            </a:lvl1pPr>
            <a:lvl2pPr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黑体" panose="02010609060101010101" pitchFamily="49" charset="-122"/>
              </a:defRPr>
            </a:lvl2pPr>
            <a:lvl3pPr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Arial Rounded MT Bold" panose="020F0704030504030204" pitchFamily="34" charset="0"/>
                <a:ea typeface="黑体" panose="02010609060101010101" pitchFamily="49" charset="-122"/>
              </a:defRPr>
            </a:lvl3pPr>
            <a:lvl4pPr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 Rounded MT Bold" panose="020F0704030504030204" pitchFamily="34" charset="0"/>
                <a:ea typeface="黑体" panose="02010609060101010101" pitchFamily="49" charset="-122"/>
              </a:defRPr>
            </a:lvl4pPr>
            <a:lvl5pPr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 Rounded MT Bold" panose="020F0704030504030204" pitchFamily="34" charset="0"/>
                <a:ea typeface="黑体" panose="02010609060101010101" pitchFamily="49" charset="-122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 Rounded MT Bold" panose="020F0704030504030204" pitchFamily="34" charset="0"/>
                <a:ea typeface="黑体" panose="02010609060101010101" pitchFamily="49" charset="-122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 Rounded MT Bold" panose="020F0704030504030204" pitchFamily="34" charset="0"/>
                <a:ea typeface="黑体" panose="02010609060101010101" pitchFamily="49" charset="-122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 Rounded MT Bold" panose="020F0704030504030204" pitchFamily="34" charset="0"/>
                <a:ea typeface="黑体" panose="02010609060101010101" pitchFamily="49" charset="-122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 Rounded MT Bold" panose="020F0704030504030204" pitchFamily="34" charset="0"/>
                <a:ea typeface="黑体" panose="02010609060101010101" pitchFamily="49" charset="-122"/>
              </a:defRPr>
            </a:lvl9pPr>
          </a:lstStyle>
          <a:p>
            <a:pPr algn="ctr">
              <a:spcBef>
                <a:spcPts val="1125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&lt;opcode&gt; {&lt;cond&gt;} {S}    &lt;Rd&gt; ,&lt;Rn&gt;{,&lt;operand2&gt;} </a:t>
            </a:r>
          </a:p>
        </p:txBody>
      </p:sp>
    </p:spTree>
    <p:extLst>
      <p:ext uri="{BB962C8B-B14F-4D97-AF65-F5344CB8AC3E}">
        <p14:creationId xmlns:p14="http://schemas.microsoft.com/office/powerpoint/2010/main" val="3697909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文本占位符 6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179512" y="213843"/>
            <a:ext cx="5784850" cy="550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  <a:buNone/>
            </a:pPr>
            <a:r>
              <a:rPr lang="zh-CN" altLang="en-US" b="1" dirty="0">
                <a:solidFill>
                  <a:srgbClr val="FFC000"/>
                </a:solidFill>
                <a:latin typeface="+mj-ea"/>
                <a:ea typeface="+mj-ea"/>
              </a:rPr>
              <a:t>条件码</a:t>
            </a:r>
          </a:p>
        </p:txBody>
      </p:sp>
      <p:sp>
        <p:nvSpPr>
          <p:cNvPr id="16387" name="文本占位符 7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2" y="1052736"/>
            <a:ext cx="9143999" cy="501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73075" indent="-457200" eaLnBrk="1" hangingPunct="1">
              <a:buBlip>
                <a:blip r:embed="rId2"/>
              </a:buBlip>
            </a:pPr>
            <a:r>
              <a:rPr lang="en-US" altLang="zh-CN" sz="2800" kern="1200" dirty="0">
                <a:latin typeface="+mn-ea"/>
                <a:cs typeface="Microsoft Sans Serif" panose="020B0604020202020204" pitchFamily="34" charset="0"/>
              </a:rPr>
              <a:t>CPSR</a:t>
            </a:r>
            <a:r>
              <a:rPr lang="zh-CN" altLang="en-US" sz="2800" kern="1200" dirty="0">
                <a:latin typeface="+mn-ea"/>
                <a:cs typeface="Microsoft Sans Serif" panose="020B0604020202020204" pitchFamily="34" charset="0"/>
              </a:rPr>
              <a:t>为当前程序状态寄存器：</a:t>
            </a:r>
            <a:endParaRPr lang="en-US" altLang="zh-CN" sz="2800" kern="1200" dirty="0">
              <a:latin typeface="+mn-ea"/>
              <a:cs typeface="Microsoft Sans Serif" panose="020B0604020202020204" pitchFamily="34" charset="0"/>
            </a:endParaRPr>
          </a:p>
          <a:p>
            <a:pPr eaLnBrk="1" hangingPunct="1">
              <a:spcAft>
                <a:spcPts val="600"/>
              </a:spcAft>
              <a:buBlip>
                <a:blip r:embed="rId3"/>
              </a:buBlip>
            </a:pPr>
            <a:endParaRPr lang="en-US" altLang="zh-CN" sz="2800" b="1" dirty="0">
              <a:solidFill>
                <a:srgbClr val="376092"/>
              </a:solidFill>
              <a:latin typeface="Arial Unicode MS" pitchFamily="34" charset="-122"/>
            </a:endParaRPr>
          </a:p>
          <a:p>
            <a:pPr eaLnBrk="1" hangingPunct="1">
              <a:spcAft>
                <a:spcPts val="600"/>
              </a:spcAft>
              <a:buBlip>
                <a:blip r:embed="rId3"/>
              </a:buBlip>
            </a:pPr>
            <a:endParaRPr lang="en-US" altLang="zh-CN" sz="2800" b="1" dirty="0">
              <a:solidFill>
                <a:srgbClr val="376092"/>
              </a:solidFill>
              <a:latin typeface="Arial Unicode MS" pitchFamily="34" charset="-122"/>
            </a:endParaRPr>
          </a:p>
          <a:p>
            <a:pPr marL="0" indent="0" eaLnBrk="1" hangingPunct="1">
              <a:spcAft>
                <a:spcPts val="600"/>
              </a:spcAft>
              <a:buNone/>
            </a:pPr>
            <a:endParaRPr lang="en-US" altLang="zh-CN" sz="2800" b="1" dirty="0">
              <a:solidFill>
                <a:srgbClr val="376092"/>
              </a:solidFill>
              <a:latin typeface="Arial Unicode MS" pitchFamily="34" charset="-122"/>
            </a:endParaRPr>
          </a:p>
          <a:p>
            <a:pPr marL="0" indent="0" eaLnBrk="1" hangingPunct="1">
              <a:spcAft>
                <a:spcPts val="600"/>
              </a:spcAft>
              <a:buNone/>
            </a:pPr>
            <a:endParaRPr lang="en-US" altLang="zh-CN" sz="2800" b="1" dirty="0">
              <a:solidFill>
                <a:srgbClr val="376092"/>
              </a:solidFill>
              <a:latin typeface="Arial Unicode MS" pitchFamily="34" charset="-122"/>
            </a:endParaRPr>
          </a:p>
          <a:p>
            <a:pPr marL="930275" lvl="1" indent="-457200" eaLnBrk="1" hangingPunct="1">
              <a:buBlip>
                <a:blip r:embed="rId4"/>
              </a:buBlip>
            </a:pPr>
            <a:r>
              <a:rPr lang="en-US" altLang="zh-CN" sz="1600" kern="1200" dirty="0">
                <a:latin typeface="+mn-ea"/>
                <a:cs typeface="Microsoft Sans Serif" panose="020B0604020202020204" pitchFamily="34" charset="0"/>
              </a:rPr>
              <a:t>N</a:t>
            </a:r>
            <a:r>
              <a:rPr lang="zh-CN" altLang="en-US" sz="1600" kern="1200" dirty="0">
                <a:latin typeface="+mn-ea"/>
                <a:cs typeface="Microsoft Sans Serif" panose="020B0604020202020204" pitchFamily="34" charset="0"/>
              </a:rPr>
              <a:t>：符号标志位，即被操作的数据中的最高位，负数，该位置</a:t>
            </a:r>
            <a:r>
              <a:rPr lang="en-US" altLang="zh-CN" sz="1600" kern="1200" dirty="0">
                <a:latin typeface="+mn-ea"/>
                <a:cs typeface="Microsoft Sans Serif" panose="020B0604020202020204" pitchFamily="34" charset="0"/>
              </a:rPr>
              <a:t>1</a:t>
            </a:r>
            <a:r>
              <a:rPr lang="zh-CN" altLang="en-US" sz="1600" kern="1200" dirty="0">
                <a:latin typeface="+mn-ea"/>
                <a:cs typeface="Microsoft Sans Serif" panose="020B0604020202020204" pitchFamily="34" charset="0"/>
              </a:rPr>
              <a:t>，正数该位置</a:t>
            </a:r>
            <a:r>
              <a:rPr lang="en-US" altLang="zh-CN" sz="1600" kern="1200" dirty="0">
                <a:latin typeface="+mn-ea"/>
                <a:cs typeface="Microsoft Sans Serif" panose="020B0604020202020204" pitchFamily="34" charset="0"/>
              </a:rPr>
              <a:t>0</a:t>
            </a:r>
          </a:p>
          <a:p>
            <a:pPr marL="930275" lvl="1" indent="-457200" eaLnBrk="1" hangingPunct="1">
              <a:buBlip>
                <a:blip r:embed="rId4"/>
              </a:buBlip>
            </a:pPr>
            <a:r>
              <a:rPr lang="en-US" altLang="zh-CN" sz="1600" kern="1200" dirty="0">
                <a:latin typeface="+mn-ea"/>
                <a:cs typeface="Microsoft Sans Serif" panose="020B0604020202020204" pitchFamily="34" charset="0"/>
              </a:rPr>
              <a:t>Z</a:t>
            </a:r>
            <a:r>
              <a:rPr lang="zh-CN" altLang="en-US" sz="1600" kern="1200" dirty="0">
                <a:latin typeface="+mn-ea"/>
                <a:cs typeface="Microsoft Sans Serif" panose="020B0604020202020204" pitchFamily="34" charset="0"/>
              </a:rPr>
              <a:t>：零标志位，即被操作的数据的值为</a:t>
            </a:r>
            <a:r>
              <a:rPr lang="en-US" altLang="zh-CN" sz="1600" kern="1200" dirty="0">
                <a:latin typeface="+mn-ea"/>
                <a:cs typeface="Microsoft Sans Serif" panose="020B0604020202020204" pitchFamily="34" charset="0"/>
              </a:rPr>
              <a:t>0</a:t>
            </a:r>
            <a:r>
              <a:rPr lang="zh-CN" altLang="en-US" sz="1600" kern="1200" dirty="0">
                <a:latin typeface="+mn-ea"/>
                <a:cs typeface="Microsoft Sans Serif" panose="020B0604020202020204" pitchFamily="34" charset="0"/>
              </a:rPr>
              <a:t>，将该位值</a:t>
            </a:r>
            <a:r>
              <a:rPr lang="en-US" altLang="zh-CN" sz="1600" kern="1200" dirty="0">
                <a:latin typeface="+mn-ea"/>
                <a:cs typeface="Microsoft Sans Serif" panose="020B0604020202020204" pitchFamily="34" charset="0"/>
              </a:rPr>
              <a:t>1</a:t>
            </a:r>
            <a:r>
              <a:rPr lang="zh-CN" altLang="en-US" sz="1600" kern="1200" dirty="0">
                <a:latin typeface="+mn-ea"/>
                <a:cs typeface="Microsoft Sans Serif" panose="020B0604020202020204" pitchFamily="34" charset="0"/>
              </a:rPr>
              <a:t>，否则置</a:t>
            </a:r>
            <a:r>
              <a:rPr lang="en-US" altLang="zh-CN" sz="1600" kern="1200" dirty="0">
                <a:latin typeface="+mn-ea"/>
                <a:cs typeface="Microsoft Sans Serif" panose="020B0604020202020204" pitchFamily="34" charset="0"/>
              </a:rPr>
              <a:t>0</a:t>
            </a:r>
            <a:r>
              <a:rPr lang="zh-CN" altLang="en-US" sz="1600" kern="1200" dirty="0">
                <a:latin typeface="+mn-ea"/>
                <a:cs typeface="Microsoft Sans Serif" panose="020B0604020202020204" pitchFamily="34" charset="0"/>
              </a:rPr>
              <a:t>； </a:t>
            </a:r>
            <a:endParaRPr lang="en-US" altLang="zh-CN" sz="1600" kern="1200" dirty="0">
              <a:latin typeface="+mn-ea"/>
              <a:cs typeface="Microsoft Sans Serif" panose="020B0604020202020204" pitchFamily="34" charset="0"/>
            </a:endParaRPr>
          </a:p>
          <a:p>
            <a:pPr marL="473075" lvl="1" indent="0" eaLnBrk="1" hangingPunct="1">
              <a:buNone/>
            </a:pPr>
            <a:endParaRPr lang="zh-CN" altLang="en-US" sz="1600" kern="1200" dirty="0">
              <a:latin typeface="+mn-ea"/>
              <a:cs typeface="Microsoft Sans Serif" panose="020B0604020202020204" pitchFamily="34" charset="0"/>
            </a:endParaRPr>
          </a:p>
          <a:p>
            <a:pPr marL="930275" lvl="1" indent="-457200" eaLnBrk="1" hangingPunct="1">
              <a:buBlip>
                <a:blip r:embed="rId4"/>
              </a:buBlip>
            </a:pPr>
            <a:r>
              <a:rPr lang="en-US" altLang="zh-CN" sz="1600" kern="1200" dirty="0">
                <a:latin typeface="+mn-ea"/>
                <a:cs typeface="Microsoft Sans Serif" panose="020B0604020202020204" pitchFamily="34" charset="0"/>
              </a:rPr>
              <a:t>C</a:t>
            </a:r>
            <a:r>
              <a:rPr lang="zh-CN" altLang="en-US" sz="1600" kern="1200" dirty="0">
                <a:latin typeface="+mn-ea"/>
                <a:cs typeface="Microsoft Sans Serif" panose="020B0604020202020204" pitchFamily="34" charset="0"/>
              </a:rPr>
              <a:t>：进位标志位，当数据进行加减运算时，发生进位或借位时，该位置</a:t>
            </a:r>
            <a:r>
              <a:rPr lang="en-US" altLang="zh-CN" sz="1600" kern="1200" dirty="0">
                <a:latin typeface="+mn-ea"/>
                <a:cs typeface="Microsoft Sans Serif" panose="020B0604020202020204" pitchFamily="34" charset="0"/>
              </a:rPr>
              <a:t>1</a:t>
            </a:r>
            <a:r>
              <a:rPr lang="zh-CN" altLang="en-US" sz="1600" kern="1200" dirty="0">
                <a:latin typeface="+mn-ea"/>
                <a:cs typeface="Microsoft Sans Serif" panose="020B0604020202020204" pitchFamily="34" charset="0"/>
              </a:rPr>
              <a:t>，否则置</a:t>
            </a:r>
            <a:r>
              <a:rPr lang="en-US" altLang="zh-CN" sz="1600" kern="1200" dirty="0">
                <a:latin typeface="+mn-ea"/>
                <a:cs typeface="Microsoft Sans Serif" panose="020B0604020202020204" pitchFamily="34" charset="0"/>
              </a:rPr>
              <a:t>0</a:t>
            </a:r>
            <a:r>
              <a:rPr lang="zh-CN" altLang="en-US" sz="1600" kern="1200" dirty="0">
                <a:latin typeface="+mn-ea"/>
                <a:cs typeface="Microsoft Sans Serif" panose="020B0604020202020204" pitchFamily="34" charset="0"/>
              </a:rPr>
              <a:t>； </a:t>
            </a:r>
          </a:p>
          <a:p>
            <a:pPr marL="930275" lvl="1" indent="-457200" eaLnBrk="1" hangingPunct="1">
              <a:buBlip>
                <a:blip r:embed="rId4"/>
              </a:buBlip>
            </a:pPr>
            <a:r>
              <a:rPr lang="en-US" altLang="zh-CN" sz="1600" kern="1200" dirty="0">
                <a:latin typeface="+mn-ea"/>
                <a:cs typeface="Microsoft Sans Serif" panose="020B0604020202020204" pitchFamily="34" charset="0"/>
              </a:rPr>
              <a:t>V</a:t>
            </a:r>
            <a:r>
              <a:rPr lang="zh-CN" altLang="en-US" sz="1600" kern="1200" dirty="0">
                <a:latin typeface="+mn-ea"/>
                <a:cs typeface="Microsoft Sans Serif" panose="020B0604020202020204" pitchFamily="34" charset="0"/>
              </a:rPr>
              <a:t>：溢出标志位，当数据运算时，最高位（符号位）发生变化时，该位置</a:t>
            </a:r>
            <a:r>
              <a:rPr lang="en-US" altLang="zh-CN" sz="1600" kern="1200" dirty="0">
                <a:latin typeface="+mn-ea"/>
                <a:cs typeface="Microsoft Sans Serif" panose="020B0604020202020204" pitchFamily="34" charset="0"/>
              </a:rPr>
              <a:t>1</a:t>
            </a:r>
            <a:r>
              <a:rPr lang="zh-CN" altLang="en-US" sz="1600" kern="1200" dirty="0">
                <a:latin typeface="+mn-ea"/>
                <a:cs typeface="Microsoft Sans Serif" panose="020B0604020202020204" pitchFamily="34" charset="0"/>
              </a:rPr>
              <a:t>，否则置</a:t>
            </a:r>
            <a:r>
              <a:rPr lang="en-US" altLang="zh-CN" sz="1600" kern="1200" dirty="0">
                <a:latin typeface="+mn-ea"/>
                <a:cs typeface="Microsoft Sans Serif" panose="020B0604020202020204" pitchFamily="34" charset="0"/>
              </a:rPr>
              <a:t>0</a:t>
            </a:r>
            <a:r>
              <a:rPr lang="zh-CN" altLang="en-US" sz="1600" kern="1200" dirty="0">
                <a:latin typeface="+mn-ea"/>
                <a:cs typeface="Microsoft Sans Serif" panose="020B0604020202020204" pitchFamily="34" charset="0"/>
              </a:rPr>
              <a:t>；</a:t>
            </a:r>
          </a:p>
          <a:p>
            <a:pPr lvl="1" eaLnBrk="1" hangingPunct="1">
              <a:spcAft>
                <a:spcPts val="600"/>
              </a:spcAft>
              <a:buBlip>
                <a:blip r:embed="rId5"/>
              </a:buBlip>
            </a:pPr>
            <a:endParaRPr lang="en-US" altLang="zh-CN" b="1" dirty="0">
              <a:solidFill>
                <a:srgbClr val="376092"/>
              </a:solidFill>
              <a:latin typeface="Arial Unicode MS" pitchFamily="34" charset="-122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772816"/>
            <a:ext cx="7775575" cy="19796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0008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文本占位符 6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179512" y="213843"/>
            <a:ext cx="5784850" cy="550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  <a:buNone/>
            </a:pPr>
            <a:r>
              <a:rPr lang="zh-CN" altLang="en-US" b="1" dirty="0" smtClean="0">
                <a:solidFill>
                  <a:srgbClr val="FFC000"/>
                </a:solidFill>
                <a:latin typeface="+mj-ea"/>
                <a:ea typeface="+mj-ea"/>
              </a:rPr>
              <a:t>条件码表</a:t>
            </a:r>
            <a:endParaRPr lang="zh-CN" altLang="en-US" b="1" dirty="0">
              <a:solidFill>
                <a:srgbClr val="FFC000"/>
              </a:solidFill>
              <a:latin typeface="+mj-ea"/>
              <a:ea typeface="+mj-ea"/>
            </a:endParaRPr>
          </a:p>
        </p:txBody>
      </p:sp>
      <p:graphicFrame>
        <p:nvGraphicFramePr>
          <p:cNvPr id="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0625695"/>
              </p:ext>
            </p:extLst>
          </p:nvPr>
        </p:nvGraphicFramePr>
        <p:xfrm>
          <a:off x="21501" y="1484786"/>
          <a:ext cx="9144000" cy="5351731"/>
        </p:xfrm>
        <a:graphic>
          <a:graphicData uri="http://schemas.openxmlformats.org/drawingml/2006/table">
            <a:tbl>
              <a:tblPr/>
              <a:tblGrid>
                <a:gridCol w="1414463"/>
                <a:gridCol w="1958975"/>
                <a:gridCol w="1852612"/>
                <a:gridCol w="3917950"/>
              </a:tblGrid>
              <a:tr h="27406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1pPr>
                      <a:lvl2pPr marL="457200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2pPr>
                      <a:lvl3pPr marL="914400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3pPr>
                      <a:lvl4pPr marL="1371600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4pPr>
                      <a:lvl5pPr marL="1828800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5pPr>
                      <a:lvl6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6pPr>
                      <a:lvl7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7pPr>
                      <a:lvl8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8pPr>
                      <a:lvl9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zh-CN" altLang="en-GB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操作码</a:t>
                      </a:r>
                    </a:p>
                  </a:txBody>
                  <a:tcPr marT="169343" anchor="ctr" horzOverflow="overflow">
                    <a:lnL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1pPr>
                      <a:lvl2pPr marL="457200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2pPr>
                      <a:lvl3pPr marL="914400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3pPr>
                      <a:lvl4pPr marL="1371600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4pPr>
                      <a:lvl5pPr marL="1828800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5pPr>
                      <a:lvl6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6pPr>
                      <a:lvl7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7pPr>
                      <a:lvl8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8pPr>
                      <a:lvl9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zh-CN" altLang="en-GB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条件助记符</a:t>
                      </a:r>
                    </a:p>
                  </a:txBody>
                  <a:tcPr marT="169343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1pPr>
                      <a:lvl2pPr marL="457200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2pPr>
                      <a:lvl3pPr marL="914400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3pPr>
                      <a:lvl4pPr marL="1371600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4pPr>
                      <a:lvl5pPr marL="1828800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5pPr>
                      <a:lvl6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6pPr>
                      <a:lvl7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7pPr>
                      <a:lvl8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8pPr>
                      <a:lvl9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zh-CN" altLang="en-GB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标志</a:t>
                      </a:r>
                    </a:p>
                  </a:txBody>
                  <a:tcPr marT="169343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1pPr>
                      <a:lvl2pPr marL="457200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2pPr>
                      <a:lvl3pPr marL="914400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3pPr>
                      <a:lvl4pPr marL="1371600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4pPr>
                      <a:lvl5pPr marL="1828800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5pPr>
                      <a:lvl6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6pPr>
                      <a:lvl7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7pPr>
                      <a:lvl8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8pPr>
                      <a:lvl9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zh-CN" altLang="en-GB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含义</a:t>
                      </a:r>
                    </a:p>
                  </a:txBody>
                  <a:tcPr marT="169343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</a:tr>
              <a:tr h="31735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1pPr>
                      <a:lvl2pPr marL="457200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2pPr>
                      <a:lvl3pPr marL="914400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3pPr>
                      <a:lvl4pPr marL="1371600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4pPr>
                      <a:lvl5pPr marL="1828800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5pPr>
                      <a:lvl6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6pPr>
                      <a:lvl7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7pPr>
                      <a:lvl8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8pPr>
                      <a:lvl9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0000</a:t>
                      </a:r>
                    </a:p>
                  </a:txBody>
                  <a:tcPr marT="169343" anchor="ctr" horzOverflow="overflow">
                    <a:lnL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1pPr>
                      <a:lvl2pPr marL="457200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2pPr>
                      <a:lvl3pPr marL="914400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3pPr>
                      <a:lvl4pPr marL="1371600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4pPr>
                      <a:lvl5pPr marL="1828800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5pPr>
                      <a:lvl6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6pPr>
                      <a:lvl7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7pPr>
                      <a:lvl8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8pPr>
                      <a:lvl9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EQ</a:t>
                      </a:r>
                    </a:p>
                  </a:txBody>
                  <a:tcPr marT="169343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1pPr>
                      <a:lvl2pPr marL="457200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2pPr>
                      <a:lvl3pPr marL="914400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3pPr>
                      <a:lvl4pPr marL="1371600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4pPr>
                      <a:lvl5pPr marL="1828800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5pPr>
                      <a:lvl6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6pPr>
                      <a:lvl7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7pPr>
                      <a:lvl8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8pPr>
                      <a:lvl9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Z=1</a:t>
                      </a:r>
                    </a:p>
                  </a:txBody>
                  <a:tcPr marT="169343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1pPr>
                      <a:lvl2pPr marL="457200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2pPr>
                      <a:lvl3pPr marL="914400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3pPr>
                      <a:lvl4pPr marL="1371600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4pPr>
                      <a:lvl5pPr marL="1828800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5pPr>
                      <a:lvl6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6pPr>
                      <a:lvl7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7pPr>
                      <a:lvl8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8pPr>
                      <a:lvl9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zh-CN" alt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相等</a:t>
                      </a:r>
                    </a:p>
                  </a:txBody>
                  <a:tcPr marT="169343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1735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1pPr>
                      <a:lvl2pPr marL="457200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2pPr>
                      <a:lvl3pPr marL="914400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3pPr>
                      <a:lvl4pPr marL="1371600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4pPr>
                      <a:lvl5pPr marL="1828800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5pPr>
                      <a:lvl6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6pPr>
                      <a:lvl7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7pPr>
                      <a:lvl8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8pPr>
                      <a:lvl9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0001</a:t>
                      </a:r>
                    </a:p>
                  </a:txBody>
                  <a:tcPr marT="169343" anchor="ctr" horzOverflow="overflow">
                    <a:lnL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1pPr>
                      <a:lvl2pPr marL="457200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2pPr>
                      <a:lvl3pPr marL="914400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3pPr>
                      <a:lvl4pPr marL="1371600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4pPr>
                      <a:lvl5pPr marL="1828800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5pPr>
                      <a:lvl6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6pPr>
                      <a:lvl7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7pPr>
                      <a:lvl8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8pPr>
                      <a:lvl9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NE</a:t>
                      </a:r>
                    </a:p>
                  </a:txBody>
                  <a:tcPr marT="169343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1pPr>
                      <a:lvl2pPr marL="457200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2pPr>
                      <a:lvl3pPr marL="914400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3pPr>
                      <a:lvl4pPr marL="1371600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4pPr>
                      <a:lvl5pPr marL="1828800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5pPr>
                      <a:lvl6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6pPr>
                      <a:lvl7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7pPr>
                      <a:lvl8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8pPr>
                      <a:lvl9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Z=0</a:t>
                      </a:r>
                    </a:p>
                  </a:txBody>
                  <a:tcPr marT="169343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1pPr>
                      <a:lvl2pPr marL="457200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2pPr>
                      <a:lvl3pPr marL="914400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3pPr>
                      <a:lvl4pPr marL="1371600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4pPr>
                      <a:lvl5pPr marL="1828800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5pPr>
                      <a:lvl6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6pPr>
                      <a:lvl7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7pPr>
                      <a:lvl8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8pPr>
                      <a:lvl9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zh-CN" alt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不相等</a:t>
                      </a:r>
                    </a:p>
                  </a:txBody>
                  <a:tcPr marT="169343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1735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1pPr>
                      <a:lvl2pPr marL="457200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2pPr>
                      <a:lvl3pPr marL="914400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3pPr>
                      <a:lvl4pPr marL="1371600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4pPr>
                      <a:lvl5pPr marL="1828800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5pPr>
                      <a:lvl6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6pPr>
                      <a:lvl7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7pPr>
                      <a:lvl8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8pPr>
                      <a:lvl9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0010</a:t>
                      </a:r>
                    </a:p>
                  </a:txBody>
                  <a:tcPr marT="169343" anchor="ctr" horzOverflow="overflow">
                    <a:lnL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1pPr>
                      <a:lvl2pPr marL="457200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2pPr>
                      <a:lvl3pPr marL="914400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3pPr>
                      <a:lvl4pPr marL="1371600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4pPr>
                      <a:lvl5pPr marL="1828800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5pPr>
                      <a:lvl6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6pPr>
                      <a:lvl7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7pPr>
                      <a:lvl8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8pPr>
                      <a:lvl9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CS/HS</a:t>
                      </a:r>
                    </a:p>
                  </a:txBody>
                  <a:tcPr marT="169343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1pPr>
                      <a:lvl2pPr marL="457200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2pPr>
                      <a:lvl3pPr marL="914400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3pPr>
                      <a:lvl4pPr marL="1371600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4pPr>
                      <a:lvl5pPr marL="1828800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5pPr>
                      <a:lvl6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6pPr>
                      <a:lvl7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7pPr>
                      <a:lvl8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8pPr>
                      <a:lvl9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C=1</a:t>
                      </a:r>
                    </a:p>
                  </a:txBody>
                  <a:tcPr marT="169343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1pPr>
                      <a:lvl2pPr marL="457200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2pPr>
                      <a:lvl3pPr marL="914400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3pPr>
                      <a:lvl4pPr marL="1371600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4pPr>
                      <a:lvl5pPr marL="1828800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5pPr>
                      <a:lvl6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6pPr>
                      <a:lvl7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7pPr>
                      <a:lvl8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8pPr>
                      <a:lvl9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zh-CN" alt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无符号数大于或等于</a:t>
                      </a:r>
                    </a:p>
                  </a:txBody>
                  <a:tcPr marT="169343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1735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1pPr>
                      <a:lvl2pPr marL="457200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2pPr>
                      <a:lvl3pPr marL="914400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3pPr>
                      <a:lvl4pPr marL="1371600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4pPr>
                      <a:lvl5pPr marL="1828800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5pPr>
                      <a:lvl6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6pPr>
                      <a:lvl7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7pPr>
                      <a:lvl8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8pPr>
                      <a:lvl9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0011</a:t>
                      </a:r>
                    </a:p>
                  </a:txBody>
                  <a:tcPr marT="169343" anchor="ctr" horzOverflow="overflow">
                    <a:lnL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1pPr>
                      <a:lvl2pPr marL="457200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2pPr>
                      <a:lvl3pPr marL="914400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3pPr>
                      <a:lvl4pPr marL="1371600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4pPr>
                      <a:lvl5pPr marL="1828800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5pPr>
                      <a:lvl6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6pPr>
                      <a:lvl7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7pPr>
                      <a:lvl8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8pPr>
                      <a:lvl9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CC/LO</a:t>
                      </a:r>
                    </a:p>
                  </a:txBody>
                  <a:tcPr marT="169343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1pPr>
                      <a:lvl2pPr marL="457200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2pPr>
                      <a:lvl3pPr marL="914400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3pPr>
                      <a:lvl4pPr marL="1371600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4pPr>
                      <a:lvl5pPr marL="1828800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5pPr>
                      <a:lvl6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6pPr>
                      <a:lvl7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7pPr>
                      <a:lvl8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8pPr>
                      <a:lvl9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C=0</a:t>
                      </a:r>
                    </a:p>
                  </a:txBody>
                  <a:tcPr marT="169343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1pPr>
                      <a:lvl2pPr marL="457200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2pPr>
                      <a:lvl3pPr marL="914400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3pPr>
                      <a:lvl4pPr marL="1371600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4pPr>
                      <a:lvl5pPr marL="1828800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5pPr>
                      <a:lvl6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6pPr>
                      <a:lvl7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7pPr>
                      <a:lvl8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8pPr>
                      <a:lvl9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zh-CN" alt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无符号数小于</a:t>
                      </a:r>
                    </a:p>
                  </a:txBody>
                  <a:tcPr marT="169343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1735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1pPr>
                      <a:lvl2pPr marL="457200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2pPr>
                      <a:lvl3pPr marL="914400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3pPr>
                      <a:lvl4pPr marL="1371600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4pPr>
                      <a:lvl5pPr marL="1828800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5pPr>
                      <a:lvl6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6pPr>
                      <a:lvl7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7pPr>
                      <a:lvl8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8pPr>
                      <a:lvl9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0100</a:t>
                      </a:r>
                    </a:p>
                  </a:txBody>
                  <a:tcPr marT="169343" anchor="ctr" horzOverflow="overflow">
                    <a:lnL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1pPr>
                      <a:lvl2pPr marL="457200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2pPr>
                      <a:lvl3pPr marL="914400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3pPr>
                      <a:lvl4pPr marL="1371600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4pPr>
                      <a:lvl5pPr marL="1828800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5pPr>
                      <a:lvl6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6pPr>
                      <a:lvl7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7pPr>
                      <a:lvl8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8pPr>
                      <a:lvl9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MI</a:t>
                      </a:r>
                    </a:p>
                  </a:txBody>
                  <a:tcPr marT="169343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1pPr>
                      <a:lvl2pPr marL="457200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2pPr>
                      <a:lvl3pPr marL="914400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3pPr>
                      <a:lvl4pPr marL="1371600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4pPr>
                      <a:lvl5pPr marL="1828800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5pPr>
                      <a:lvl6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6pPr>
                      <a:lvl7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7pPr>
                      <a:lvl8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8pPr>
                      <a:lvl9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N=1</a:t>
                      </a:r>
                    </a:p>
                  </a:txBody>
                  <a:tcPr marT="169343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1pPr>
                      <a:lvl2pPr marL="457200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2pPr>
                      <a:lvl3pPr marL="914400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3pPr>
                      <a:lvl4pPr marL="1371600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4pPr>
                      <a:lvl5pPr marL="1828800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5pPr>
                      <a:lvl6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6pPr>
                      <a:lvl7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7pPr>
                      <a:lvl8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8pPr>
                      <a:lvl9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zh-CN" alt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负数</a:t>
                      </a:r>
                    </a:p>
                  </a:txBody>
                  <a:tcPr marT="169343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1735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1pPr>
                      <a:lvl2pPr marL="457200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2pPr>
                      <a:lvl3pPr marL="914400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3pPr>
                      <a:lvl4pPr marL="1371600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4pPr>
                      <a:lvl5pPr marL="1828800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5pPr>
                      <a:lvl6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6pPr>
                      <a:lvl7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7pPr>
                      <a:lvl8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8pPr>
                      <a:lvl9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0101</a:t>
                      </a:r>
                    </a:p>
                  </a:txBody>
                  <a:tcPr marT="169343" anchor="ctr" horzOverflow="overflow">
                    <a:lnL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1pPr>
                      <a:lvl2pPr marL="457200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2pPr>
                      <a:lvl3pPr marL="914400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3pPr>
                      <a:lvl4pPr marL="1371600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4pPr>
                      <a:lvl5pPr marL="1828800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5pPr>
                      <a:lvl6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6pPr>
                      <a:lvl7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7pPr>
                      <a:lvl8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8pPr>
                      <a:lvl9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PL</a:t>
                      </a:r>
                    </a:p>
                  </a:txBody>
                  <a:tcPr marT="169343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1pPr>
                      <a:lvl2pPr marL="457200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2pPr>
                      <a:lvl3pPr marL="914400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3pPr>
                      <a:lvl4pPr marL="1371600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4pPr>
                      <a:lvl5pPr marL="1828800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5pPr>
                      <a:lvl6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6pPr>
                      <a:lvl7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7pPr>
                      <a:lvl8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8pPr>
                      <a:lvl9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N=0</a:t>
                      </a:r>
                    </a:p>
                  </a:txBody>
                  <a:tcPr marT="169343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1pPr>
                      <a:lvl2pPr marL="457200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2pPr>
                      <a:lvl3pPr marL="914400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3pPr>
                      <a:lvl4pPr marL="1371600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4pPr>
                      <a:lvl5pPr marL="1828800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5pPr>
                      <a:lvl6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6pPr>
                      <a:lvl7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7pPr>
                      <a:lvl8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8pPr>
                      <a:lvl9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zh-CN" alt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正数或零</a:t>
                      </a:r>
                    </a:p>
                  </a:txBody>
                  <a:tcPr marT="169343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1735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1pPr>
                      <a:lvl2pPr marL="457200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2pPr>
                      <a:lvl3pPr marL="914400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3pPr>
                      <a:lvl4pPr marL="1371600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4pPr>
                      <a:lvl5pPr marL="1828800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5pPr>
                      <a:lvl6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6pPr>
                      <a:lvl7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7pPr>
                      <a:lvl8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8pPr>
                      <a:lvl9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0110</a:t>
                      </a:r>
                    </a:p>
                  </a:txBody>
                  <a:tcPr marT="169343" anchor="ctr" horzOverflow="overflow">
                    <a:lnL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1pPr>
                      <a:lvl2pPr marL="457200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2pPr>
                      <a:lvl3pPr marL="914400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3pPr>
                      <a:lvl4pPr marL="1371600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4pPr>
                      <a:lvl5pPr marL="1828800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5pPr>
                      <a:lvl6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6pPr>
                      <a:lvl7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7pPr>
                      <a:lvl8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8pPr>
                      <a:lvl9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VS</a:t>
                      </a:r>
                    </a:p>
                  </a:txBody>
                  <a:tcPr marT="169343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1pPr>
                      <a:lvl2pPr marL="457200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2pPr>
                      <a:lvl3pPr marL="914400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3pPr>
                      <a:lvl4pPr marL="1371600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4pPr>
                      <a:lvl5pPr marL="1828800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5pPr>
                      <a:lvl6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6pPr>
                      <a:lvl7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7pPr>
                      <a:lvl8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8pPr>
                      <a:lvl9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V=1</a:t>
                      </a:r>
                    </a:p>
                  </a:txBody>
                  <a:tcPr marT="169343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1pPr>
                      <a:lvl2pPr marL="457200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2pPr>
                      <a:lvl3pPr marL="914400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3pPr>
                      <a:lvl4pPr marL="1371600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4pPr>
                      <a:lvl5pPr marL="1828800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5pPr>
                      <a:lvl6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6pPr>
                      <a:lvl7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7pPr>
                      <a:lvl8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8pPr>
                      <a:lvl9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zh-CN" altLang="en-GB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溢出</a:t>
                      </a:r>
                    </a:p>
                  </a:txBody>
                  <a:tcPr marT="169343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1735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1pPr>
                      <a:lvl2pPr marL="457200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2pPr>
                      <a:lvl3pPr marL="914400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3pPr>
                      <a:lvl4pPr marL="1371600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4pPr>
                      <a:lvl5pPr marL="1828800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5pPr>
                      <a:lvl6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6pPr>
                      <a:lvl7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7pPr>
                      <a:lvl8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8pPr>
                      <a:lvl9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0111</a:t>
                      </a:r>
                    </a:p>
                  </a:txBody>
                  <a:tcPr marT="169343" anchor="ctr" horzOverflow="overflow">
                    <a:lnL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1pPr>
                      <a:lvl2pPr marL="457200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2pPr>
                      <a:lvl3pPr marL="914400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3pPr>
                      <a:lvl4pPr marL="1371600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4pPr>
                      <a:lvl5pPr marL="1828800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5pPr>
                      <a:lvl6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6pPr>
                      <a:lvl7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7pPr>
                      <a:lvl8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8pPr>
                      <a:lvl9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VC</a:t>
                      </a:r>
                    </a:p>
                  </a:txBody>
                  <a:tcPr marT="169343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1pPr>
                      <a:lvl2pPr marL="457200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2pPr>
                      <a:lvl3pPr marL="914400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3pPr>
                      <a:lvl4pPr marL="1371600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4pPr>
                      <a:lvl5pPr marL="1828800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5pPr>
                      <a:lvl6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6pPr>
                      <a:lvl7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7pPr>
                      <a:lvl8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8pPr>
                      <a:lvl9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V=0</a:t>
                      </a:r>
                    </a:p>
                  </a:txBody>
                  <a:tcPr marT="169343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1pPr>
                      <a:lvl2pPr marL="457200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2pPr>
                      <a:lvl3pPr marL="914400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3pPr>
                      <a:lvl4pPr marL="1371600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4pPr>
                      <a:lvl5pPr marL="1828800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5pPr>
                      <a:lvl6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6pPr>
                      <a:lvl7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7pPr>
                      <a:lvl8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8pPr>
                      <a:lvl9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zh-CN" altLang="en-GB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没有溢出</a:t>
                      </a:r>
                    </a:p>
                  </a:txBody>
                  <a:tcPr marT="169343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1735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1pPr>
                      <a:lvl2pPr marL="457200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2pPr>
                      <a:lvl3pPr marL="914400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3pPr>
                      <a:lvl4pPr marL="1371600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4pPr>
                      <a:lvl5pPr marL="1828800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5pPr>
                      <a:lvl6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6pPr>
                      <a:lvl7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7pPr>
                      <a:lvl8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8pPr>
                      <a:lvl9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1000</a:t>
                      </a:r>
                    </a:p>
                  </a:txBody>
                  <a:tcPr marT="169343" anchor="ctr" horzOverflow="overflow">
                    <a:lnL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1pPr>
                      <a:lvl2pPr marL="457200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2pPr>
                      <a:lvl3pPr marL="914400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3pPr>
                      <a:lvl4pPr marL="1371600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4pPr>
                      <a:lvl5pPr marL="1828800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5pPr>
                      <a:lvl6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6pPr>
                      <a:lvl7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7pPr>
                      <a:lvl8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8pPr>
                      <a:lvl9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HI</a:t>
                      </a:r>
                    </a:p>
                  </a:txBody>
                  <a:tcPr marT="169343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1pPr>
                      <a:lvl2pPr marL="457200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2pPr>
                      <a:lvl3pPr marL="914400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3pPr>
                      <a:lvl4pPr marL="1371600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4pPr>
                      <a:lvl5pPr marL="1828800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5pPr>
                      <a:lvl6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6pPr>
                      <a:lvl7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7pPr>
                      <a:lvl8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8pPr>
                      <a:lvl9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C=1,Z=0</a:t>
                      </a:r>
                    </a:p>
                  </a:txBody>
                  <a:tcPr marT="169343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1pPr>
                      <a:lvl2pPr marL="457200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2pPr>
                      <a:lvl3pPr marL="914400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3pPr>
                      <a:lvl4pPr marL="1371600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4pPr>
                      <a:lvl5pPr marL="1828800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5pPr>
                      <a:lvl6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6pPr>
                      <a:lvl7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7pPr>
                      <a:lvl8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8pPr>
                      <a:lvl9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zh-CN" altLang="en-GB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无符号数大于</a:t>
                      </a:r>
                    </a:p>
                  </a:txBody>
                  <a:tcPr marT="169343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1735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1pPr>
                      <a:lvl2pPr marL="457200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2pPr>
                      <a:lvl3pPr marL="914400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3pPr>
                      <a:lvl4pPr marL="1371600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4pPr>
                      <a:lvl5pPr marL="1828800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5pPr>
                      <a:lvl6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6pPr>
                      <a:lvl7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7pPr>
                      <a:lvl8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8pPr>
                      <a:lvl9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1001</a:t>
                      </a:r>
                    </a:p>
                  </a:txBody>
                  <a:tcPr marT="169343" anchor="ctr" horzOverflow="overflow">
                    <a:lnL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1pPr>
                      <a:lvl2pPr marL="457200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2pPr>
                      <a:lvl3pPr marL="914400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3pPr>
                      <a:lvl4pPr marL="1371600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4pPr>
                      <a:lvl5pPr marL="1828800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5pPr>
                      <a:lvl6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6pPr>
                      <a:lvl7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7pPr>
                      <a:lvl8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8pPr>
                      <a:lvl9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LS</a:t>
                      </a:r>
                    </a:p>
                  </a:txBody>
                  <a:tcPr marT="169343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1pPr>
                      <a:lvl2pPr marL="457200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2pPr>
                      <a:lvl3pPr marL="914400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3pPr>
                      <a:lvl4pPr marL="1371600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4pPr>
                      <a:lvl5pPr marL="1828800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5pPr>
                      <a:lvl6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6pPr>
                      <a:lvl7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7pPr>
                      <a:lvl8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8pPr>
                      <a:lvl9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C=0,Z=1</a:t>
                      </a:r>
                    </a:p>
                  </a:txBody>
                  <a:tcPr marT="169343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1pPr>
                      <a:lvl2pPr marL="457200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2pPr>
                      <a:lvl3pPr marL="914400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3pPr>
                      <a:lvl4pPr marL="1371600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4pPr>
                      <a:lvl5pPr marL="1828800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5pPr>
                      <a:lvl6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6pPr>
                      <a:lvl7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7pPr>
                      <a:lvl8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8pPr>
                      <a:lvl9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zh-CN" altLang="en-GB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无符号数小于或等于</a:t>
                      </a:r>
                    </a:p>
                  </a:txBody>
                  <a:tcPr marT="169343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1735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1pPr>
                      <a:lvl2pPr marL="457200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2pPr>
                      <a:lvl3pPr marL="914400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3pPr>
                      <a:lvl4pPr marL="1371600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4pPr>
                      <a:lvl5pPr marL="1828800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5pPr>
                      <a:lvl6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6pPr>
                      <a:lvl7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7pPr>
                      <a:lvl8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8pPr>
                      <a:lvl9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1010</a:t>
                      </a:r>
                    </a:p>
                  </a:txBody>
                  <a:tcPr marT="169343" anchor="ctr" horzOverflow="overflow">
                    <a:lnL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1pPr>
                      <a:lvl2pPr marL="457200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2pPr>
                      <a:lvl3pPr marL="914400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3pPr>
                      <a:lvl4pPr marL="1371600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4pPr>
                      <a:lvl5pPr marL="1828800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5pPr>
                      <a:lvl6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6pPr>
                      <a:lvl7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7pPr>
                      <a:lvl8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8pPr>
                      <a:lvl9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GE</a:t>
                      </a:r>
                    </a:p>
                  </a:txBody>
                  <a:tcPr marT="169343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1pPr>
                      <a:lvl2pPr marL="457200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2pPr>
                      <a:lvl3pPr marL="914400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3pPr>
                      <a:lvl4pPr marL="1371600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4pPr>
                      <a:lvl5pPr marL="1828800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5pPr>
                      <a:lvl6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6pPr>
                      <a:lvl7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7pPr>
                      <a:lvl8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8pPr>
                      <a:lvl9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N=V</a:t>
                      </a:r>
                    </a:p>
                  </a:txBody>
                  <a:tcPr marT="169343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1pPr>
                      <a:lvl2pPr marL="457200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2pPr>
                      <a:lvl3pPr marL="914400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3pPr>
                      <a:lvl4pPr marL="1371600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4pPr>
                      <a:lvl5pPr marL="1828800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5pPr>
                      <a:lvl6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6pPr>
                      <a:lvl7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7pPr>
                      <a:lvl8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8pPr>
                      <a:lvl9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zh-CN" altLang="en-GB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有符号数大于或等于 </a:t>
                      </a:r>
                    </a:p>
                  </a:txBody>
                  <a:tcPr marT="169343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1735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1pPr>
                      <a:lvl2pPr marL="457200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2pPr>
                      <a:lvl3pPr marL="914400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3pPr>
                      <a:lvl4pPr marL="1371600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4pPr>
                      <a:lvl5pPr marL="1828800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5pPr>
                      <a:lvl6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6pPr>
                      <a:lvl7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7pPr>
                      <a:lvl8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8pPr>
                      <a:lvl9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1011</a:t>
                      </a:r>
                    </a:p>
                  </a:txBody>
                  <a:tcPr marT="169343" anchor="ctr" horzOverflow="overflow">
                    <a:lnL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1pPr>
                      <a:lvl2pPr marL="457200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2pPr>
                      <a:lvl3pPr marL="914400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3pPr>
                      <a:lvl4pPr marL="1371600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4pPr>
                      <a:lvl5pPr marL="1828800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5pPr>
                      <a:lvl6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6pPr>
                      <a:lvl7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7pPr>
                      <a:lvl8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8pPr>
                      <a:lvl9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LT</a:t>
                      </a:r>
                    </a:p>
                  </a:txBody>
                  <a:tcPr marT="169343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1pPr>
                      <a:lvl2pPr marL="457200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2pPr>
                      <a:lvl3pPr marL="914400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3pPr>
                      <a:lvl4pPr marL="1371600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4pPr>
                      <a:lvl5pPr marL="1828800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5pPr>
                      <a:lvl6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6pPr>
                      <a:lvl7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7pPr>
                      <a:lvl8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8pPr>
                      <a:lvl9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N!=V</a:t>
                      </a:r>
                    </a:p>
                  </a:txBody>
                  <a:tcPr marT="169343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1pPr>
                      <a:lvl2pPr marL="457200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2pPr>
                      <a:lvl3pPr marL="914400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3pPr>
                      <a:lvl4pPr marL="1371600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4pPr>
                      <a:lvl5pPr marL="1828800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5pPr>
                      <a:lvl6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6pPr>
                      <a:lvl7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7pPr>
                      <a:lvl8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8pPr>
                      <a:lvl9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zh-CN" altLang="en-GB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有符号数小于 </a:t>
                      </a:r>
                    </a:p>
                  </a:txBody>
                  <a:tcPr marT="169343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1735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1pPr>
                      <a:lvl2pPr marL="457200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2pPr>
                      <a:lvl3pPr marL="914400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3pPr>
                      <a:lvl4pPr marL="1371600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4pPr>
                      <a:lvl5pPr marL="1828800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5pPr>
                      <a:lvl6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6pPr>
                      <a:lvl7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7pPr>
                      <a:lvl8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8pPr>
                      <a:lvl9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1100</a:t>
                      </a:r>
                    </a:p>
                  </a:txBody>
                  <a:tcPr marT="169343" anchor="ctr" horzOverflow="overflow">
                    <a:lnL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1pPr>
                      <a:lvl2pPr marL="457200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2pPr>
                      <a:lvl3pPr marL="914400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3pPr>
                      <a:lvl4pPr marL="1371600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4pPr>
                      <a:lvl5pPr marL="1828800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5pPr>
                      <a:lvl6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6pPr>
                      <a:lvl7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7pPr>
                      <a:lvl8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8pPr>
                      <a:lvl9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GT</a:t>
                      </a:r>
                    </a:p>
                  </a:txBody>
                  <a:tcPr marT="169343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1pPr>
                      <a:lvl2pPr marL="457200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2pPr>
                      <a:lvl3pPr marL="914400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3pPr>
                      <a:lvl4pPr marL="1371600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4pPr>
                      <a:lvl5pPr marL="1828800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5pPr>
                      <a:lvl6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6pPr>
                      <a:lvl7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7pPr>
                      <a:lvl8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8pPr>
                      <a:lvl9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Z=0,N=V</a:t>
                      </a:r>
                    </a:p>
                  </a:txBody>
                  <a:tcPr marT="169343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1pPr>
                      <a:lvl2pPr marL="457200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2pPr>
                      <a:lvl3pPr marL="914400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3pPr>
                      <a:lvl4pPr marL="1371600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4pPr>
                      <a:lvl5pPr marL="1828800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5pPr>
                      <a:lvl6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6pPr>
                      <a:lvl7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7pPr>
                      <a:lvl8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8pPr>
                      <a:lvl9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zh-CN" altLang="en-GB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有符号数大于 </a:t>
                      </a:r>
                    </a:p>
                  </a:txBody>
                  <a:tcPr marT="169343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1735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1pPr>
                      <a:lvl2pPr marL="457200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2pPr>
                      <a:lvl3pPr marL="914400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3pPr>
                      <a:lvl4pPr marL="1371600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4pPr>
                      <a:lvl5pPr marL="1828800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5pPr>
                      <a:lvl6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6pPr>
                      <a:lvl7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7pPr>
                      <a:lvl8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8pPr>
                      <a:lvl9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1101</a:t>
                      </a:r>
                    </a:p>
                  </a:txBody>
                  <a:tcPr marT="169343" anchor="ctr" horzOverflow="overflow">
                    <a:lnL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1pPr>
                      <a:lvl2pPr marL="457200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2pPr>
                      <a:lvl3pPr marL="914400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3pPr>
                      <a:lvl4pPr marL="1371600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4pPr>
                      <a:lvl5pPr marL="1828800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5pPr>
                      <a:lvl6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6pPr>
                      <a:lvl7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7pPr>
                      <a:lvl8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8pPr>
                      <a:lvl9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LE</a:t>
                      </a:r>
                    </a:p>
                  </a:txBody>
                  <a:tcPr marT="169343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1pPr>
                      <a:lvl2pPr marL="457200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2pPr>
                      <a:lvl3pPr marL="914400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3pPr>
                      <a:lvl4pPr marL="1371600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4pPr>
                      <a:lvl5pPr marL="1828800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5pPr>
                      <a:lvl6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6pPr>
                      <a:lvl7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7pPr>
                      <a:lvl8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8pPr>
                      <a:lvl9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Z=1,N!=V</a:t>
                      </a:r>
                    </a:p>
                  </a:txBody>
                  <a:tcPr marT="169343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1pPr>
                      <a:lvl2pPr marL="457200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2pPr>
                      <a:lvl3pPr marL="914400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3pPr>
                      <a:lvl4pPr marL="1371600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4pPr>
                      <a:lvl5pPr marL="1828800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5pPr>
                      <a:lvl6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6pPr>
                      <a:lvl7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7pPr>
                      <a:lvl8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8pPr>
                      <a:lvl9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zh-CN" altLang="en-GB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有符号数小于或等于 </a:t>
                      </a:r>
                    </a:p>
                  </a:txBody>
                  <a:tcPr marT="169343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1735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1pPr>
                      <a:lvl2pPr marL="457200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2pPr>
                      <a:lvl3pPr marL="914400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3pPr>
                      <a:lvl4pPr marL="1371600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4pPr>
                      <a:lvl5pPr marL="1828800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5pPr>
                      <a:lvl6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6pPr>
                      <a:lvl7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7pPr>
                      <a:lvl8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8pPr>
                      <a:lvl9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1110</a:t>
                      </a:r>
                    </a:p>
                  </a:txBody>
                  <a:tcPr marT="169343" anchor="ctr" horzOverflow="overflow">
                    <a:lnL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1pPr>
                      <a:lvl2pPr marL="457200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2pPr>
                      <a:lvl3pPr marL="914400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3pPr>
                      <a:lvl4pPr marL="1371600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4pPr>
                      <a:lvl5pPr marL="1828800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5pPr>
                      <a:lvl6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6pPr>
                      <a:lvl7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7pPr>
                      <a:lvl8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8pPr>
                      <a:lvl9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AL</a:t>
                      </a:r>
                    </a:p>
                  </a:txBody>
                  <a:tcPr marT="169343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1pPr>
                      <a:lvl2pPr marL="457200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2pPr>
                      <a:lvl3pPr marL="914400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3pPr>
                      <a:lvl4pPr marL="1371600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4pPr>
                      <a:lvl5pPr marL="1828800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5pPr>
                      <a:lvl6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6pPr>
                      <a:lvl7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7pPr>
                      <a:lvl8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8pPr>
                      <a:lvl9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zh-CN" alt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任何</a:t>
                      </a:r>
                    </a:p>
                  </a:txBody>
                  <a:tcPr marT="169343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1pPr>
                      <a:lvl2pPr marL="457200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2pPr>
                      <a:lvl3pPr marL="914400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3pPr>
                      <a:lvl4pPr marL="1371600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4pPr>
                      <a:lvl5pPr marL="1828800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5pPr>
                      <a:lvl6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6pPr>
                      <a:lvl7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7pPr>
                      <a:lvl8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8pPr>
                      <a:lvl9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无条件执行 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指令默认条件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 </a:t>
                      </a:r>
                    </a:p>
                  </a:txBody>
                  <a:tcPr marT="169343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1735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1pPr>
                      <a:lvl2pPr marL="457200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2pPr>
                      <a:lvl3pPr marL="914400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3pPr>
                      <a:lvl4pPr marL="1371600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4pPr>
                      <a:lvl5pPr marL="1828800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5pPr>
                      <a:lvl6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6pPr>
                      <a:lvl7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7pPr>
                      <a:lvl8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8pPr>
                      <a:lvl9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1111</a:t>
                      </a:r>
                    </a:p>
                  </a:txBody>
                  <a:tcPr marT="169343" anchor="ctr" horzOverflow="overflow">
                    <a:lnL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1pPr>
                      <a:lvl2pPr marL="457200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2pPr>
                      <a:lvl3pPr marL="914400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3pPr>
                      <a:lvl4pPr marL="1371600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4pPr>
                      <a:lvl5pPr marL="1828800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5pPr>
                      <a:lvl6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6pPr>
                      <a:lvl7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7pPr>
                      <a:lvl8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8pPr>
                      <a:lvl9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NV</a:t>
                      </a:r>
                    </a:p>
                  </a:txBody>
                  <a:tcPr marT="169343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1pPr>
                      <a:lvl2pPr marL="457200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2pPr>
                      <a:lvl3pPr marL="914400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3pPr>
                      <a:lvl4pPr marL="1371600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4pPr>
                      <a:lvl5pPr marL="1828800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5pPr>
                      <a:lvl6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6pPr>
                      <a:lvl7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7pPr>
                      <a:lvl8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8pPr>
                      <a:lvl9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zh-CN" altLang="en-GB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任何</a:t>
                      </a:r>
                    </a:p>
                  </a:txBody>
                  <a:tcPr marT="169343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1pPr>
                      <a:lvl2pPr marL="457200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2pPr>
                      <a:lvl3pPr marL="914400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3pPr>
                      <a:lvl4pPr marL="1371600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4pPr>
                      <a:lvl5pPr marL="1828800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5pPr>
                      <a:lvl6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6pPr>
                      <a:lvl7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7pPr>
                      <a:lvl8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8pPr>
                      <a:lvl9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从不执行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不要使用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 </a:t>
                      </a:r>
                    </a:p>
                  </a:txBody>
                  <a:tcPr marT="169343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4" name="文本占位符 7"/>
          <p:cNvSpPr txBox="1">
            <a:spLocks noChangeArrowheads="1"/>
          </p:cNvSpPr>
          <p:nvPr/>
        </p:nvSpPr>
        <p:spPr bwMode="auto">
          <a:xfrm>
            <a:off x="2" y="1052736"/>
            <a:ext cx="9143999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73075" indent="-457200" eaLnBrk="1" hangingPunct="1">
              <a:buBlip>
                <a:blip r:embed="rId2"/>
              </a:buBlip>
            </a:pPr>
            <a:r>
              <a:rPr lang="en-US" altLang="zh-CN" sz="2000" dirty="0">
                <a:latin typeface="+mn-ea"/>
                <a:cs typeface="Microsoft Sans Serif" panose="020B0604020202020204" pitchFamily="34" charset="0"/>
              </a:rPr>
              <a:t>arm</a:t>
            </a:r>
            <a:r>
              <a:rPr lang="zh-CN" altLang="en-US" sz="2000" dirty="0">
                <a:latin typeface="+mn-ea"/>
                <a:cs typeface="Microsoft Sans Serif" panose="020B0604020202020204" pitchFamily="34" charset="0"/>
              </a:rPr>
              <a:t>条件码表：</a:t>
            </a:r>
            <a:endParaRPr lang="en-US" altLang="zh-CN" sz="2000" b="1" kern="0" dirty="0">
              <a:solidFill>
                <a:srgbClr val="376092"/>
              </a:solidFill>
              <a:latin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6638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文本占位符 6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179512" y="213843"/>
            <a:ext cx="5784850" cy="550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  <a:buNone/>
            </a:pPr>
            <a:r>
              <a:rPr lang="zh-CN" altLang="en-US" b="1" dirty="0">
                <a:solidFill>
                  <a:srgbClr val="FFC000"/>
                </a:solidFill>
                <a:latin typeface="+mj-ea"/>
                <a:ea typeface="+mj-ea"/>
              </a:rPr>
              <a:t>条件码</a:t>
            </a:r>
          </a:p>
        </p:txBody>
      </p:sp>
      <p:sp>
        <p:nvSpPr>
          <p:cNvPr id="16387" name="文本占位符 7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2" y="1052736"/>
            <a:ext cx="9143999" cy="501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73075" indent="-457200" eaLnBrk="1" hangingPunct="1">
              <a:buBlip>
                <a:blip r:embed="rId2"/>
              </a:buBlip>
            </a:pPr>
            <a:r>
              <a:rPr lang="zh-CN" altLang="en-US" sz="2800" kern="1200" dirty="0">
                <a:latin typeface="+mn-ea"/>
                <a:cs typeface="Microsoft Sans Serif" panose="020B0604020202020204" pitchFamily="34" charset="0"/>
              </a:rPr>
              <a:t>示例：</a:t>
            </a:r>
            <a:endParaRPr lang="en-US" altLang="zh-CN" sz="2800" kern="1200" dirty="0">
              <a:latin typeface="+mn-ea"/>
              <a:cs typeface="Microsoft Sans Serif" panose="020B0604020202020204" pitchFamily="34" charset="0"/>
            </a:endParaRPr>
          </a:p>
          <a:p>
            <a:pPr marL="457200" lvl="1" indent="0" eaLnBrk="1" hangingPunct="1">
              <a:spcAft>
                <a:spcPts val="600"/>
              </a:spcAft>
              <a:buNone/>
            </a:pPr>
            <a:endParaRPr lang="zh-CN" altLang="en-US" sz="2000" dirty="0">
              <a:latin typeface="Arial Unicode MS" pitchFamily="34" charset="-122"/>
            </a:endParaRPr>
          </a:p>
          <a:p>
            <a:pPr lvl="1" eaLnBrk="1" hangingPunct="1">
              <a:spcAft>
                <a:spcPts val="600"/>
              </a:spcAft>
              <a:buBlip>
                <a:blip r:embed="rId3"/>
              </a:buBlip>
            </a:pPr>
            <a:endParaRPr lang="en-US" altLang="zh-CN" b="1" dirty="0">
              <a:solidFill>
                <a:srgbClr val="376092"/>
              </a:solidFill>
              <a:latin typeface="Arial Unicode MS" pitchFamily="34" charset="-122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76250" y="2528890"/>
            <a:ext cx="1647478" cy="2300287"/>
          </a:xfrm>
          <a:prstGeom prst="rect">
            <a:avLst/>
          </a:prstGeom>
          <a:solidFill>
            <a:srgbClr val="76B531"/>
          </a:solidFill>
          <a:ln w="9360" cmpd="sng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 Rounded MT Bold" panose="020F0704030504030204" pitchFamily="34" charset="0"/>
                <a:ea typeface="黑体" panose="02010609060101010101" pitchFamily="49" charset="-122"/>
              </a:defRPr>
            </a:lvl1pPr>
            <a:lvl2pPr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黑体" panose="02010609060101010101" pitchFamily="49" charset="-122"/>
              </a:defRPr>
            </a:lvl2pPr>
            <a:lvl3pPr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Arial Rounded MT Bold" panose="020F0704030504030204" pitchFamily="34" charset="0"/>
                <a:ea typeface="黑体" panose="02010609060101010101" pitchFamily="49" charset="-122"/>
              </a:defRPr>
            </a:lvl3pPr>
            <a:lvl4pPr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 Rounded MT Bold" panose="020F0704030504030204" pitchFamily="34" charset="0"/>
                <a:ea typeface="黑体" panose="02010609060101010101" pitchFamily="49" charset="-122"/>
              </a:defRPr>
            </a:lvl4pPr>
            <a:lvl5pPr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 Rounded MT Bold" panose="020F0704030504030204" pitchFamily="34" charset="0"/>
                <a:ea typeface="黑体" panose="02010609060101010101" pitchFamily="49" charset="-122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 Rounded MT Bold" panose="020F0704030504030204" pitchFamily="34" charset="0"/>
                <a:ea typeface="黑体" panose="02010609060101010101" pitchFamily="49" charset="-122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 Rounded MT Bold" panose="020F0704030504030204" pitchFamily="34" charset="0"/>
                <a:ea typeface="黑体" panose="02010609060101010101" pitchFamily="49" charset="-122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 Rounded MT Bold" panose="020F0704030504030204" pitchFamily="34" charset="0"/>
                <a:ea typeface="黑体" panose="02010609060101010101" pitchFamily="49" charset="-122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 Rounded MT Bold" panose="020F0704030504030204" pitchFamily="34" charset="0"/>
                <a:ea typeface="黑体" panose="02010609060101010101" pitchFamily="49" charset="-122"/>
              </a:defRPr>
            </a:lvl9pPr>
          </a:lstStyle>
          <a:p>
            <a:pPr algn="just">
              <a:spcBef>
                <a:spcPts val="1250"/>
              </a:spcBef>
              <a:buNone/>
            </a:pPr>
            <a:r>
              <a:rPr 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代码：</a:t>
            </a:r>
          </a:p>
          <a:p>
            <a:pPr algn="just">
              <a:spcBef>
                <a:spcPts val="1250"/>
              </a:spcBef>
              <a:buNone/>
            </a:pPr>
            <a:r>
              <a:rPr lang="en-US" sz="2000" dirty="0">
                <a:latin typeface="Courier New" panose="02070309020205020404" pitchFamily="49" charset="0"/>
                <a:ea typeface="宋体" panose="02010600030101010101" pitchFamily="2" charset="-122"/>
              </a:rPr>
              <a:t>if(a &gt; b)</a:t>
            </a:r>
          </a:p>
          <a:p>
            <a:pPr algn="just">
              <a:spcBef>
                <a:spcPts val="1250"/>
              </a:spcBef>
              <a:buNone/>
            </a:pPr>
            <a:r>
              <a:rPr lang="en-US" sz="2000" dirty="0">
                <a:latin typeface="Courier New" panose="02070309020205020404" pitchFamily="49" charset="0"/>
                <a:ea typeface="宋体" panose="02010600030101010101" pitchFamily="2" charset="-122"/>
              </a:rPr>
              <a:t>	a++;</a:t>
            </a:r>
          </a:p>
          <a:p>
            <a:pPr algn="just">
              <a:spcBef>
                <a:spcPts val="1250"/>
              </a:spcBef>
              <a:buNone/>
            </a:pPr>
            <a:r>
              <a:rPr lang="en-US" sz="2000" dirty="0">
                <a:latin typeface="Courier New" panose="02070309020205020404" pitchFamily="49" charset="0"/>
                <a:ea typeface="宋体" panose="02010600030101010101" pitchFamily="2" charset="-122"/>
              </a:rPr>
              <a:t>else</a:t>
            </a:r>
          </a:p>
          <a:p>
            <a:pPr algn="just">
              <a:spcBef>
                <a:spcPts val="1250"/>
              </a:spcBef>
              <a:buNone/>
            </a:pPr>
            <a:r>
              <a:rPr lang="en-US" sz="2000" dirty="0">
                <a:latin typeface="Courier New" panose="02070309020205020404" pitchFamily="49" charset="0"/>
                <a:ea typeface="宋体" panose="02010600030101010101" pitchFamily="2" charset="-122"/>
              </a:rPr>
              <a:t>	b++;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248749" y="2766220"/>
            <a:ext cx="5486400" cy="1825625"/>
          </a:xfrm>
          <a:prstGeom prst="rect">
            <a:avLst/>
          </a:prstGeom>
          <a:solidFill>
            <a:srgbClr val="A6A6A6"/>
          </a:solidFill>
          <a:ln w="9360" cmpd="sng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 Rounded MT Bold" panose="020F0704030504030204" pitchFamily="34" charset="0"/>
                <a:ea typeface="黑体" panose="02010609060101010101" pitchFamily="49" charset="-122"/>
              </a:defRPr>
            </a:lvl1pPr>
            <a:lvl2pPr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黑体" panose="02010609060101010101" pitchFamily="49" charset="-122"/>
              </a:defRPr>
            </a:lvl2pPr>
            <a:lvl3pPr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Arial Rounded MT Bold" panose="020F0704030504030204" pitchFamily="34" charset="0"/>
                <a:ea typeface="黑体" panose="02010609060101010101" pitchFamily="49" charset="-122"/>
              </a:defRPr>
            </a:lvl3pPr>
            <a:lvl4pPr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 Rounded MT Bold" panose="020F0704030504030204" pitchFamily="34" charset="0"/>
                <a:ea typeface="黑体" panose="02010609060101010101" pitchFamily="49" charset="-122"/>
              </a:defRPr>
            </a:lvl4pPr>
            <a:lvl5pPr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 Rounded MT Bold" panose="020F0704030504030204" pitchFamily="34" charset="0"/>
                <a:ea typeface="黑体" panose="02010609060101010101" pitchFamily="49" charset="-122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 Rounded MT Bold" panose="020F0704030504030204" pitchFamily="34" charset="0"/>
                <a:ea typeface="黑体" panose="02010609060101010101" pitchFamily="49" charset="-122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 Rounded MT Bold" panose="020F0704030504030204" pitchFamily="34" charset="0"/>
                <a:ea typeface="黑体" panose="02010609060101010101" pitchFamily="49" charset="-122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 Rounded MT Bold" panose="020F0704030504030204" pitchFamily="34" charset="0"/>
                <a:ea typeface="黑体" panose="02010609060101010101" pitchFamily="49" charset="-122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 Rounded MT Bold" panose="020F0704030504030204" pitchFamily="34" charset="0"/>
                <a:ea typeface="黑体" panose="02010609060101010101" pitchFamily="49" charset="-122"/>
              </a:defRPr>
            </a:lvl9pPr>
          </a:lstStyle>
          <a:p>
            <a:pPr algn="just">
              <a:spcBef>
                <a:spcPts val="1250"/>
              </a:spcBef>
              <a:buNone/>
            </a:pPr>
            <a:r>
              <a:rPr lang="zh-CN" altLang="en-US" sz="2000" dirty="0">
                <a:latin typeface="Courier New" panose="02070309020205020404" pitchFamily="49" charset="0"/>
                <a:ea typeface="宋体" panose="02010600030101010101" pitchFamily="2" charset="-122"/>
              </a:rPr>
              <a:t>对应的汇编代码：</a:t>
            </a:r>
          </a:p>
          <a:p>
            <a:pPr algn="just">
              <a:spcBef>
                <a:spcPts val="1250"/>
              </a:spcBef>
              <a:buNone/>
            </a:pPr>
            <a:r>
              <a:rPr lang="en-US" sz="2000" dirty="0">
                <a:latin typeface="Courier New" panose="02070309020205020404" pitchFamily="49" charset="0"/>
                <a:ea typeface="宋体" panose="02010600030101010101" pitchFamily="2" charset="-122"/>
              </a:rPr>
              <a:t>CMP	R0,R1	    ;R0</a:t>
            </a:r>
            <a:r>
              <a:rPr lang="zh-CN" altLang="en-US" sz="2000" dirty="0">
                <a:latin typeface="Courier New" panose="02070309020205020404" pitchFamily="49" charset="0"/>
                <a:ea typeface="宋体" panose="02010600030101010101" pitchFamily="2" charset="-122"/>
              </a:rPr>
              <a:t>（</a:t>
            </a:r>
            <a:r>
              <a:rPr lang="en-US" sz="2000" dirty="0">
                <a:latin typeface="Courier New" panose="02070309020205020404" pitchFamily="49" charset="0"/>
                <a:ea typeface="宋体" panose="02010600030101010101" pitchFamily="2" charset="-122"/>
              </a:rPr>
              <a:t>a</a:t>
            </a:r>
            <a:r>
              <a:rPr lang="zh-CN" altLang="en-US" sz="2000" dirty="0">
                <a:latin typeface="Courier New" panose="02070309020205020404" pitchFamily="49" charset="0"/>
                <a:ea typeface="宋体" panose="02010600030101010101" pitchFamily="2" charset="-122"/>
              </a:rPr>
              <a:t>）与</a:t>
            </a:r>
            <a:r>
              <a:rPr lang="en-US" sz="2000" dirty="0">
                <a:latin typeface="Courier New" panose="02070309020205020404" pitchFamily="49" charset="0"/>
                <a:ea typeface="宋体" panose="02010600030101010101" pitchFamily="2" charset="-122"/>
              </a:rPr>
              <a:t>R1</a:t>
            </a:r>
            <a:r>
              <a:rPr lang="zh-CN" altLang="en-US" sz="2000" dirty="0">
                <a:latin typeface="Courier New" panose="02070309020205020404" pitchFamily="49" charset="0"/>
                <a:ea typeface="宋体" panose="02010600030101010101" pitchFamily="2" charset="-122"/>
              </a:rPr>
              <a:t>（</a:t>
            </a:r>
            <a:r>
              <a:rPr lang="en-US" sz="2000" dirty="0">
                <a:latin typeface="Courier New" panose="02070309020205020404" pitchFamily="49" charset="0"/>
                <a:ea typeface="宋体" panose="02010600030101010101" pitchFamily="2" charset="-122"/>
              </a:rPr>
              <a:t>b</a:t>
            </a:r>
            <a:r>
              <a:rPr lang="zh-CN" altLang="en-US" sz="2000" dirty="0">
                <a:latin typeface="Courier New" panose="02070309020205020404" pitchFamily="49" charset="0"/>
                <a:ea typeface="宋体" panose="02010600030101010101" pitchFamily="2" charset="-122"/>
              </a:rPr>
              <a:t>）比较</a:t>
            </a:r>
          </a:p>
          <a:p>
            <a:pPr algn="just">
              <a:spcBef>
                <a:spcPts val="1250"/>
              </a:spcBef>
              <a:buNone/>
            </a:pPr>
            <a:r>
              <a:rPr lang="en-US" sz="2000" dirty="0">
                <a:latin typeface="Courier New" panose="02070309020205020404" pitchFamily="49" charset="0"/>
                <a:ea typeface="宋体" panose="02010600030101010101" pitchFamily="2" charset="-122"/>
              </a:rPr>
              <a:t>ADDHI	R0,R0,#1  ;</a:t>
            </a:r>
            <a:r>
              <a:rPr lang="zh-CN" altLang="en-US" sz="2000" dirty="0">
                <a:latin typeface="Courier New" panose="02070309020205020404" pitchFamily="49" charset="0"/>
                <a:ea typeface="宋体" panose="02010600030101010101" pitchFamily="2" charset="-122"/>
              </a:rPr>
              <a:t>若</a:t>
            </a:r>
            <a:r>
              <a:rPr lang="en-US" sz="2000" dirty="0">
                <a:latin typeface="Courier New" panose="02070309020205020404" pitchFamily="49" charset="0"/>
                <a:ea typeface="宋体" panose="02010600030101010101" pitchFamily="2" charset="-122"/>
              </a:rPr>
              <a:t>R0&gt;R1</a:t>
            </a:r>
            <a:r>
              <a:rPr lang="zh-CN" altLang="en-US" sz="2000" dirty="0">
                <a:latin typeface="Courier New" panose="02070309020205020404" pitchFamily="49" charset="0"/>
                <a:ea typeface="宋体" panose="02010600030101010101" pitchFamily="2" charset="-122"/>
              </a:rPr>
              <a:t>，则</a:t>
            </a:r>
            <a:r>
              <a:rPr lang="en-US" sz="2000" dirty="0">
                <a:latin typeface="Courier New" panose="02070309020205020404" pitchFamily="49" charset="0"/>
                <a:ea typeface="宋体" panose="02010600030101010101" pitchFamily="2" charset="-122"/>
              </a:rPr>
              <a:t>R0=R0+1</a:t>
            </a:r>
          </a:p>
          <a:p>
            <a:pPr algn="just">
              <a:spcBef>
                <a:spcPts val="1250"/>
              </a:spcBef>
              <a:buNone/>
            </a:pPr>
            <a:r>
              <a:rPr lang="en-US" sz="2000" dirty="0">
                <a:latin typeface="Courier New" panose="02070309020205020404" pitchFamily="49" charset="0"/>
                <a:ea typeface="宋体" panose="02010600030101010101" pitchFamily="2" charset="-122"/>
              </a:rPr>
              <a:t>ADDLS	R1,R1,#1  ;</a:t>
            </a:r>
            <a:r>
              <a:rPr lang="zh-CN" altLang="en-US" sz="2000" dirty="0">
                <a:latin typeface="Courier New" panose="02070309020205020404" pitchFamily="49" charset="0"/>
                <a:ea typeface="宋体" panose="02010600030101010101" pitchFamily="2" charset="-122"/>
              </a:rPr>
              <a:t>若</a:t>
            </a:r>
            <a:r>
              <a:rPr lang="en-US" sz="2000" dirty="0">
                <a:latin typeface="Courier New" panose="02070309020205020404" pitchFamily="49" charset="0"/>
                <a:ea typeface="宋体" panose="02010600030101010101" pitchFamily="2" charset="-122"/>
              </a:rPr>
              <a:t>R0</a:t>
            </a:r>
            <a:r>
              <a:rPr 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≤R1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，则</a:t>
            </a:r>
            <a:r>
              <a:rPr 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R1=R1+1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2382699" y="3558442"/>
            <a:ext cx="457200" cy="241176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CCFFFF"/>
          </a:solidFill>
          <a:ln w="9360" cmpd="sng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Rounded MT Bold" panose="020F0704030504030204" pitchFamily="34" charset="0"/>
                <a:ea typeface="黑体" panose="02010609060101010101" pitchFamily="49" charset="-122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黑体" panose="02010609060101010101" pitchFamily="49" charset="-122"/>
              </a:defRPr>
            </a:lvl2pPr>
            <a:lvl3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Rounded MT Bold" panose="020F0704030504030204" pitchFamily="34" charset="0"/>
                <a:ea typeface="黑体" panose="02010609060101010101" pitchFamily="49" charset="-122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Rounded MT Bold" panose="020F0704030504030204" pitchFamily="34" charset="0"/>
                <a:ea typeface="黑体" panose="02010609060101010101" pitchFamily="49" charset="-122"/>
              </a:defRPr>
            </a:lvl4pPr>
            <a:lvl5pPr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  <a:ea typeface="黑体" panose="02010609060101010101" pitchFamily="49" charset="-122"/>
              </a:defRPr>
            </a:lvl9pPr>
          </a:lstStyle>
          <a:p>
            <a:pPr>
              <a:buFontTx/>
              <a:buChar char="–"/>
            </a:pPr>
            <a:endParaRPr lang="zh-CN" altLang="zh-CN" sz="2000">
              <a:solidFill>
                <a:srgbClr val="000000"/>
              </a:solidFill>
              <a:latin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836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文本占位符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179514" y="188642"/>
            <a:ext cx="5786437" cy="642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zh-CN" altLang="en-US" b="1" dirty="0" smtClean="0">
                <a:solidFill>
                  <a:srgbClr val="FFC000"/>
                </a:solidFill>
                <a:latin typeface="+mj-ea"/>
                <a:ea typeface="+mj-ea"/>
              </a:rPr>
              <a:t>课程总结</a:t>
            </a:r>
          </a:p>
        </p:txBody>
      </p:sp>
      <p:sp>
        <p:nvSpPr>
          <p:cNvPr id="20483" name="文本占位符 7"/>
          <p:cNvSpPr>
            <a:spLocks noChangeArrowheads="1"/>
          </p:cNvSpPr>
          <p:nvPr/>
        </p:nvSpPr>
        <p:spPr bwMode="auto">
          <a:xfrm>
            <a:off x="2" y="1052515"/>
            <a:ext cx="9143999" cy="492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73075" indent="-457200">
              <a:spcBef>
                <a:spcPct val="20000"/>
              </a:spcBef>
              <a:buBlip>
                <a:blip r:embed="rId3"/>
              </a:buBlip>
            </a:pPr>
            <a:r>
              <a:rPr lang="zh-CN" altLang="en-US" sz="2800" dirty="0">
                <a:latin typeface="+mn-ea"/>
                <a:ea typeface="+mn-ea"/>
                <a:cs typeface="Microsoft Sans Serif" panose="020B0604020202020204" pitchFamily="34" charset="0"/>
              </a:rPr>
              <a:t>本节课程内容</a:t>
            </a:r>
          </a:p>
          <a:p>
            <a:pPr marL="742950" lvl="1" indent="-285750">
              <a:spcBef>
                <a:spcPct val="20000"/>
              </a:spcBef>
              <a:spcAft>
                <a:spcPts val="600"/>
              </a:spcAft>
              <a:buBlip>
                <a:blip r:embed="rId4"/>
              </a:buBlip>
            </a:pPr>
            <a:endParaRPr lang="en-US" altLang="zh-CN" sz="2000" dirty="0">
              <a:latin typeface="Arial Unicode MS" pitchFamily="34" charset="-122"/>
              <a:ea typeface="黑体" pitchFamily="2" charset="-122"/>
            </a:endParaRPr>
          </a:p>
          <a:p>
            <a:pPr marL="930275" lvl="1" indent="-457200">
              <a:spcBef>
                <a:spcPct val="20000"/>
              </a:spcBef>
              <a:buBlip>
                <a:blip r:embed="rId5"/>
              </a:buBlip>
            </a:pPr>
            <a:r>
              <a:rPr lang="en-US" altLang="zh-CN" sz="2000" dirty="0">
                <a:latin typeface="+mn-ea"/>
                <a:ea typeface="+mn-ea"/>
                <a:cs typeface="Microsoft Sans Serif" panose="020B0604020202020204" pitchFamily="34" charset="0"/>
              </a:rPr>
              <a:t>arm</a:t>
            </a:r>
            <a:r>
              <a:rPr lang="zh-CN" altLang="en-US" sz="2000" dirty="0">
                <a:latin typeface="+mn-ea"/>
                <a:ea typeface="+mn-ea"/>
                <a:cs typeface="Microsoft Sans Serif" panose="020B0604020202020204" pitchFamily="34" charset="0"/>
              </a:rPr>
              <a:t>汇编简介</a:t>
            </a:r>
            <a:endParaRPr lang="en-US" altLang="zh-CN" sz="2000" dirty="0">
              <a:latin typeface="+mn-ea"/>
              <a:ea typeface="+mn-ea"/>
              <a:cs typeface="Microsoft Sans Serif" panose="020B0604020202020204" pitchFamily="34" charset="0"/>
            </a:endParaRPr>
          </a:p>
          <a:p>
            <a:pPr marL="930275" lvl="1" indent="-457200">
              <a:spcBef>
                <a:spcPct val="20000"/>
              </a:spcBef>
              <a:buBlip>
                <a:blip r:embed="rId5"/>
              </a:buBlip>
            </a:pPr>
            <a:r>
              <a:rPr lang="en-US" altLang="zh-CN" sz="2000" dirty="0">
                <a:latin typeface="+mn-ea"/>
                <a:ea typeface="+mn-ea"/>
                <a:cs typeface="Microsoft Sans Serif" panose="020B0604020202020204" pitchFamily="34" charset="0"/>
              </a:rPr>
              <a:t>arm</a:t>
            </a:r>
            <a:r>
              <a:rPr lang="zh-CN" altLang="en-US" sz="2000" dirty="0">
                <a:latin typeface="+mn-ea"/>
                <a:ea typeface="+mn-ea"/>
                <a:cs typeface="Microsoft Sans Serif" panose="020B0604020202020204" pitchFamily="34" charset="0"/>
              </a:rPr>
              <a:t>汇编指令格式</a:t>
            </a:r>
            <a:endParaRPr lang="en-US" altLang="zh-CN" sz="2000" dirty="0">
              <a:latin typeface="+mn-ea"/>
              <a:ea typeface="+mn-ea"/>
              <a:cs typeface="Microsoft Sans Serif" panose="020B0604020202020204" pitchFamily="34" charset="0"/>
            </a:endParaRPr>
          </a:p>
          <a:p>
            <a:pPr marL="930275" lvl="1" indent="-457200">
              <a:spcBef>
                <a:spcPct val="20000"/>
              </a:spcBef>
              <a:buBlip>
                <a:blip r:embed="rId5"/>
              </a:buBlip>
            </a:pPr>
            <a:r>
              <a:rPr lang="en-US" altLang="zh-CN" sz="2000" dirty="0">
                <a:latin typeface="+mn-ea"/>
                <a:ea typeface="+mn-ea"/>
                <a:cs typeface="Microsoft Sans Serif" panose="020B0604020202020204" pitchFamily="34" charset="0"/>
              </a:rPr>
              <a:t>arm</a:t>
            </a:r>
            <a:r>
              <a:rPr lang="zh-CN" altLang="en-US" sz="2000" dirty="0">
                <a:latin typeface="+mn-ea"/>
                <a:ea typeface="+mn-ea"/>
                <a:cs typeface="Microsoft Sans Serif" panose="020B0604020202020204" pitchFamily="34" charset="0"/>
              </a:rPr>
              <a:t>寄存器组</a:t>
            </a:r>
            <a:endParaRPr lang="en-US" altLang="zh-CN" sz="2000" dirty="0">
              <a:latin typeface="+mn-ea"/>
              <a:ea typeface="+mn-ea"/>
              <a:cs typeface="Microsoft Sans Serif" panose="020B0604020202020204" pitchFamily="34" charset="0"/>
            </a:endParaRPr>
          </a:p>
          <a:p>
            <a:pPr marL="930275" lvl="1" indent="-457200">
              <a:spcBef>
                <a:spcPct val="20000"/>
              </a:spcBef>
              <a:buBlip>
                <a:blip r:embed="rId5"/>
              </a:buBlip>
            </a:pPr>
            <a:r>
              <a:rPr lang="en-US" altLang="zh-CN" sz="2000" dirty="0">
                <a:latin typeface="+mn-ea"/>
                <a:ea typeface="+mn-ea"/>
                <a:cs typeface="Microsoft Sans Serif" panose="020B0604020202020204" pitchFamily="34" charset="0"/>
              </a:rPr>
              <a:t>arm</a:t>
            </a:r>
            <a:r>
              <a:rPr lang="zh-CN" altLang="en-US" sz="2000" dirty="0">
                <a:latin typeface="+mn-ea"/>
                <a:ea typeface="+mn-ea"/>
                <a:cs typeface="Microsoft Sans Serif" panose="020B0604020202020204" pitchFamily="34" charset="0"/>
              </a:rPr>
              <a:t>条件码</a:t>
            </a:r>
            <a:endParaRPr lang="en-US" altLang="zh-CN" sz="2000" dirty="0">
              <a:latin typeface="+mn-ea"/>
              <a:ea typeface="+mn-ea"/>
              <a:cs typeface="Microsoft Sans Serif" panose="020B0604020202020204" pitchFamily="34" charset="0"/>
            </a:endParaRPr>
          </a:p>
          <a:p>
            <a:pPr marL="473075" lvl="1">
              <a:spcBef>
                <a:spcPct val="20000"/>
              </a:spcBef>
            </a:pPr>
            <a:endParaRPr lang="en-US" altLang="zh-CN" sz="2000" dirty="0">
              <a:latin typeface="+mn-ea"/>
              <a:ea typeface="+mn-ea"/>
              <a:cs typeface="Microsoft Sans Serif" panose="020B0604020202020204" pitchFamily="34" charset="0"/>
            </a:endParaRPr>
          </a:p>
          <a:p>
            <a:pPr marL="473075" indent="-457200">
              <a:spcBef>
                <a:spcPct val="20000"/>
              </a:spcBef>
              <a:buBlip>
                <a:blip r:embed="rId3"/>
              </a:buBlip>
            </a:pPr>
            <a:r>
              <a:rPr lang="zh-CN" altLang="en-US" sz="2800" dirty="0">
                <a:latin typeface="+mn-ea"/>
                <a:ea typeface="+mn-ea"/>
                <a:cs typeface="Microsoft Sans Serif" panose="020B0604020202020204" pitchFamily="34" charset="0"/>
              </a:rPr>
              <a:t>下节课程</a:t>
            </a:r>
            <a:endParaRPr lang="en-US" altLang="zh-CN" sz="2800" dirty="0">
              <a:latin typeface="+mn-ea"/>
              <a:ea typeface="+mn-ea"/>
              <a:cs typeface="Microsoft Sans Serif" panose="020B0604020202020204" pitchFamily="34" charset="0"/>
            </a:endParaRPr>
          </a:p>
          <a:p>
            <a:pPr marL="15875">
              <a:spcBef>
                <a:spcPct val="20000"/>
              </a:spcBef>
            </a:pPr>
            <a:endParaRPr lang="zh-CN" altLang="en-US" sz="2000" dirty="0">
              <a:latin typeface="+mn-ea"/>
              <a:ea typeface="+mn-ea"/>
              <a:cs typeface="Microsoft Sans Serif" panose="020B0604020202020204" pitchFamily="34" charset="0"/>
            </a:endParaRPr>
          </a:p>
          <a:p>
            <a:pPr marL="930275" lvl="1" indent="-457200">
              <a:spcBef>
                <a:spcPct val="20000"/>
              </a:spcBef>
              <a:buBlip>
                <a:blip r:embed="rId5"/>
              </a:buBlip>
            </a:pPr>
            <a:r>
              <a:rPr lang="en-US" altLang="zh-CN" sz="2000" dirty="0">
                <a:latin typeface="+mn-ea"/>
                <a:ea typeface="+mn-ea"/>
                <a:cs typeface="Microsoft Sans Serif" panose="020B0604020202020204" pitchFamily="34" charset="0"/>
              </a:rPr>
              <a:t>SOC</a:t>
            </a:r>
            <a:r>
              <a:rPr lang="zh-CN" altLang="en-US" sz="2000" dirty="0">
                <a:latin typeface="+mn-ea"/>
                <a:ea typeface="+mn-ea"/>
                <a:cs typeface="Microsoft Sans Serif" panose="020B0604020202020204" pitchFamily="34" charset="0"/>
              </a:rPr>
              <a:t>介绍</a:t>
            </a:r>
            <a:endParaRPr lang="en-US" altLang="zh-CN" sz="2000" dirty="0">
              <a:latin typeface="+mn-ea"/>
              <a:ea typeface="+mn-ea"/>
              <a:cs typeface="Microsoft Sans Serif" panose="020B0604020202020204" pitchFamily="34" charset="0"/>
            </a:endParaRPr>
          </a:p>
          <a:p>
            <a:pPr marL="930275" lvl="1" indent="-457200">
              <a:spcBef>
                <a:spcPct val="20000"/>
              </a:spcBef>
              <a:buBlip>
                <a:blip r:embed="rId5"/>
              </a:buBlip>
            </a:pPr>
            <a:r>
              <a:rPr lang="zh-CN" altLang="en-US" sz="2000" dirty="0">
                <a:latin typeface="+mn-ea"/>
                <a:ea typeface="+mn-ea"/>
                <a:cs typeface="Microsoft Sans Serif" panose="020B0604020202020204" pitchFamily="34" charset="0"/>
              </a:rPr>
              <a:t>总线地址</a:t>
            </a:r>
            <a:endParaRPr lang="en-US" altLang="zh-CN" sz="2000" dirty="0">
              <a:latin typeface="+mn-ea"/>
              <a:ea typeface="+mn-ea"/>
              <a:cs typeface="Microsoft Sans Serif" panose="020B0604020202020204" pitchFamily="34" charset="0"/>
            </a:endParaRPr>
          </a:p>
          <a:p>
            <a:pPr marL="930275" lvl="1" indent="-457200">
              <a:spcBef>
                <a:spcPct val="20000"/>
              </a:spcBef>
              <a:buBlip>
                <a:blip r:embed="rId5"/>
              </a:buBlip>
            </a:pPr>
            <a:r>
              <a:rPr lang="en-US" altLang="zh-CN" sz="2000" dirty="0">
                <a:latin typeface="+mn-ea"/>
                <a:ea typeface="+mn-ea"/>
                <a:cs typeface="Microsoft Sans Serif" panose="020B0604020202020204" pitchFamily="34" charset="0"/>
              </a:rPr>
              <a:t>GPIO</a:t>
            </a:r>
            <a:r>
              <a:rPr lang="zh-CN" altLang="en-US" sz="2000" dirty="0">
                <a:latin typeface="+mn-ea"/>
                <a:ea typeface="+mn-ea"/>
                <a:cs typeface="Microsoft Sans Serif" panose="020B0604020202020204" pitchFamily="34" charset="0"/>
              </a:rPr>
              <a:t>控制器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文本占位符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155302" y="213843"/>
            <a:ext cx="5784850" cy="550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zh-CN" altLang="en-US" b="1" dirty="0" smtClean="0">
                <a:solidFill>
                  <a:srgbClr val="FFC000"/>
                </a:solidFill>
                <a:latin typeface="+mj-ea"/>
                <a:ea typeface="+mj-ea"/>
              </a:rPr>
              <a:t>课程目标</a:t>
            </a:r>
            <a:r>
              <a:rPr lang="en-US" altLang="zh-CN" b="1" dirty="0" smtClean="0">
                <a:solidFill>
                  <a:srgbClr val="FFC000"/>
                </a:solidFill>
                <a:latin typeface="+mj-ea"/>
                <a:ea typeface="+mj-ea"/>
              </a:rPr>
              <a:t>--</a:t>
            </a:r>
            <a:r>
              <a:rPr lang="zh-CN" altLang="en-US" b="1" dirty="0" smtClean="0">
                <a:solidFill>
                  <a:srgbClr val="FFC000"/>
                </a:solidFill>
                <a:latin typeface="+mj-ea"/>
                <a:ea typeface="+mj-ea"/>
              </a:rPr>
              <a:t>学习重点</a:t>
            </a:r>
            <a:r>
              <a:rPr lang="zh-CN" altLang="en-US" dirty="0" smtClean="0">
                <a:latin typeface="+mj-ea"/>
                <a:ea typeface="+mj-ea"/>
              </a:rPr>
              <a:t> </a:t>
            </a:r>
            <a:endParaRPr lang="en-US" dirty="0" smtClean="0">
              <a:latin typeface="+mj-ea"/>
              <a:ea typeface="+mj-ea"/>
            </a:endParaRPr>
          </a:p>
        </p:txBody>
      </p:sp>
      <p:sp>
        <p:nvSpPr>
          <p:cNvPr id="15363" name="文本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0" y="1052738"/>
            <a:ext cx="9144000" cy="4786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73075" indent="-457200" eaLnBrk="1" hangingPunct="1">
              <a:lnSpc>
                <a:spcPct val="150000"/>
              </a:lnSpc>
              <a:buBlip>
                <a:blip r:embed="rId2"/>
              </a:buBlip>
            </a:pPr>
            <a:r>
              <a:rPr lang="zh-CN" altLang="en-US" sz="2800" kern="1200" dirty="0">
                <a:latin typeface="+mn-ea"/>
                <a:cs typeface="Microsoft Sans Serif" panose="020B0604020202020204" pitchFamily="34" charset="0"/>
              </a:rPr>
              <a:t>汇编语言介绍</a:t>
            </a:r>
            <a:endParaRPr lang="en-US" altLang="zh-CN" sz="2800" kern="1200" dirty="0">
              <a:latin typeface="+mn-ea"/>
              <a:cs typeface="Microsoft Sans Serif" panose="020B0604020202020204" pitchFamily="34" charset="0"/>
            </a:endParaRPr>
          </a:p>
          <a:p>
            <a:pPr marL="473075" indent="-457200" eaLnBrk="1" hangingPunct="1">
              <a:lnSpc>
                <a:spcPct val="150000"/>
              </a:lnSpc>
              <a:buBlip>
                <a:blip r:embed="rId2"/>
              </a:buBlip>
            </a:pPr>
            <a:r>
              <a:rPr lang="en-US" altLang="zh-CN" sz="2800" kern="1200" dirty="0">
                <a:latin typeface="+mn-ea"/>
                <a:cs typeface="Microsoft Sans Serif" panose="020B0604020202020204" pitchFamily="34" charset="0"/>
              </a:rPr>
              <a:t>ARM</a:t>
            </a:r>
            <a:r>
              <a:rPr lang="zh-CN" altLang="en-US" sz="2800" kern="1200" dirty="0">
                <a:latin typeface="+mn-ea"/>
                <a:cs typeface="Microsoft Sans Serif" panose="020B0604020202020204" pitchFamily="34" charset="0"/>
              </a:rPr>
              <a:t>指令集介绍</a:t>
            </a:r>
            <a:endParaRPr lang="en-US" altLang="zh-CN" sz="2800" kern="1200" dirty="0">
              <a:latin typeface="+mn-ea"/>
              <a:cs typeface="Microsoft Sans Serif" panose="020B0604020202020204" pitchFamily="34" charset="0"/>
            </a:endParaRPr>
          </a:p>
          <a:p>
            <a:pPr marL="473075" indent="-457200" eaLnBrk="1" hangingPunct="1">
              <a:lnSpc>
                <a:spcPct val="150000"/>
              </a:lnSpc>
              <a:buBlip>
                <a:blip r:embed="rId2"/>
              </a:buBlip>
            </a:pPr>
            <a:r>
              <a:rPr lang="zh-CN" altLang="en-US" sz="2800" kern="1200" dirty="0">
                <a:latin typeface="+mn-ea"/>
                <a:cs typeface="Microsoft Sans Serif" panose="020B0604020202020204" pitchFamily="34" charset="0"/>
              </a:rPr>
              <a:t>指令格式</a:t>
            </a:r>
            <a:endParaRPr lang="en-US" altLang="zh-CN" sz="2800" kern="1200" dirty="0">
              <a:latin typeface="+mn-ea"/>
              <a:cs typeface="Microsoft Sans Serif" panose="020B0604020202020204" pitchFamily="34" charset="0"/>
            </a:endParaRPr>
          </a:p>
          <a:p>
            <a:pPr marL="473075" indent="-457200" eaLnBrk="1" hangingPunct="1">
              <a:lnSpc>
                <a:spcPct val="150000"/>
              </a:lnSpc>
              <a:buBlip>
                <a:blip r:embed="rId2"/>
              </a:buBlip>
            </a:pPr>
            <a:r>
              <a:rPr lang="zh-CN" altLang="en-US" sz="2800" kern="1200" dirty="0">
                <a:latin typeface="+mn-ea"/>
                <a:cs typeface="Microsoft Sans Serif" panose="020B0604020202020204" pitchFamily="34" charset="0"/>
              </a:rPr>
              <a:t>寄存器组</a:t>
            </a:r>
            <a:endParaRPr lang="en-US" altLang="zh-CN" sz="2800" kern="1200" dirty="0">
              <a:latin typeface="+mn-ea"/>
              <a:cs typeface="Microsoft Sans Serif" panose="020B0604020202020204" pitchFamily="34" charset="0"/>
            </a:endParaRPr>
          </a:p>
          <a:p>
            <a:pPr marL="473075" indent="-457200" eaLnBrk="1" hangingPunct="1">
              <a:lnSpc>
                <a:spcPct val="150000"/>
              </a:lnSpc>
              <a:buBlip>
                <a:blip r:embed="rId2"/>
              </a:buBlip>
            </a:pPr>
            <a:r>
              <a:rPr lang="zh-CN" altLang="en-US" sz="2800" kern="1200" dirty="0">
                <a:latin typeface="+mn-ea"/>
                <a:cs typeface="Microsoft Sans Serif" panose="020B0604020202020204" pitchFamily="34" charset="0"/>
              </a:rPr>
              <a:t>条件码</a:t>
            </a:r>
          </a:p>
        </p:txBody>
      </p:sp>
      <p:grpSp>
        <p:nvGrpSpPr>
          <p:cNvPr id="15394" name="组合 18"/>
          <p:cNvGrpSpPr>
            <a:grpSpLocks/>
          </p:cNvGrpSpPr>
          <p:nvPr/>
        </p:nvGrpSpPr>
        <p:grpSpPr bwMode="auto">
          <a:xfrm>
            <a:off x="5940154" y="1340768"/>
            <a:ext cx="700087" cy="215900"/>
            <a:chOff x="0" y="0"/>
            <a:chExt cx="700745" cy="217152"/>
          </a:xfrm>
        </p:grpSpPr>
        <p:grpSp>
          <p:nvGrpSpPr>
            <p:cNvPr id="14354" name="五角星 19"/>
            <p:cNvGrpSpPr>
              <a:grpSpLocks/>
            </p:cNvGrpSpPr>
            <p:nvPr/>
          </p:nvGrpSpPr>
          <p:grpSpPr bwMode="auto">
            <a:xfrm>
              <a:off x="-20737" y="-19424"/>
              <a:ext cx="249936" cy="249936"/>
              <a:chOff x="0" y="0"/>
              <a:chExt cx="249936" cy="249936"/>
            </a:xfrm>
          </p:grpSpPr>
          <p:pic>
            <p:nvPicPr>
              <p:cNvPr id="14361" name="五角星 19"/>
              <p:cNvPicPr>
                <a:picLocks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49936" cy="2499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362" name="Text Box 37"/>
              <p:cNvSpPr txBox="1">
                <a:spLocks noChangeArrowheads="1"/>
              </p:cNvSpPr>
              <p:nvPr/>
            </p:nvSpPr>
            <p:spPr bwMode="auto">
              <a:xfrm>
                <a:off x="87493" y="103066"/>
                <a:ext cx="82512" cy="82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Franklin Gothic Book" pitchFamily="34" charset="0"/>
                  <a:ea typeface="黑体" pitchFamily="2" charset="-122"/>
                </a:endParaRPr>
              </a:p>
            </p:txBody>
          </p:sp>
        </p:grpSp>
        <p:grpSp>
          <p:nvGrpSpPr>
            <p:cNvPr id="14355" name="五角星 20"/>
            <p:cNvGrpSpPr>
              <a:grpSpLocks/>
            </p:cNvGrpSpPr>
            <p:nvPr/>
          </p:nvGrpSpPr>
          <p:grpSpPr bwMode="auto">
            <a:xfrm>
              <a:off x="229199" y="-19424"/>
              <a:ext cx="243840" cy="249936"/>
              <a:chOff x="0" y="0"/>
              <a:chExt cx="243840" cy="249936"/>
            </a:xfrm>
          </p:grpSpPr>
          <p:pic>
            <p:nvPicPr>
              <p:cNvPr id="14359" name="五角星 20"/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43840" cy="2499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360" name="Text Box 40"/>
              <p:cNvSpPr txBox="1">
                <a:spLocks noChangeArrowheads="1"/>
              </p:cNvSpPr>
              <p:nvPr/>
            </p:nvSpPr>
            <p:spPr bwMode="auto">
              <a:xfrm>
                <a:off x="82157" y="101938"/>
                <a:ext cx="82512" cy="82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Franklin Gothic Book" pitchFamily="34" charset="0"/>
                  <a:ea typeface="黑体" pitchFamily="2" charset="-122"/>
                </a:endParaRPr>
              </a:p>
            </p:txBody>
          </p:sp>
        </p:grpSp>
        <p:grpSp>
          <p:nvGrpSpPr>
            <p:cNvPr id="14356" name="五角星 21"/>
            <p:cNvGrpSpPr>
              <a:grpSpLocks/>
            </p:cNvGrpSpPr>
            <p:nvPr/>
          </p:nvGrpSpPr>
          <p:grpSpPr bwMode="auto">
            <a:xfrm>
              <a:off x="466943" y="-19424"/>
              <a:ext cx="243840" cy="249936"/>
              <a:chOff x="0" y="0"/>
              <a:chExt cx="243840" cy="249936"/>
            </a:xfrm>
          </p:grpSpPr>
          <p:pic>
            <p:nvPicPr>
              <p:cNvPr id="14357" name="五角星 21"/>
              <p:cNvPicPr>
                <a:picLocks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43840" cy="2499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358" name="Text Box 43"/>
              <p:cNvSpPr txBox="1">
                <a:spLocks noChangeArrowheads="1"/>
              </p:cNvSpPr>
              <p:nvPr/>
            </p:nvSpPr>
            <p:spPr bwMode="auto">
              <a:xfrm>
                <a:off x="84534" y="101938"/>
                <a:ext cx="82512" cy="82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dirty="0">
                  <a:solidFill>
                    <a:srgbClr val="FFFFFF"/>
                  </a:solidFill>
                  <a:latin typeface="Franklin Gothic Book" pitchFamily="34" charset="0"/>
                  <a:ea typeface="黑体" pitchFamily="2" charset="-122"/>
                </a:endParaRPr>
              </a:p>
            </p:txBody>
          </p:sp>
        </p:grpSp>
      </p:grpSp>
      <p:grpSp>
        <p:nvGrpSpPr>
          <p:cNvPr id="54" name="组合 18"/>
          <p:cNvGrpSpPr>
            <a:grpSpLocks/>
          </p:cNvGrpSpPr>
          <p:nvPr/>
        </p:nvGrpSpPr>
        <p:grpSpPr bwMode="auto">
          <a:xfrm>
            <a:off x="6043722" y="3539547"/>
            <a:ext cx="700087" cy="215900"/>
            <a:chOff x="0" y="0"/>
            <a:chExt cx="700745" cy="217152"/>
          </a:xfrm>
        </p:grpSpPr>
        <p:grpSp>
          <p:nvGrpSpPr>
            <p:cNvPr id="55" name="五角星 19"/>
            <p:cNvGrpSpPr>
              <a:grpSpLocks/>
            </p:cNvGrpSpPr>
            <p:nvPr/>
          </p:nvGrpSpPr>
          <p:grpSpPr bwMode="auto">
            <a:xfrm>
              <a:off x="-20737" y="-19424"/>
              <a:ext cx="249936" cy="249936"/>
              <a:chOff x="0" y="0"/>
              <a:chExt cx="249936" cy="249936"/>
            </a:xfrm>
          </p:grpSpPr>
          <p:pic>
            <p:nvPicPr>
              <p:cNvPr id="62" name="五角星 19"/>
              <p:cNvPicPr>
                <a:picLocks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49936" cy="2499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3" name="Text Box 37"/>
              <p:cNvSpPr txBox="1">
                <a:spLocks noChangeArrowheads="1"/>
              </p:cNvSpPr>
              <p:nvPr/>
            </p:nvSpPr>
            <p:spPr bwMode="auto">
              <a:xfrm>
                <a:off x="87493" y="103066"/>
                <a:ext cx="82512" cy="82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Franklin Gothic Book" pitchFamily="34" charset="0"/>
                  <a:ea typeface="黑体" pitchFamily="2" charset="-122"/>
                </a:endParaRPr>
              </a:p>
            </p:txBody>
          </p:sp>
        </p:grpSp>
        <p:grpSp>
          <p:nvGrpSpPr>
            <p:cNvPr id="56" name="五角星 20"/>
            <p:cNvGrpSpPr>
              <a:grpSpLocks/>
            </p:cNvGrpSpPr>
            <p:nvPr/>
          </p:nvGrpSpPr>
          <p:grpSpPr bwMode="auto">
            <a:xfrm>
              <a:off x="229199" y="-19424"/>
              <a:ext cx="243840" cy="249936"/>
              <a:chOff x="0" y="0"/>
              <a:chExt cx="243840" cy="249936"/>
            </a:xfrm>
          </p:grpSpPr>
          <p:pic>
            <p:nvPicPr>
              <p:cNvPr id="60" name="五角星 20"/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43840" cy="2499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1" name="Text Box 40"/>
              <p:cNvSpPr txBox="1">
                <a:spLocks noChangeArrowheads="1"/>
              </p:cNvSpPr>
              <p:nvPr/>
            </p:nvSpPr>
            <p:spPr bwMode="auto">
              <a:xfrm>
                <a:off x="82157" y="101938"/>
                <a:ext cx="82512" cy="82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Franklin Gothic Book" pitchFamily="34" charset="0"/>
                  <a:ea typeface="黑体" pitchFamily="2" charset="-122"/>
                </a:endParaRPr>
              </a:p>
            </p:txBody>
          </p:sp>
        </p:grpSp>
        <p:grpSp>
          <p:nvGrpSpPr>
            <p:cNvPr id="57" name="五角星 21"/>
            <p:cNvGrpSpPr>
              <a:grpSpLocks/>
            </p:cNvGrpSpPr>
            <p:nvPr/>
          </p:nvGrpSpPr>
          <p:grpSpPr bwMode="auto">
            <a:xfrm>
              <a:off x="466943" y="-19424"/>
              <a:ext cx="243840" cy="249936"/>
              <a:chOff x="0" y="0"/>
              <a:chExt cx="243840" cy="249936"/>
            </a:xfrm>
          </p:grpSpPr>
          <p:pic>
            <p:nvPicPr>
              <p:cNvPr id="58" name="五角星 21"/>
              <p:cNvPicPr>
                <a:picLocks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43840" cy="2499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9" name="Text Box 43"/>
              <p:cNvSpPr txBox="1">
                <a:spLocks noChangeArrowheads="1"/>
              </p:cNvSpPr>
              <p:nvPr/>
            </p:nvSpPr>
            <p:spPr bwMode="auto">
              <a:xfrm>
                <a:off x="84534" y="101938"/>
                <a:ext cx="82512" cy="82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Franklin Gothic Book" pitchFamily="34" charset="0"/>
                  <a:ea typeface="黑体" pitchFamily="2" charset="-122"/>
                </a:endParaRPr>
              </a:p>
            </p:txBody>
          </p:sp>
        </p:grpSp>
      </p:grpSp>
      <p:grpSp>
        <p:nvGrpSpPr>
          <p:cNvPr id="74" name="组合 18"/>
          <p:cNvGrpSpPr>
            <a:grpSpLocks/>
          </p:cNvGrpSpPr>
          <p:nvPr/>
        </p:nvGrpSpPr>
        <p:grpSpPr bwMode="auto">
          <a:xfrm>
            <a:off x="5995277" y="2694402"/>
            <a:ext cx="700087" cy="215900"/>
            <a:chOff x="0" y="0"/>
            <a:chExt cx="700745" cy="217152"/>
          </a:xfrm>
        </p:grpSpPr>
        <p:grpSp>
          <p:nvGrpSpPr>
            <p:cNvPr id="75" name="五角星 19"/>
            <p:cNvGrpSpPr>
              <a:grpSpLocks/>
            </p:cNvGrpSpPr>
            <p:nvPr/>
          </p:nvGrpSpPr>
          <p:grpSpPr bwMode="auto">
            <a:xfrm>
              <a:off x="-20737" y="-19424"/>
              <a:ext cx="249936" cy="249936"/>
              <a:chOff x="0" y="0"/>
              <a:chExt cx="249936" cy="249936"/>
            </a:xfrm>
          </p:grpSpPr>
          <p:pic>
            <p:nvPicPr>
              <p:cNvPr id="82" name="五角星 19"/>
              <p:cNvPicPr>
                <a:picLocks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49936" cy="2499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3" name="Text Box 37"/>
              <p:cNvSpPr txBox="1">
                <a:spLocks noChangeArrowheads="1"/>
              </p:cNvSpPr>
              <p:nvPr/>
            </p:nvSpPr>
            <p:spPr bwMode="auto">
              <a:xfrm>
                <a:off x="87493" y="103066"/>
                <a:ext cx="82512" cy="82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Franklin Gothic Book" pitchFamily="34" charset="0"/>
                  <a:ea typeface="黑体" pitchFamily="2" charset="-122"/>
                </a:endParaRPr>
              </a:p>
            </p:txBody>
          </p:sp>
        </p:grpSp>
        <p:grpSp>
          <p:nvGrpSpPr>
            <p:cNvPr id="76" name="五角星 20"/>
            <p:cNvGrpSpPr>
              <a:grpSpLocks/>
            </p:cNvGrpSpPr>
            <p:nvPr/>
          </p:nvGrpSpPr>
          <p:grpSpPr bwMode="auto">
            <a:xfrm>
              <a:off x="229199" y="-19424"/>
              <a:ext cx="243840" cy="249936"/>
              <a:chOff x="0" y="0"/>
              <a:chExt cx="243840" cy="249936"/>
            </a:xfrm>
          </p:grpSpPr>
          <p:pic>
            <p:nvPicPr>
              <p:cNvPr id="80" name="五角星 20"/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43840" cy="2499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1" name="Text Box 40"/>
              <p:cNvSpPr txBox="1">
                <a:spLocks noChangeArrowheads="1"/>
              </p:cNvSpPr>
              <p:nvPr/>
            </p:nvSpPr>
            <p:spPr bwMode="auto">
              <a:xfrm>
                <a:off x="82157" y="101938"/>
                <a:ext cx="82512" cy="82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Franklin Gothic Book" pitchFamily="34" charset="0"/>
                  <a:ea typeface="黑体" pitchFamily="2" charset="-122"/>
                </a:endParaRPr>
              </a:p>
            </p:txBody>
          </p:sp>
        </p:grpSp>
        <p:grpSp>
          <p:nvGrpSpPr>
            <p:cNvPr id="77" name="五角星 21"/>
            <p:cNvGrpSpPr>
              <a:grpSpLocks/>
            </p:cNvGrpSpPr>
            <p:nvPr/>
          </p:nvGrpSpPr>
          <p:grpSpPr bwMode="auto">
            <a:xfrm>
              <a:off x="466943" y="-19424"/>
              <a:ext cx="243840" cy="249936"/>
              <a:chOff x="0" y="0"/>
              <a:chExt cx="243840" cy="249936"/>
            </a:xfrm>
          </p:grpSpPr>
          <p:pic>
            <p:nvPicPr>
              <p:cNvPr id="78" name="五角星 21"/>
              <p:cNvPicPr>
                <a:picLocks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43840" cy="2499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9" name="Text Box 43"/>
              <p:cNvSpPr txBox="1">
                <a:spLocks noChangeArrowheads="1"/>
              </p:cNvSpPr>
              <p:nvPr/>
            </p:nvSpPr>
            <p:spPr bwMode="auto">
              <a:xfrm>
                <a:off x="84534" y="101938"/>
                <a:ext cx="82512" cy="82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dirty="0">
                  <a:solidFill>
                    <a:srgbClr val="FFFFFF"/>
                  </a:solidFill>
                  <a:latin typeface="Franklin Gothic Book" pitchFamily="34" charset="0"/>
                  <a:ea typeface="黑体" pitchFamily="2" charset="-122"/>
                </a:endParaRPr>
              </a:p>
            </p:txBody>
          </p:sp>
        </p:grpSp>
      </p:grpSp>
      <p:grpSp>
        <p:nvGrpSpPr>
          <p:cNvPr id="84" name="组合 18"/>
          <p:cNvGrpSpPr>
            <a:grpSpLocks/>
          </p:cNvGrpSpPr>
          <p:nvPr/>
        </p:nvGrpSpPr>
        <p:grpSpPr bwMode="auto">
          <a:xfrm>
            <a:off x="6006847" y="4273367"/>
            <a:ext cx="700087" cy="215900"/>
            <a:chOff x="0" y="0"/>
            <a:chExt cx="700745" cy="217152"/>
          </a:xfrm>
        </p:grpSpPr>
        <p:grpSp>
          <p:nvGrpSpPr>
            <p:cNvPr id="85" name="五角星 19"/>
            <p:cNvGrpSpPr>
              <a:grpSpLocks/>
            </p:cNvGrpSpPr>
            <p:nvPr/>
          </p:nvGrpSpPr>
          <p:grpSpPr bwMode="auto">
            <a:xfrm>
              <a:off x="-20737" y="-19424"/>
              <a:ext cx="249936" cy="249936"/>
              <a:chOff x="0" y="0"/>
              <a:chExt cx="249936" cy="249936"/>
            </a:xfrm>
          </p:grpSpPr>
          <p:pic>
            <p:nvPicPr>
              <p:cNvPr id="92" name="五角星 19"/>
              <p:cNvPicPr>
                <a:picLocks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49936" cy="2499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3" name="Text Box 37"/>
              <p:cNvSpPr txBox="1">
                <a:spLocks noChangeArrowheads="1"/>
              </p:cNvSpPr>
              <p:nvPr/>
            </p:nvSpPr>
            <p:spPr bwMode="auto">
              <a:xfrm>
                <a:off x="87493" y="103066"/>
                <a:ext cx="82512" cy="82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Franklin Gothic Book" pitchFamily="34" charset="0"/>
                  <a:ea typeface="黑体" pitchFamily="2" charset="-122"/>
                </a:endParaRPr>
              </a:p>
            </p:txBody>
          </p:sp>
        </p:grpSp>
        <p:grpSp>
          <p:nvGrpSpPr>
            <p:cNvPr id="86" name="五角星 20"/>
            <p:cNvGrpSpPr>
              <a:grpSpLocks/>
            </p:cNvGrpSpPr>
            <p:nvPr/>
          </p:nvGrpSpPr>
          <p:grpSpPr bwMode="auto">
            <a:xfrm>
              <a:off x="229199" y="-19424"/>
              <a:ext cx="243840" cy="249936"/>
              <a:chOff x="0" y="0"/>
              <a:chExt cx="243840" cy="249936"/>
            </a:xfrm>
          </p:grpSpPr>
          <p:pic>
            <p:nvPicPr>
              <p:cNvPr id="90" name="五角星 20"/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43840" cy="2499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1" name="Text Box 40"/>
              <p:cNvSpPr txBox="1">
                <a:spLocks noChangeArrowheads="1"/>
              </p:cNvSpPr>
              <p:nvPr/>
            </p:nvSpPr>
            <p:spPr bwMode="auto">
              <a:xfrm>
                <a:off x="82157" y="101938"/>
                <a:ext cx="82512" cy="82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Franklin Gothic Book" pitchFamily="34" charset="0"/>
                  <a:ea typeface="黑体" pitchFamily="2" charset="-122"/>
                </a:endParaRPr>
              </a:p>
            </p:txBody>
          </p:sp>
        </p:grpSp>
        <p:grpSp>
          <p:nvGrpSpPr>
            <p:cNvPr id="87" name="五角星 21"/>
            <p:cNvGrpSpPr>
              <a:grpSpLocks/>
            </p:cNvGrpSpPr>
            <p:nvPr/>
          </p:nvGrpSpPr>
          <p:grpSpPr bwMode="auto">
            <a:xfrm>
              <a:off x="466943" y="-19424"/>
              <a:ext cx="243840" cy="249936"/>
              <a:chOff x="0" y="0"/>
              <a:chExt cx="243840" cy="249936"/>
            </a:xfrm>
          </p:grpSpPr>
          <p:pic>
            <p:nvPicPr>
              <p:cNvPr id="88" name="五角星 21"/>
              <p:cNvPicPr>
                <a:picLocks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43840" cy="2499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9" name="Text Box 43"/>
              <p:cNvSpPr txBox="1">
                <a:spLocks noChangeArrowheads="1"/>
              </p:cNvSpPr>
              <p:nvPr/>
            </p:nvSpPr>
            <p:spPr bwMode="auto">
              <a:xfrm>
                <a:off x="84534" y="101938"/>
                <a:ext cx="82512" cy="82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dirty="0">
                  <a:solidFill>
                    <a:srgbClr val="FFFFFF"/>
                  </a:solidFill>
                  <a:latin typeface="Franklin Gothic Book" pitchFamily="34" charset="0"/>
                  <a:ea typeface="黑体" pitchFamily="2" charset="-122"/>
                </a:endParaRPr>
              </a:p>
            </p:txBody>
          </p:sp>
        </p:grpSp>
      </p:grpSp>
      <p:grpSp>
        <p:nvGrpSpPr>
          <p:cNvPr id="94" name="组合 18"/>
          <p:cNvGrpSpPr>
            <a:grpSpLocks/>
          </p:cNvGrpSpPr>
          <p:nvPr/>
        </p:nvGrpSpPr>
        <p:grpSpPr bwMode="auto">
          <a:xfrm>
            <a:off x="5930125" y="1993543"/>
            <a:ext cx="700087" cy="215900"/>
            <a:chOff x="0" y="0"/>
            <a:chExt cx="700745" cy="217152"/>
          </a:xfrm>
        </p:grpSpPr>
        <p:grpSp>
          <p:nvGrpSpPr>
            <p:cNvPr id="95" name="五角星 19"/>
            <p:cNvGrpSpPr>
              <a:grpSpLocks/>
            </p:cNvGrpSpPr>
            <p:nvPr/>
          </p:nvGrpSpPr>
          <p:grpSpPr bwMode="auto">
            <a:xfrm>
              <a:off x="-20737" y="-19424"/>
              <a:ext cx="249936" cy="249936"/>
              <a:chOff x="0" y="0"/>
              <a:chExt cx="249936" cy="249936"/>
            </a:xfrm>
          </p:grpSpPr>
          <p:pic>
            <p:nvPicPr>
              <p:cNvPr id="102" name="五角星 19"/>
              <p:cNvPicPr>
                <a:picLocks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49936" cy="2499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3" name="Text Box 37"/>
              <p:cNvSpPr txBox="1">
                <a:spLocks noChangeArrowheads="1"/>
              </p:cNvSpPr>
              <p:nvPr/>
            </p:nvSpPr>
            <p:spPr bwMode="auto">
              <a:xfrm>
                <a:off x="87493" y="103066"/>
                <a:ext cx="82512" cy="82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Franklin Gothic Book" pitchFamily="34" charset="0"/>
                  <a:ea typeface="黑体" pitchFamily="2" charset="-122"/>
                </a:endParaRPr>
              </a:p>
            </p:txBody>
          </p:sp>
        </p:grpSp>
        <p:grpSp>
          <p:nvGrpSpPr>
            <p:cNvPr id="96" name="五角星 20"/>
            <p:cNvGrpSpPr>
              <a:grpSpLocks/>
            </p:cNvGrpSpPr>
            <p:nvPr/>
          </p:nvGrpSpPr>
          <p:grpSpPr bwMode="auto">
            <a:xfrm>
              <a:off x="229199" y="-19424"/>
              <a:ext cx="243840" cy="249936"/>
              <a:chOff x="0" y="0"/>
              <a:chExt cx="243840" cy="249936"/>
            </a:xfrm>
          </p:grpSpPr>
          <p:pic>
            <p:nvPicPr>
              <p:cNvPr id="100" name="五角星 20"/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43840" cy="2499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1" name="Text Box 40"/>
              <p:cNvSpPr txBox="1">
                <a:spLocks noChangeArrowheads="1"/>
              </p:cNvSpPr>
              <p:nvPr/>
            </p:nvSpPr>
            <p:spPr bwMode="auto">
              <a:xfrm>
                <a:off x="82157" y="101938"/>
                <a:ext cx="82512" cy="82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Franklin Gothic Book" pitchFamily="34" charset="0"/>
                  <a:ea typeface="黑体" pitchFamily="2" charset="-122"/>
                </a:endParaRPr>
              </a:p>
            </p:txBody>
          </p:sp>
        </p:grpSp>
        <p:grpSp>
          <p:nvGrpSpPr>
            <p:cNvPr id="97" name="五角星 21"/>
            <p:cNvGrpSpPr>
              <a:grpSpLocks/>
            </p:cNvGrpSpPr>
            <p:nvPr/>
          </p:nvGrpSpPr>
          <p:grpSpPr bwMode="auto">
            <a:xfrm>
              <a:off x="466943" y="-19424"/>
              <a:ext cx="243840" cy="249936"/>
              <a:chOff x="0" y="0"/>
              <a:chExt cx="243840" cy="249936"/>
            </a:xfrm>
          </p:grpSpPr>
          <p:pic>
            <p:nvPicPr>
              <p:cNvPr id="98" name="五角星 21"/>
              <p:cNvPicPr>
                <a:picLocks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43840" cy="2499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9" name="Text Box 43"/>
              <p:cNvSpPr txBox="1">
                <a:spLocks noChangeArrowheads="1"/>
              </p:cNvSpPr>
              <p:nvPr/>
            </p:nvSpPr>
            <p:spPr bwMode="auto">
              <a:xfrm>
                <a:off x="84534" y="101938"/>
                <a:ext cx="82512" cy="82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dirty="0">
                  <a:solidFill>
                    <a:srgbClr val="FFFFFF"/>
                  </a:solidFill>
                  <a:latin typeface="Franklin Gothic Book" pitchFamily="34" charset="0"/>
                  <a:ea typeface="黑体" pitchFamily="2" charset="-122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6"/>
          <p:cNvSpPr txBox="1">
            <a:spLocks noChangeArrowheads="1"/>
          </p:cNvSpPr>
          <p:nvPr/>
        </p:nvSpPr>
        <p:spPr bwMode="auto">
          <a:xfrm>
            <a:off x="0" y="2780930"/>
            <a:ext cx="9144000" cy="550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ctr" eaLnBrk="1" hangingPunct="1">
              <a:lnSpc>
                <a:spcPct val="90000"/>
              </a:lnSpc>
              <a:buFont typeface="Arial" charset="0"/>
              <a:buNone/>
            </a:pPr>
            <a:r>
              <a:rPr lang="zh-CN" altLang="en-US" b="1" kern="0" dirty="0">
                <a:latin typeface="+mj-ea"/>
                <a:ea typeface="+mj-ea"/>
              </a:rPr>
              <a:t>第一节</a:t>
            </a:r>
            <a:endParaRPr lang="en-US" altLang="zh-CN" b="1" kern="0" dirty="0">
              <a:latin typeface="+mj-ea"/>
              <a:ea typeface="+mj-ea"/>
            </a:endParaRPr>
          </a:p>
          <a:p>
            <a:pPr algn="ctr" eaLnBrk="1" hangingPunct="1">
              <a:lnSpc>
                <a:spcPct val="90000"/>
              </a:lnSpc>
              <a:buFont typeface="Arial" charset="0"/>
              <a:buNone/>
            </a:pPr>
            <a:r>
              <a:rPr lang="zh-CN" altLang="en-US" b="1" kern="0" dirty="0">
                <a:latin typeface="+mj-ea"/>
                <a:ea typeface="+mj-ea"/>
              </a:rPr>
              <a:t>汇编语言介绍</a:t>
            </a:r>
          </a:p>
        </p:txBody>
      </p:sp>
    </p:spTree>
    <p:extLst>
      <p:ext uri="{BB962C8B-B14F-4D97-AF65-F5344CB8AC3E}">
        <p14:creationId xmlns:p14="http://schemas.microsoft.com/office/powerpoint/2010/main" val="3672066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文本占位符 6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179512" y="213843"/>
            <a:ext cx="5784850" cy="550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  <a:buNone/>
            </a:pPr>
            <a:r>
              <a:rPr lang="zh-CN" altLang="en-US" b="1" dirty="0" smtClean="0">
                <a:solidFill>
                  <a:srgbClr val="FFC000"/>
                </a:solidFill>
                <a:latin typeface="+mj-ea"/>
                <a:ea typeface="+mj-ea"/>
              </a:rPr>
              <a:t>汇编语言介绍</a:t>
            </a:r>
            <a:endParaRPr lang="zh-CN" altLang="en-US" b="1" dirty="0">
              <a:solidFill>
                <a:srgbClr val="FFC000"/>
              </a:solidFill>
              <a:latin typeface="+mj-ea"/>
              <a:ea typeface="+mj-ea"/>
            </a:endParaRPr>
          </a:p>
        </p:txBody>
      </p:sp>
      <p:sp>
        <p:nvSpPr>
          <p:cNvPr id="16387" name="文本占位符 7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2" y="1052736"/>
            <a:ext cx="9143999" cy="518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73075" indent="-457200" eaLnBrk="1" hangingPunct="1">
              <a:buBlip>
                <a:blip r:embed="rId2"/>
              </a:buBlip>
            </a:pPr>
            <a:r>
              <a:rPr lang="zh-CN" altLang="en-US" sz="2800" kern="1200" dirty="0">
                <a:latin typeface="+mn-ea"/>
                <a:cs typeface="Microsoft Sans Serif" panose="020B0604020202020204" pitchFamily="34" charset="0"/>
              </a:rPr>
              <a:t>汇编语言的概念：</a:t>
            </a:r>
            <a:endParaRPr lang="en-US" altLang="zh-CN" sz="2800" kern="1200" dirty="0">
              <a:latin typeface="+mn-ea"/>
              <a:cs typeface="Microsoft Sans Serif" panose="020B0604020202020204" pitchFamily="34" charset="0"/>
            </a:endParaRPr>
          </a:p>
          <a:p>
            <a:pPr marL="930275" lvl="1" indent="-457200" eaLnBrk="1" hangingPunct="1">
              <a:buBlip>
                <a:blip r:embed="rId3"/>
              </a:buBlip>
            </a:pPr>
            <a:r>
              <a:rPr lang="zh-CN" altLang="en-US" sz="2000" kern="1200" dirty="0">
                <a:latin typeface="+mn-ea"/>
                <a:cs typeface="Microsoft Sans Serif" panose="020B0604020202020204" pitchFamily="34" charset="0"/>
              </a:rPr>
              <a:t>指用助记符</a:t>
            </a:r>
            <a:r>
              <a:rPr lang="en-US" altLang="zh-CN" sz="2000" kern="1200" dirty="0">
                <a:latin typeface="+mn-ea"/>
                <a:cs typeface="Microsoft Sans Serif" panose="020B0604020202020204" pitchFamily="34" charset="0"/>
              </a:rPr>
              <a:t>(Memoni)</a:t>
            </a:r>
            <a:r>
              <a:rPr lang="zh-CN" altLang="en-US" sz="2000" kern="1200" dirty="0">
                <a:latin typeface="+mn-ea"/>
                <a:cs typeface="Microsoft Sans Serif" panose="020B0604020202020204" pitchFamily="34" charset="0"/>
              </a:rPr>
              <a:t>代替操作码，用地址符号</a:t>
            </a:r>
            <a:r>
              <a:rPr lang="en-US" altLang="zh-CN" sz="2000" kern="1200" dirty="0">
                <a:latin typeface="+mn-ea"/>
                <a:cs typeface="Microsoft Sans Serif" panose="020B0604020202020204" pitchFamily="34" charset="0"/>
              </a:rPr>
              <a:t>(Symbol)</a:t>
            </a:r>
            <a:r>
              <a:rPr lang="zh-CN" altLang="en-US" sz="2000" kern="1200" dirty="0">
                <a:latin typeface="+mn-ea"/>
                <a:cs typeface="Microsoft Sans Serif" panose="020B0604020202020204" pitchFamily="34" charset="0"/>
              </a:rPr>
              <a:t>或标签</a:t>
            </a:r>
            <a:r>
              <a:rPr lang="en-US" altLang="zh-CN" sz="2000" kern="1200" dirty="0">
                <a:latin typeface="+mn-ea"/>
                <a:cs typeface="Microsoft Sans Serif" panose="020B0604020202020204" pitchFamily="34" charset="0"/>
              </a:rPr>
              <a:t>(Label)</a:t>
            </a:r>
            <a:r>
              <a:rPr lang="zh-CN" altLang="en-US" sz="2000" kern="1200" dirty="0">
                <a:latin typeface="+mn-ea"/>
                <a:cs typeface="Microsoft Sans Serif" panose="020B0604020202020204" pitchFamily="34" charset="0"/>
              </a:rPr>
              <a:t>代替地址码的编程语言。</a:t>
            </a:r>
            <a:endParaRPr lang="en-US" altLang="zh-CN" sz="2000" kern="1200" dirty="0">
              <a:latin typeface="+mn-ea"/>
              <a:cs typeface="Microsoft Sans Serif" panose="020B0604020202020204" pitchFamily="34" charset="0"/>
            </a:endParaRPr>
          </a:p>
          <a:p>
            <a:pPr marL="0" indent="0" eaLnBrk="1" hangingPunct="1">
              <a:spcAft>
                <a:spcPts val="600"/>
              </a:spcAft>
              <a:buNone/>
            </a:pPr>
            <a:endParaRPr lang="en-US" altLang="zh-CN" sz="2400" dirty="0">
              <a:latin typeface="Arial Unicode MS" pitchFamily="34" charset="-122"/>
            </a:endParaRPr>
          </a:p>
          <a:p>
            <a:pPr marL="473075" indent="-457200" eaLnBrk="1" hangingPunct="1">
              <a:buBlip>
                <a:blip r:embed="rId2"/>
              </a:buBlip>
            </a:pPr>
            <a:r>
              <a:rPr lang="zh-CN" altLang="en-US" sz="2800" kern="1200" dirty="0">
                <a:latin typeface="+mn-ea"/>
                <a:cs typeface="Microsoft Sans Serif" panose="020B0604020202020204" pitchFamily="34" charset="0"/>
              </a:rPr>
              <a:t>优点：</a:t>
            </a:r>
            <a:endParaRPr lang="en-US" altLang="zh-CN" sz="2800" kern="1200" dirty="0">
              <a:latin typeface="+mn-ea"/>
              <a:cs typeface="Microsoft Sans Serif" panose="020B0604020202020204" pitchFamily="34" charset="0"/>
            </a:endParaRPr>
          </a:p>
          <a:p>
            <a:pPr marL="930275" lvl="1" indent="-457200" eaLnBrk="1" hangingPunct="1">
              <a:buBlip>
                <a:blip r:embed="rId3"/>
              </a:buBlip>
            </a:pPr>
            <a:r>
              <a:rPr lang="zh-CN" altLang="en-US" sz="2000" kern="1200" dirty="0">
                <a:latin typeface="+mn-ea"/>
                <a:cs typeface="Microsoft Sans Serif" panose="020B0604020202020204" pitchFamily="34" charset="0"/>
              </a:rPr>
              <a:t>可以直接访问硬件</a:t>
            </a:r>
          </a:p>
          <a:p>
            <a:pPr marL="930275" lvl="1" indent="-457200" eaLnBrk="1" hangingPunct="1">
              <a:buBlip>
                <a:blip r:embed="rId3"/>
              </a:buBlip>
            </a:pPr>
            <a:r>
              <a:rPr lang="zh-CN" altLang="en-US" sz="2000" kern="1200" dirty="0">
                <a:latin typeface="+mn-ea"/>
                <a:cs typeface="Microsoft Sans Serif" panose="020B0604020202020204" pitchFamily="34" charset="0"/>
              </a:rPr>
              <a:t>目标代码简短，执行速度快</a:t>
            </a:r>
          </a:p>
          <a:p>
            <a:pPr marL="473075" indent="-457200" eaLnBrk="1" hangingPunct="1">
              <a:buBlip>
                <a:blip r:embed="rId2"/>
              </a:buBlip>
            </a:pPr>
            <a:r>
              <a:rPr lang="zh-CN" altLang="en-US" sz="2800" kern="1200" dirty="0">
                <a:latin typeface="+mn-ea"/>
                <a:cs typeface="Microsoft Sans Serif" panose="020B0604020202020204" pitchFamily="34" charset="0"/>
              </a:rPr>
              <a:t>缺点：</a:t>
            </a:r>
            <a:endParaRPr lang="en-US" altLang="zh-CN" sz="2800" kern="1200" dirty="0">
              <a:latin typeface="+mn-ea"/>
              <a:cs typeface="Microsoft Sans Serif" panose="020B0604020202020204" pitchFamily="34" charset="0"/>
            </a:endParaRPr>
          </a:p>
          <a:p>
            <a:pPr marL="930275" lvl="1" indent="-457200" eaLnBrk="1" hangingPunct="1">
              <a:buBlip>
                <a:blip r:embed="rId3"/>
              </a:buBlip>
            </a:pPr>
            <a:r>
              <a:rPr lang="zh-CN" altLang="en-US" sz="2000" kern="1200" dirty="0">
                <a:latin typeface="+mn-ea"/>
                <a:cs typeface="Microsoft Sans Serif" panose="020B0604020202020204" pitchFamily="34" charset="0"/>
              </a:rPr>
              <a:t>可移植性差</a:t>
            </a:r>
            <a:endParaRPr lang="en-US" altLang="zh-CN" sz="2000" kern="1200" dirty="0">
              <a:latin typeface="+mn-ea"/>
              <a:cs typeface="Microsoft Sans Serif" panose="020B0604020202020204" pitchFamily="34" charset="0"/>
            </a:endParaRPr>
          </a:p>
          <a:p>
            <a:pPr marL="930275" lvl="1" indent="-457200" eaLnBrk="1" hangingPunct="1">
              <a:buBlip>
                <a:blip r:embed="rId3"/>
              </a:buBlip>
            </a:pPr>
            <a:r>
              <a:rPr lang="zh-CN" altLang="en-US" sz="2000" kern="1200" dirty="0">
                <a:latin typeface="+mn-ea"/>
                <a:cs typeface="Microsoft Sans Serif" panose="020B0604020202020204" pitchFamily="34" charset="0"/>
              </a:rPr>
              <a:t>可阅读性差</a:t>
            </a:r>
            <a:endParaRPr lang="en-US" altLang="zh-CN" sz="2000" kern="1200" dirty="0">
              <a:latin typeface="+mn-ea"/>
              <a:cs typeface="Microsoft Sans Serif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文本占位符 6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179512" y="213843"/>
            <a:ext cx="5784850" cy="550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  <a:buNone/>
            </a:pPr>
            <a:r>
              <a:rPr lang="en-US" altLang="zh-CN" b="1" dirty="0">
                <a:solidFill>
                  <a:srgbClr val="FFC000"/>
                </a:solidFill>
                <a:latin typeface="+mj-ea"/>
                <a:ea typeface="+mj-ea"/>
              </a:rPr>
              <a:t>ARM</a:t>
            </a:r>
            <a:r>
              <a:rPr lang="zh-CN" altLang="en-US" b="1" dirty="0">
                <a:solidFill>
                  <a:srgbClr val="FFC000"/>
                </a:solidFill>
                <a:latin typeface="+mj-ea"/>
                <a:ea typeface="+mj-ea"/>
              </a:rPr>
              <a:t>指令集介绍</a:t>
            </a:r>
          </a:p>
        </p:txBody>
      </p:sp>
      <p:sp>
        <p:nvSpPr>
          <p:cNvPr id="16387" name="文本占位符 7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2" y="1052736"/>
            <a:ext cx="9143999" cy="501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73075" indent="-457200" eaLnBrk="1" hangingPunct="1">
              <a:buBlip>
                <a:blip r:embed="rId2"/>
              </a:buBlip>
            </a:pPr>
            <a:r>
              <a:rPr lang="en-US" altLang="zh-CN" sz="2800" kern="1200" dirty="0">
                <a:latin typeface="+mn-ea"/>
                <a:cs typeface="Microsoft Sans Serif" panose="020B0604020202020204" pitchFamily="34" charset="0"/>
              </a:rPr>
              <a:t>ARM</a:t>
            </a:r>
            <a:r>
              <a:rPr lang="zh-CN" altLang="en-US" sz="2800" kern="1200" dirty="0">
                <a:latin typeface="+mn-ea"/>
                <a:cs typeface="Microsoft Sans Serif" panose="020B0604020202020204" pitchFamily="34" charset="0"/>
              </a:rPr>
              <a:t>指令集特点：</a:t>
            </a:r>
            <a:endParaRPr lang="en-US" altLang="zh-CN" sz="2800" kern="1200" dirty="0">
              <a:latin typeface="+mn-ea"/>
              <a:cs typeface="Microsoft Sans Serif" panose="020B0604020202020204" pitchFamily="34" charset="0"/>
            </a:endParaRPr>
          </a:p>
          <a:p>
            <a:pPr marL="930275" lvl="1" indent="-457200" eaLnBrk="1" hangingPunct="1">
              <a:buBlip>
                <a:blip r:embed="rId3"/>
              </a:buBlip>
            </a:pPr>
            <a:r>
              <a:rPr lang="zh-CN" altLang="en-US" sz="2000" kern="1200" dirty="0">
                <a:latin typeface="+mn-ea"/>
                <a:cs typeface="Microsoft Sans Serif" panose="020B0604020202020204" pitchFamily="34" charset="0"/>
              </a:rPr>
              <a:t>指令码长度固定如：</a:t>
            </a:r>
            <a:r>
              <a:rPr lang="en-US" altLang="zh-CN" sz="2000" kern="1200" dirty="0">
                <a:latin typeface="+mn-ea"/>
                <a:cs typeface="Microsoft Sans Serif" panose="020B0604020202020204" pitchFamily="34" charset="0"/>
              </a:rPr>
              <a:t>32bit</a:t>
            </a:r>
            <a:r>
              <a:rPr lang="zh-CN" altLang="en-US" sz="2000" kern="1200" dirty="0">
                <a:latin typeface="+mn-ea"/>
                <a:cs typeface="Microsoft Sans Serif" panose="020B0604020202020204" pitchFamily="34" charset="0"/>
              </a:rPr>
              <a:t>。</a:t>
            </a:r>
          </a:p>
          <a:p>
            <a:pPr marL="930275" lvl="1" indent="-457200" eaLnBrk="1" hangingPunct="1">
              <a:buBlip>
                <a:blip r:embed="rId3"/>
              </a:buBlip>
            </a:pPr>
            <a:r>
              <a:rPr lang="zh-CN" altLang="en-US" sz="2000" kern="1200" dirty="0">
                <a:latin typeface="+mn-ea"/>
                <a:cs typeface="Microsoft Sans Serif" panose="020B0604020202020204" pitchFamily="34" charset="0"/>
              </a:rPr>
              <a:t>几乎所有指令都是有条件执行。</a:t>
            </a:r>
          </a:p>
          <a:p>
            <a:pPr marL="930275" lvl="1" indent="-457200" eaLnBrk="1" hangingPunct="1">
              <a:buBlip>
                <a:blip r:embed="rId3"/>
              </a:buBlip>
            </a:pPr>
            <a:r>
              <a:rPr lang="zh-CN" altLang="en-US" sz="2000" kern="1200" dirty="0">
                <a:latin typeface="+mn-ea"/>
                <a:cs typeface="Microsoft Sans Serif" panose="020B0604020202020204" pitchFamily="34" charset="0"/>
              </a:rPr>
              <a:t>寄存器与内存之间交换数据采用专用指令集。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2" y="2708922"/>
            <a:ext cx="6486091" cy="40175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9459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文本占位符 6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179512" y="213843"/>
            <a:ext cx="5784850" cy="550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  <a:buNone/>
            </a:pPr>
            <a:r>
              <a:rPr lang="zh-CN" altLang="en-US" b="1" dirty="0">
                <a:solidFill>
                  <a:srgbClr val="FFC000"/>
                </a:solidFill>
                <a:latin typeface="+mj-ea"/>
                <a:ea typeface="+mj-ea"/>
              </a:rPr>
              <a:t>指令格式</a:t>
            </a:r>
          </a:p>
        </p:txBody>
      </p:sp>
      <p:sp>
        <p:nvSpPr>
          <p:cNvPr id="16387" name="文本占位符 7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2" y="1052736"/>
            <a:ext cx="9143999" cy="501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73075" indent="-457200" eaLnBrk="1" hangingPunct="1">
              <a:buBlip>
                <a:blip r:embed="rId2"/>
              </a:buBlip>
            </a:pPr>
            <a:r>
              <a:rPr lang="zh-CN" altLang="en-US" sz="2800" kern="1200" dirty="0">
                <a:latin typeface="+mn-ea"/>
                <a:cs typeface="Microsoft Sans Serif" panose="020B0604020202020204" pitchFamily="34" charset="0"/>
              </a:rPr>
              <a:t>基本指令格式：</a:t>
            </a:r>
            <a:endParaRPr lang="en-US" altLang="zh-CN" sz="2800" kern="1200" dirty="0">
              <a:latin typeface="+mn-ea"/>
              <a:cs typeface="Microsoft Sans Serif" panose="020B0604020202020204" pitchFamily="34" charset="0"/>
            </a:endParaRPr>
          </a:p>
          <a:p>
            <a:pPr marL="15875" indent="0" eaLnBrk="1" hangingPunct="1">
              <a:buNone/>
            </a:pPr>
            <a:endParaRPr lang="en-US" altLang="zh-CN" sz="2800" kern="1200" dirty="0">
              <a:latin typeface="+mn-ea"/>
              <a:cs typeface="Microsoft Sans Serif" panose="020B0604020202020204" pitchFamily="34" charset="0"/>
            </a:endParaRPr>
          </a:p>
          <a:p>
            <a:pPr marL="15875" indent="0" eaLnBrk="1" hangingPunct="1">
              <a:buNone/>
            </a:pPr>
            <a:endParaRPr lang="en-US" altLang="zh-CN" sz="2800" kern="1200" dirty="0">
              <a:latin typeface="+mn-ea"/>
              <a:cs typeface="Microsoft Sans Serif" panose="020B0604020202020204" pitchFamily="34" charset="0"/>
            </a:endParaRPr>
          </a:p>
          <a:p>
            <a:pPr marL="873125" lvl="1" indent="-457200" eaLnBrk="1" hangingPunct="1">
              <a:buBlip>
                <a:blip r:embed="rId2"/>
              </a:buBlip>
            </a:pPr>
            <a:r>
              <a:rPr lang="zh-CN" altLang="en-US" sz="1800" kern="1200" dirty="0">
                <a:latin typeface="+mn-ea"/>
                <a:cs typeface="Microsoft Sans Serif" panose="020B0604020202020204" pitchFamily="34" charset="0"/>
              </a:rPr>
              <a:t>其中</a:t>
            </a:r>
            <a:r>
              <a:rPr lang="en-US" altLang="zh-CN" sz="1800" kern="1200" dirty="0">
                <a:latin typeface="+mn-ea"/>
                <a:cs typeface="Microsoft Sans Serif" panose="020B0604020202020204" pitchFamily="34" charset="0"/>
              </a:rPr>
              <a:t>&lt;&gt;</a:t>
            </a:r>
            <a:r>
              <a:rPr lang="zh-CN" altLang="en-US" sz="1800" kern="1200" dirty="0">
                <a:latin typeface="+mn-ea"/>
                <a:cs typeface="Microsoft Sans Serif" panose="020B0604020202020204" pitchFamily="34" charset="0"/>
              </a:rPr>
              <a:t>号内的项是必须的，</a:t>
            </a:r>
            <a:r>
              <a:rPr lang="en-US" altLang="zh-CN" sz="1800" kern="1200" dirty="0">
                <a:latin typeface="+mn-ea"/>
                <a:cs typeface="Microsoft Sans Serif" panose="020B0604020202020204" pitchFamily="34" charset="0"/>
              </a:rPr>
              <a:t>{}</a:t>
            </a:r>
            <a:r>
              <a:rPr lang="zh-CN" altLang="en-US" sz="1800" kern="1200" dirty="0">
                <a:latin typeface="+mn-ea"/>
                <a:cs typeface="Microsoft Sans Serif" panose="020B0604020202020204" pitchFamily="34" charset="0"/>
              </a:rPr>
              <a:t>号内的项是可选的，各项的说明如下：</a:t>
            </a:r>
          </a:p>
          <a:p>
            <a:pPr marL="873125" lvl="1" indent="-457200" eaLnBrk="1" hangingPunct="1">
              <a:buBlip>
                <a:blip r:embed="rId2"/>
              </a:buBlip>
            </a:pPr>
            <a:endParaRPr lang="en-US" altLang="zh-CN" sz="2400" kern="1200" dirty="0">
              <a:latin typeface="+mn-ea"/>
              <a:cs typeface="Microsoft Sans Serif" panose="020B0604020202020204" pitchFamily="34" charset="0"/>
            </a:endParaRPr>
          </a:p>
          <a:p>
            <a:pPr marL="0" indent="0" eaLnBrk="1" hangingPunct="1">
              <a:spcAft>
                <a:spcPts val="600"/>
              </a:spcAft>
              <a:buNone/>
            </a:pPr>
            <a:endParaRPr lang="en-US" altLang="zh-CN" sz="2800" b="1" dirty="0">
              <a:solidFill>
                <a:srgbClr val="376092"/>
              </a:solidFill>
              <a:latin typeface="Arial Unicode MS" pitchFamily="34" charset="-122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838199" y="1700808"/>
            <a:ext cx="7467600" cy="368300"/>
          </a:xfrm>
          <a:prstGeom prst="rect">
            <a:avLst/>
          </a:prstGeom>
          <a:solidFill>
            <a:srgbClr val="FFFFCC">
              <a:alpha val="50000"/>
            </a:srgbClr>
          </a:solidFill>
          <a:ln w="9360" cmpd="sng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 Rounded MT Bold" panose="020F0704030504030204" pitchFamily="34" charset="0"/>
                <a:ea typeface="黑体" panose="02010609060101010101" pitchFamily="49" charset="-122"/>
              </a:defRPr>
            </a:lvl1pPr>
            <a:lvl2pPr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黑体" panose="02010609060101010101" pitchFamily="49" charset="-122"/>
              </a:defRPr>
            </a:lvl2pPr>
            <a:lvl3pPr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Arial Rounded MT Bold" panose="020F0704030504030204" pitchFamily="34" charset="0"/>
                <a:ea typeface="黑体" panose="02010609060101010101" pitchFamily="49" charset="-122"/>
              </a:defRPr>
            </a:lvl3pPr>
            <a:lvl4pPr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 Rounded MT Bold" panose="020F0704030504030204" pitchFamily="34" charset="0"/>
                <a:ea typeface="黑体" panose="02010609060101010101" pitchFamily="49" charset="-122"/>
              </a:defRPr>
            </a:lvl4pPr>
            <a:lvl5pPr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 Rounded MT Bold" panose="020F0704030504030204" pitchFamily="34" charset="0"/>
                <a:ea typeface="黑体" panose="02010609060101010101" pitchFamily="49" charset="-122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 Rounded MT Bold" panose="020F0704030504030204" pitchFamily="34" charset="0"/>
                <a:ea typeface="黑体" panose="02010609060101010101" pitchFamily="49" charset="-122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 Rounded MT Bold" panose="020F0704030504030204" pitchFamily="34" charset="0"/>
                <a:ea typeface="黑体" panose="02010609060101010101" pitchFamily="49" charset="-122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 Rounded MT Bold" panose="020F0704030504030204" pitchFamily="34" charset="0"/>
                <a:ea typeface="黑体" panose="02010609060101010101" pitchFamily="49" charset="-122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 Rounded MT Bold" panose="020F0704030504030204" pitchFamily="34" charset="0"/>
                <a:ea typeface="黑体" panose="02010609060101010101" pitchFamily="49" charset="-122"/>
              </a:defRPr>
            </a:lvl9pPr>
          </a:lstStyle>
          <a:p>
            <a:pPr algn="ctr">
              <a:spcBef>
                <a:spcPts val="1125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&lt;opcode&gt; {&lt;cond&gt;} {S}    &lt;Rd&gt; ,&lt;Rn&gt;{,&lt;operand2&gt;} 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576263" y="2996952"/>
            <a:ext cx="7991475" cy="2882900"/>
          </a:xfrm>
          <a:prstGeom prst="rect">
            <a:avLst/>
          </a:prstGeom>
          <a:solidFill>
            <a:srgbClr val="DDDDDD">
              <a:alpha val="50000"/>
            </a:srgbClr>
          </a:solidFill>
          <a:ln w="9360" cmpd="sng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1925" algn="l"/>
                <a:tab pos="10779125" algn="l"/>
                <a:tab pos="10780713" algn="l"/>
              </a:tabLst>
              <a:defRPr sz="3200">
                <a:solidFill>
                  <a:schemeClr val="tx1"/>
                </a:solidFill>
                <a:latin typeface="Arial Rounded MT Bold" panose="020F0704030504030204" pitchFamily="34" charset="0"/>
                <a:ea typeface="黑体" panose="02010609060101010101" pitchFamily="49" charset="-122"/>
              </a:defRPr>
            </a:lvl1pPr>
            <a:lvl2pPr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1925" algn="l"/>
                <a:tab pos="10779125" algn="l"/>
                <a:tab pos="10780713" algn="l"/>
              </a:tabLst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黑体" panose="02010609060101010101" pitchFamily="49" charset="-122"/>
              </a:defRPr>
            </a:lvl2pPr>
            <a:lvl3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1925" algn="l"/>
                <a:tab pos="10779125" algn="l"/>
                <a:tab pos="10780713" algn="l"/>
              </a:tabLst>
              <a:defRPr sz="2400">
                <a:solidFill>
                  <a:schemeClr val="tx1"/>
                </a:solidFill>
                <a:latin typeface="Arial Rounded MT Bold" panose="020F0704030504030204" pitchFamily="34" charset="0"/>
                <a:ea typeface="黑体" panose="02010609060101010101" pitchFamily="49" charset="-122"/>
              </a:defRPr>
            </a:lvl3pPr>
            <a:lvl4pPr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1925" algn="l"/>
                <a:tab pos="10779125" algn="l"/>
                <a:tab pos="10780713" algn="l"/>
              </a:tabLst>
              <a:defRPr sz="2000">
                <a:solidFill>
                  <a:schemeClr val="tx1"/>
                </a:solidFill>
                <a:latin typeface="Arial Rounded MT Bold" panose="020F0704030504030204" pitchFamily="34" charset="0"/>
                <a:ea typeface="黑体" panose="02010609060101010101" pitchFamily="49" charset="-122"/>
              </a:defRPr>
            </a:lvl4pPr>
            <a:lvl5pPr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1925" algn="l"/>
                <a:tab pos="10779125" algn="l"/>
                <a:tab pos="10780713" algn="l"/>
              </a:tabLst>
              <a:defRPr sz="2000">
                <a:solidFill>
                  <a:schemeClr val="tx1"/>
                </a:solidFill>
                <a:latin typeface="Arial Rounded MT Bold" panose="020F0704030504030204" pitchFamily="34" charset="0"/>
                <a:ea typeface="黑体" panose="02010609060101010101" pitchFamily="49" charset="-122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1925" algn="l"/>
                <a:tab pos="10779125" algn="l"/>
                <a:tab pos="10780713" algn="l"/>
              </a:tabLst>
              <a:defRPr sz="2000">
                <a:solidFill>
                  <a:schemeClr val="tx1"/>
                </a:solidFill>
                <a:latin typeface="Arial Rounded MT Bold" panose="020F0704030504030204" pitchFamily="34" charset="0"/>
                <a:ea typeface="黑体" panose="02010609060101010101" pitchFamily="49" charset="-122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1925" algn="l"/>
                <a:tab pos="10779125" algn="l"/>
                <a:tab pos="10780713" algn="l"/>
              </a:tabLst>
              <a:defRPr sz="2000">
                <a:solidFill>
                  <a:schemeClr val="tx1"/>
                </a:solidFill>
                <a:latin typeface="Arial Rounded MT Bold" panose="020F0704030504030204" pitchFamily="34" charset="0"/>
                <a:ea typeface="黑体" panose="02010609060101010101" pitchFamily="49" charset="-122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1925" algn="l"/>
                <a:tab pos="10779125" algn="l"/>
                <a:tab pos="10780713" algn="l"/>
              </a:tabLst>
              <a:defRPr sz="2000">
                <a:solidFill>
                  <a:schemeClr val="tx1"/>
                </a:solidFill>
                <a:latin typeface="Arial Rounded MT Bold" panose="020F0704030504030204" pitchFamily="34" charset="0"/>
                <a:ea typeface="黑体" panose="02010609060101010101" pitchFamily="49" charset="-122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1925" algn="l"/>
                <a:tab pos="10779125" algn="l"/>
                <a:tab pos="10780713" algn="l"/>
              </a:tabLst>
              <a:defRPr sz="2000">
                <a:solidFill>
                  <a:schemeClr val="tx1"/>
                </a:solidFill>
                <a:latin typeface="Arial Rounded MT Bold" panose="020F0704030504030204" pitchFamily="34" charset="0"/>
                <a:ea typeface="黑体" panose="02010609060101010101" pitchFamily="49" charset="-122"/>
              </a:defRPr>
            </a:lvl9pPr>
          </a:lstStyle>
          <a:p>
            <a:pPr algn="just">
              <a:spcBef>
                <a:spcPts val="1500"/>
              </a:spcBef>
              <a:buNone/>
            </a:pPr>
            <a:r>
              <a:rPr lang="en-US" sz="2000" b="1" dirty="0">
                <a:latin typeface="黑体" panose="02010609060101010101" pitchFamily="49" charset="-122"/>
              </a:rPr>
              <a:t>opcode</a:t>
            </a:r>
            <a:r>
              <a:rPr lang="zh-CN" altLang="en-US" sz="2000" dirty="0">
                <a:latin typeface="黑体" panose="02010609060101010101" pitchFamily="49" charset="-122"/>
              </a:rPr>
              <a:t>：指令助记符；	</a:t>
            </a:r>
          </a:p>
          <a:p>
            <a:pPr algn="just">
              <a:spcBef>
                <a:spcPts val="1500"/>
              </a:spcBef>
              <a:buNone/>
            </a:pPr>
            <a:r>
              <a:rPr lang="en-US" sz="2000" b="1" dirty="0">
                <a:latin typeface="黑体" panose="02010609060101010101" pitchFamily="49" charset="-122"/>
              </a:rPr>
              <a:t>cond</a:t>
            </a:r>
            <a:r>
              <a:rPr lang="zh-CN" altLang="en-US" sz="2000" dirty="0">
                <a:latin typeface="黑体" panose="02010609060101010101" pitchFamily="49" charset="-122"/>
              </a:rPr>
              <a:t>：执行条件；</a:t>
            </a:r>
          </a:p>
          <a:p>
            <a:pPr algn="just">
              <a:spcBef>
                <a:spcPts val="1500"/>
              </a:spcBef>
              <a:buNone/>
            </a:pPr>
            <a:r>
              <a:rPr lang="en-US" sz="2000" b="1" dirty="0">
                <a:latin typeface="黑体" panose="02010609060101010101" pitchFamily="49" charset="-122"/>
              </a:rPr>
              <a:t>S</a:t>
            </a:r>
            <a:r>
              <a:rPr lang="zh-CN" altLang="en-US" sz="2000" dirty="0">
                <a:latin typeface="黑体" panose="02010609060101010101" pitchFamily="49" charset="-122"/>
              </a:rPr>
              <a:t>：是否影响</a:t>
            </a:r>
            <a:r>
              <a:rPr lang="en-US" sz="2000" dirty="0">
                <a:latin typeface="黑体" panose="02010609060101010101" pitchFamily="49" charset="-122"/>
              </a:rPr>
              <a:t>CPSR</a:t>
            </a:r>
            <a:r>
              <a:rPr lang="zh-CN" altLang="en-US" sz="2000" dirty="0">
                <a:latin typeface="黑体" panose="02010609060101010101" pitchFamily="49" charset="-122"/>
              </a:rPr>
              <a:t>寄存器的值；</a:t>
            </a:r>
          </a:p>
          <a:p>
            <a:pPr algn="just">
              <a:spcBef>
                <a:spcPts val="1500"/>
              </a:spcBef>
              <a:buNone/>
            </a:pPr>
            <a:r>
              <a:rPr lang="en-US" sz="2000" b="1" dirty="0">
                <a:latin typeface="黑体" panose="02010609060101010101" pitchFamily="49" charset="-122"/>
              </a:rPr>
              <a:t>Rd</a:t>
            </a:r>
            <a:r>
              <a:rPr lang="zh-CN" altLang="en-US" sz="2000" dirty="0">
                <a:latin typeface="黑体" panose="02010609060101010101" pitchFamily="49" charset="-122"/>
              </a:rPr>
              <a:t>：目标寄存器；	</a:t>
            </a:r>
          </a:p>
          <a:p>
            <a:pPr algn="just">
              <a:spcBef>
                <a:spcPts val="1500"/>
              </a:spcBef>
              <a:buNone/>
            </a:pPr>
            <a:r>
              <a:rPr lang="en-US" sz="2000" b="1" dirty="0">
                <a:latin typeface="黑体" panose="02010609060101010101" pitchFamily="49" charset="-122"/>
              </a:rPr>
              <a:t>Rn</a:t>
            </a:r>
            <a:r>
              <a:rPr lang="zh-CN" altLang="en-US" sz="2000" dirty="0">
                <a:latin typeface="黑体" panose="02010609060101010101" pitchFamily="49" charset="-122"/>
              </a:rPr>
              <a:t>：第</a:t>
            </a:r>
            <a:r>
              <a:rPr lang="en-US" sz="2000" dirty="0">
                <a:latin typeface="黑体" panose="02010609060101010101" pitchFamily="49" charset="-122"/>
              </a:rPr>
              <a:t>1</a:t>
            </a:r>
            <a:r>
              <a:rPr lang="zh-CN" altLang="en-US" sz="2000" dirty="0">
                <a:latin typeface="黑体" panose="02010609060101010101" pitchFamily="49" charset="-122"/>
              </a:rPr>
              <a:t>个操作数的寄存器；</a:t>
            </a:r>
          </a:p>
          <a:p>
            <a:pPr algn="just">
              <a:spcBef>
                <a:spcPts val="1500"/>
              </a:spcBef>
              <a:buNone/>
            </a:pPr>
            <a:r>
              <a:rPr lang="en-US" sz="2000" b="1" dirty="0">
                <a:latin typeface="黑体" panose="02010609060101010101" pitchFamily="49" charset="-122"/>
              </a:rPr>
              <a:t>operand2</a:t>
            </a:r>
            <a:r>
              <a:rPr lang="zh-CN" altLang="en-US" sz="2000" dirty="0">
                <a:latin typeface="黑体" panose="02010609060101010101" pitchFamily="49" charset="-122"/>
              </a:rPr>
              <a:t>：第</a:t>
            </a:r>
            <a:r>
              <a:rPr lang="en-US" sz="2000" dirty="0">
                <a:latin typeface="黑体" panose="02010609060101010101" pitchFamily="49" charset="-122"/>
              </a:rPr>
              <a:t>2</a:t>
            </a:r>
            <a:r>
              <a:rPr lang="zh-CN" altLang="en-US" sz="2000" dirty="0">
                <a:latin typeface="黑体" panose="02010609060101010101" pitchFamily="49" charset="-122"/>
              </a:rPr>
              <a:t>个操作数；</a:t>
            </a:r>
          </a:p>
        </p:txBody>
      </p:sp>
    </p:spTree>
    <p:extLst>
      <p:ext uri="{BB962C8B-B14F-4D97-AF65-F5344CB8AC3E}">
        <p14:creationId xmlns:p14="http://schemas.microsoft.com/office/powerpoint/2010/main" val="2324068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文本占位符 6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179512" y="213843"/>
            <a:ext cx="5784850" cy="550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  <a:buNone/>
            </a:pPr>
            <a:r>
              <a:rPr lang="zh-CN" altLang="en-US" b="1" dirty="0">
                <a:solidFill>
                  <a:srgbClr val="FFC000"/>
                </a:solidFill>
                <a:latin typeface="+mj-ea"/>
                <a:ea typeface="+mj-ea"/>
              </a:rPr>
              <a:t>指令格式</a:t>
            </a:r>
          </a:p>
        </p:txBody>
      </p:sp>
      <p:sp>
        <p:nvSpPr>
          <p:cNvPr id="16387" name="文本占位符 7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2" y="1052736"/>
            <a:ext cx="9143999" cy="501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73075" indent="-457200" eaLnBrk="1" hangingPunct="1">
              <a:buBlip>
                <a:blip r:embed="rId2"/>
              </a:buBlip>
            </a:pPr>
            <a:r>
              <a:rPr lang="zh-CN" altLang="en-US" sz="2800" kern="1200" dirty="0">
                <a:latin typeface="+mn-ea"/>
                <a:cs typeface="Microsoft Sans Serif" panose="020B0604020202020204" pitchFamily="34" charset="0"/>
              </a:rPr>
              <a:t>第</a:t>
            </a:r>
            <a:r>
              <a:rPr lang="en-US" altLang="zh-CN" sz="2800" kern="1200" dirty="0">
                <a:latin typeface="+mn-ea"/>
                <a:cs typeface="Microsoft Sans Serif" panose="020B0604020202020204" pitchFamily="34" charset="0"/>
              </a:rPr>
              <a:t>2</a:t>
            </a:r>
            <a:r>
              <a:rPr lang="zh-CN" altLang="en-US" sz="2800" kern="1200" dirty="0">
                <a:latin typeface="+mn-ea"/>
                <a:cs typeface="Microsoft Sans Serif" panose="020B0604020202020204" pitchFamily="34" charset="0"/>
              </a:rPr>
              <a:t>个操作数：</a:t>
            </a:r>
            <a:endParaRPr lang="en-US" altLang="zh-CN" sz="2800" kern="1200" dirty="0">
              <a:latin typeface="+mn-ea"/>
              <a:cs typeface="Microsoft Sans Serif" panose="020B0604020202020204" pitchFamily="34" charset="0"/>
            </a:endParaRPr>
          </a:p>
          <a:p>
            <a:pPr marL="0" indent="0" eaLnBrk="1" hangingPunct="1">
              <a:spcAft>
                <a:spcPts val="600"/>
              </a:spcAft>
              <a:buNone/>
            </a:pPr>
            <a:endParaRPr lang="en-US" altLang="zh-CN" sz="2800" b="1" dirty="0">
              <a:solidFill>
                <a:srgbClr val="376092"/>
              </a:solidFill>
              <a:latin typeface="Arial Unicode MS" pitchFamily="34" charset="-122"/>
            </a:endParaRPr>
          </a:p>
          <a:p>
            <a:pPr marL="930275" lvl="1" indent="-457200" eaLnBrk="1" hangingPunct="1">
              <a:buBlip>
                <a:blip r:embed="rId3"/>
              </a:buBlip>
            </a:pPr>
            <a:r>
              <a:rPr lang="en-US" altLang="zh-CN" sz="2000" kern="1200" dirty="0">
                <a:latin typeface="+mn-ea"/>
                <a:cs typeface="Microsoft Sans Serif" panose="020B0604020202020204" pitchFamily="34" charset="0"/>
              </a:rPr>
              <a:t>#immed_8r——</a:t>
            </a:r>
            <a:r>
              <a:rPr lang="zh-CN" altLang="en-US" sz="2000" kern="1200" dirty="0">
                <a:latin typeface="+mn-ea"/>
                <a:cs typeface="Microsoft Sans Serif" panose="020B0604020202020204" pitchFamily="34" charset="0"/>
              </a:rPr>
              <a:t>常数表达式；</a:t>
            </a:r>
          </a:p>
          <a:p>
            <a:pPr marL="930275" lvl="1" indent="-457200" eaLnBrk="1" hangingPunct="1">
              <a:buBlip>
                <a:blip r:embed="rId3"/>
              </a:buBlip>
            </a:pPr>
            <a:r>
              <a:rPr lang="en-US" altLang="zh-CN" sz="2000" kern="1200" dirty="0">
                <a:latin typeface="+mn-ea"/>
                <a:cs typeface="Microsoft Sans Serif" panose="020B0604020202020204" pitchFamily="34" charset="0"/>
              </a:rPr>
              <a:t>Rm——</a:t>
            </a:r>
            <a:r>
              <a:rPr lang="zh-CN" altLang="en-US" sz="2000" kern="1200" dirty="0">
                <a:latin typeface="+mn-ea"/>
                <a:cs typeface="Microsoft Sans Serif" panose="020B0604020202020204" pitchFamily="34" charset="0"/>
              </a:rPr>
              <a:t>寄存器方式；</a:t>
            </a:r>
          </a:p>
          <a:p>
            <a:pPr marL="930275" lvl="1" indent="-457200" eaLnBrk="1" hangingPunct="1">
              <a:buBlip>
                <a:blip r:embed="rId3"/>
              </a:buBlip>
            </a:pPr>
            <a:r>
              <a:rPr lang="en-US" altLang="zh-CN" sz="2000" kern="1200" dirty="0">
                <a:latin typeface="+mn-ea"/>
                <a:cs typeface="Microsoft Sans Serif" panose="020B0604020202020204" pitchFamily="34" charset="0"/>
              </a:rPr>
              <a:t>Rm,shift——</a:t>
            </a:r>
            <a:r>
              <a:rPr lang="zh-CN" altLang="en-US" sz="2000" kern="1200" dirty="0">
                <a:latin typeface="+mn-ea"/>
                <a:cs typeface="Microsoft Sans Serif" panose="020B0604020202020204" pitchFamily="34" charset="0"/>
              </a:rPr>
              <a:t>寄存器移位方式；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838199" y="1700808"/>
            <a:ext cx="7467600" cy="368300"/>
          </a:xfrm>
          <a:prstGeom prst="rect">
            <a:avLst/>
          </a:prstGeom>
          <a:solidFill>
            <a:srgbClr val="FFFFCC">
              <a:alpha val="50000"/>
            </a:srgbClr>
          </a:solidFill>
          <a:ln w="9360" cmpd="sng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 Rounded MT Bold" panose="020F0704030504030204" pitchFamily="34" charset="0"/>
                <a:ea typeface="黑体" panose="02010609060101010101" pitchFamily="49" charset="-122"/>
              </a:defRPr>
            </a:lvl1pPr>
            <a:lvl2pPr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黑体" panose="02010609060101010101" pitchFamily="49" charset="-122"/>
              </a:defRPr>
            </a:lvl2pPr>
            <a:lvl3pPr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Arial Rounded MT Bold" panose="020F0704030504030204" pitchFamily="34" charset="0"/>
                <a:ea typeface="黑体" panose="02010609060101010101" pitchFamily="49" charset="-122"/>
              </a:defRPr>
            </a:lvl3pPr>
            <a:lvl4pPr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 Rounded MT Bold" panose="020F0704030504030204" pitchFamily="34" charset="0"/>
                <a:ea typeface="黑体" panose="02010609060101010101" pitchFamily="49" charset="-122"/>
              </a:defRPr>
            </a:lvl4pPr>
            <a:lvl5pPr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 Rounded MT Bold" panose="020F0704030504030204" pitchFamily="34" charset="0"/>
                <a:ea typeface="黑体" panose="02010609060101010101" pitchFamily="49" charset="-122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 Rounded MT Bold" panose="020F0704030504030204" pitchFamily="34" charset="0"/>
                <a:ea typeface="黑体" panose="02010609060101010101" pitchFamily="49" charset="-122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 Rounded MT Bold" panose="020F0704030504030204" pitchFamily="34" charset="0"/>
                <a:ea typeface="黑体" panose="02010609060101010101" pitchFamily="49" charset="-122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 Rounded MT Bold" panose="020F0704030504030204" pitchFamily="34" charset="0"/>
                <a:ea typeface="黑体" panose="02010609060101010101" pitchFamily="49" charset="-122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 Rounded MT Bold" panose="020F0704030504030204" pitchFamily="34" charset="0"/>
                <a:ea typeface="黑体" panose="02010609060101010101" pitchFamily="49" charset="-122"/>
              </a:defRPr>
            </a:lvl9pPr>
          </a:lstStyle>
          <a:p>
            <a:pPr algn="ctr">
              <a:spcBef>
                <a:spcPts val="1125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&lt;opcode&gt; {&lt;cond&gt;} {S}    &lt;Rd&gt; ,&lt;Rn&gt;{,&lt;operand2&gt;} </a:t>
            </a:r>
          </a:p>
        </p:txBody>
      </p:sp>
    </p:spTree>
    <p:extLst>
      <p:ext uri="{BB962C8B-B14F-4D97-AF65-F5344CB8AC3E}">
        <p14:creationId xmlns:p14="http://schemas.microsoft.com/office/powerpoint/2010/main" val="489849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文本占位符 6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179512" y="213843"/>
            <a:ext cx="5784850" cy="550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  <a:buNone/>
            </a:pPr>
            <a:r>
              <a:rPr lang="zh-CN" altLang="en-US" b="1" dirty="0">
                <a:solidFill>
                  <a:srgbClr val="FFC000"/>
                </a:solidFill>
                <a:latin typeface="+mj-ea"/>
                <a:ea typeface="+mj-ea"/>
              </a:rPr>
              <a:t>指令格式</a:t>
            </a:r>
          </a:p>
        </p:txBody>
      </p:sp>
      <p:sp>
        <p:nvSpPr>
          <p:cNvPr id="16387" name="文本占位符 7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2" y="1052736"/>
            <a:ext cx="9143999" cy="501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73075" indent="-457200" eaLnBrk="1" hangingPunct="1">
              <a:buBlip>
                <a:blip r:embed="rId2"/>
              </a:buBlip>
            </a:pPr>
            <a:r>
              <a:rPr lang="zh-CN" altLang="en-US" sz="2800" kern="1200" dirty="0">
                <a:latin typeface="+mn-ea"/>
                <a:cs typeface="Microsoft Sans Serif" panose="020B0604020202020204" pitchFamily="34" charset="0"/>
              </a:rPr>
              <a:t>第</a:t>
            </a:r>
            <a:r>
              <a:rPr lang="en-US" altLang="zh-CN" sz="2800" kern="1200" dirty="0">
                <a:latin typeface="+mn-ea"/>
                <a:cs typeface="Microsoft Sans Serif" panose="020B0604020202020204" pitchFamily="34" charset="0"/>
              </a:rPr>
              <a:t>2</a:t>
            </a:r>
            <a:r>
              <a:rPr lang="zh-CN" altLang="en-US" sz="2800" kern="1200" dirty="0">
                <a:latin typeface="+mn-ea"/>
                <a:cs typeface="Microsoft Sans Serif" panose="020B0604020202020204" pitchFamily="34" charset="0"/>
              </a:rPr>
              <a:t>个操作数：</a:t>
            </a:r>
            <a:endParaRPr lang="en-US" altLang="zh-CN" sz="2800" kern="1200" dirty="0">
              <a:latin typeface="+mn-ea"/>
              <a:cs typeface="Microsoft Sans Serif" panose="020B0604020202020204" pitchFamily="34" charset="0"/>
            </a:endParaRPr>
          </a:p>
          <a:p>
            <a:pPr marL="0" indent="0" eaLnBrk="1" hangingPunct="1">
              <a:spcAft>
                <a:spcPts val="600"/>
              </a:spcAft>
              <a:buNone/>
            </a:pPr>
            <a:endParaRPr lang="en-US" altLang="zh-CN" sz="2800" b="1" dirty="0">
              <a:solidFill>
                <a:srgbClr val="376092"/>
              </a:solidFill>
              <a:latin typeface="Arial Unicode MS" pitchFamily="34" charset="-122"/>
            </a:endParaRPr>
          </a:p>
          <a:p>
            <a:pPr marL="930275" lvl="1" indent="-457200" eaLnBrk="1" hangingPunct="1">
              <a:buBlip>
                <a:blip r:embed="rId3"/>
              </a:buBlip>
            </a:pPr>
            <a:r>
              <a:rPr lang="en-US" altLang="zh-CN" sz="2000" kern="1200" dirty="0">
                <a:latin typeface="+mn-ea"/>
                <a:cs typeface="Microsoft Sans Serif" panose="020B0604020202020204" pitchFamily="34" charset="0"/>
              </a:rPr>
              <a:t>#immed_8r——</a:t>
            </a:r>
            <a:r>
              <a:rPr lang="zh-CN" altLang="en-US" sz="2000" kern="1200" dirty="0">
                <a:latin typeface="+mn-ea"/>
                <a:cs typeface="Microsoft Sans Serif" panose="020B0604020202020204" pitchFamily="34" charset="0"/>
              </a:rPr>
              <a:t>常数表达式；</a:t>
            </a:r>
            <a:endParaRPr lang="en-US" altLang="zh-CN" sz="2000" kern="1200" dirty="0">
              <a:latin typeface="+mn-ea"/>
              <a:cs typeface="Microsoft Sans Serif" panose="020B0604020202020204" pitchFamily="34" charset="0"/>
            </a:endParaRPr>
          </a:p>
          <a:p>
            <a:pPr marL="457200" lvl="1" indent="0" eaLnBrk="1" hangingPunct="1">
              <a:spcAft>
                <a:spcPts val="600"/>
              </a:spcAft>
              <a:buNone/>
            </a:pPr>
            <a:r>
              <a:rPr lang="en-US" altLang="zh-CN" sz="2000" dirty="0">
                <a:latin typeface="Arial Unicode MS" pitchFamily="34" charset="-122"/>
              </a:rPr>
              <a:t>	</a:t>
            </a:r>
            <a:r>
              <a:rPr lang="zh-CN" altLang="en-US" sz="2000" dirty="0">
                <a:latin typeface="Arial Unicode MS" pitchFamily="34" charset="-122"/>
              </a:rPr>
              <a:t>该常数必须对应</a:t>
            </a:r>
            <a:r>
              <a:rPr lang="en-US" altLang="zh-CN" sz="2000" dirty="0">
                <a:latin typeface="Arial Unicode MS" pitchFamily="34" charset="-122"/>
              </a:rPr>
              <a:t>8</a:t>
            </a:r>
            <a:r>
              <a:rPr lang="zh-CN" altLang="en-US" sz="2000" dirty="0">
                <a:latin typeface="Arial Unicode MS" pitchFamily="34" charset="-122"/>
              </a:rPr>
              <a:t>位位图，即一个</a:t>
            </a:r>
            <a:r>
              <a:rPr lang="en-US" altLang="zh-CN" sz="2000" dirty="0">
                <a:latin typeface="Arial Unicode MS" pitchFamily="34" charset="-122"/>
              </a:rPr>
              <a:t>8</a:t>
            </a:r>
            <a:r>
              <a:rPr lang="zh-CN" altLang="en-US" sz="2000" dirty="0">
                <a:latin typeface="Arial Unicode MS" pitchFamily="34" charset="-122"/>
              </a:rPr>
              <a:t>位的常数通过循环右移偶数位得到。</a:t>
            </a:r>
          </a:p>
          <a:p>
            <a:pPr marL="457200" lvl="1" indent="0" eaLnBrk="1" hangingPunct="1">
              <a:spcAft>
                <a:spcPts val="600"/>
              </a:spcAft>
              <a:buNone/>
            </a:pPr>
            <a:endParaRPr lang="en-US" altLang="zh-CN" sz="2000" dirty="0">
              <a:latin typeface="Arial Unicode MS" pitchFamily="34" charset="-122"/>
            </a:endParaRPr>
          </a:p>
          <a:p>
            <a:pPr marL="457200" lvl="1" indent="0" eaLnBrk="1" hangingPunct="1">
              <a:spcAft>
                <a:spcPts val="600"/>
              </a:spcAft>
              <a:buNone/>
            </a:pPr>
            <a:endParaRPr lang="zh-CN" altLang="en-US" sz="2000" dirty="0">
              <a:latin typeface="Arial Unicode MS" pitchFamily="34" charset="-122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838199" y="1700808"/>
            <a:ext cx="7467600" cy="368300"/>
          </a:xfrm>
          <a:prstGeom prst="rect">
            <a:avLst/>
          </a:prstGeom>
          <a:solidFill>
            <a:srgbClr val="FFFFCC">
              <a:alpha val="50000"/>
            </a:srgbClr>
          </a:solidFill>
          <a:ln w="9360" cmpd="sng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 Rounded MT Bold" panose="020F0704030504030204" pitchFamily="34" charset="0"/>
                <a:ea typeface="黑体" panose="02010609060101010101" pitchFamily="49" charset="-122"/>
              </a:defRPr>
            </a:lvl1pPr>
            <a:lvl2pPr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黑体" panose="02010609060101010101" pitchFamily="49" charset="-122"/>
              </a:defRPr>
            </a:lvl2pPr>
            <a:lvl3pPr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Arial Rounded MT Bold" panose="020F0704030504030204" pitchFamily="34" charset="0"/>
                <a:ea typeface="黑体" panose="02010609060101010101" pitchFamily="49" charset="-122"/>
              </a:defRPr>
            </a:lvl3pPr>
            <a:lvl4pPr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 Rounded MT Bold" panose="020F0704030504030204" pitchFamily="34" charset="0"/>
                <a:ea typeface="黑体" panose="02010609060101010101" pitchFamily="49" charset="-122"/>
              </a:defRPr>
            </a:lvl4pPr>
            <a:lvl5pPr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 Rounded MT Bold" panose="020F0704030504030204" pitchFamily="34" charset="0"/>
                <a:ea typeface="黑体" panose="02010609060101010101" pitchFamily="49" charset="-122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 Rounded MT Bold" panose="020F0704030504030204" pitchFamily="34" charset="0"/>
                <a:ea typeface="黑体" panose="02010609060101010101" pitchFamily="49" charset="-122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 Rounded MT Bold" panose="020F0704030504030204" pitchFamily="34" charset="0"/>
                <a:ea typeface="黑体" panose="02010609060101010101" pitchFamily="49" charset="-122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 Rounded MT Bold" panose="020F0704030504030204" pitchFamily="34" charset="0"/>
                <a:ea typeface="黑体" panose="02010609060101010101" pitchFamily="49" charset="-122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 Rounded MT Bold" panose="020F0704030504030204" pitchFamily="34" charset="0"/>
                <a:ea typeface="黑体" panose="02010609060101010101" pitchFamily="49" charset="-122"/>
              </a:defRPr>
            </a:lvl9pPr>
          </a:lstStyle>
          <a:p>
            <a:pPr algn="ctr">
              <a:spcBef>
                <a:spcPts val="1125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&lt;opcode&gt; {&lt;cond&gt;} {S}    &lt;Rd&gt; ,&lt;Rn&gt;{,&lt;operand2&gt;} 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707904" y="3573016"/>
            <a:ext cx="1905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 Rounded MT Bold" panose="020F0704030504030204" pitchFamily="34" charset="0"/>
                <a:ea typeface="黑体" panose="02010609060101010101" pitchFamily="49" charset="-122"/>
              </a:defRPr>
            </a:lvl1pPr>
            <a:lvl2pPr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黑体" panose="02010609060101010101" pitchFamily="49" charset="-122"/>
              </a:defRPr>
            </a:lvl2pPr>
            <a:lvl3pPr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Arial Rounded MT Bold" panose="020F0704030504030204" pitchFamily="34" charset="0"/>
                <a:ea typeface="黑体" panose="02010609060101010101" pitchFamily="49" charset="-122"/>
              </a:defRPr>
            </a:lvl3pPr>
            <a:lvl4pPr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 Rounded MT Bold" panose="020F0704030504030204" pitchFamily="34" charset="0"/>
                <a:ea typeface="黑体" panose="02010609060101010101" pitchFamily="49" charset="-122"/>
              </a:defRPr>
            </a:lvl4pPr>
            <a:lvl5pPr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 Rounded MT Bold" panose="020F0704030504030204" pitchFamily="34" charset="0"/>
                <a:ea typeface="黑体" panose="02010609060101010101" pitchFamily="49" charset="-122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 Rounded MT Bold" panose="020F0704030504030204" pitchFamily="34" charset="0"/>
                <a:ea typeface="黑体" panose="02010609060101010101" pitchFamily="49" charset="-122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 Rounded MT Bold" panose="020F0704030504030204" pitchFamily="34" charset="0"/>
                <a:ea typeface="黑体" panose="02010609060101010101" pitchFamily="49" charset="-122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 Rounded MT Bold" panose="020F0704030504030204" pitchFamily="34" charset="0"/>
                <a:ea typeface="黑体" panose="02010609060101010101" pitchFamily="49" charset="-122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 Rounded MT Bold" panose="020F0704030504030204" pitchFamily="34" charset="0"/>
                <a:ea typeface="黑体" panose="02010609060101010101" pitchFamily="49" charset="-122"/>
              </a:defRPr>
            </a:lvl9pPr>
          </a:lstStyle>
          <a:p>
            <a:pPr algn="ctr">
              <a:spcBef>
                <a:spcPts val="1250"/>
              </a:spcBef>
              <a:buNone/>
            </a:pP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循环右移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位</a:t>
            </a:r>
          </a:p>
        </p:txBody>
      </p:sp>
      <p:grpSp>
        <p:nvGrpSpPr>
          <p:cNvPr id="6" name="Group 7"/>
          <p:cNvGrpSpPr>
            <a:grpSpLocks/>
          </p:cNvGrpSpPr>
          <p:nvPr/>
        </p:nvGrpSpPr>
        <p:grpSpPr bwMode="auto">
          <a:xfrm>
            <a:off x="6486009" y="4127055"/>
            <a:ext cx="1812925" cy="511175"/>
            <a:chOff x="0" y="0"/>
            <a:chExt cx="1142" cy="322"/>
          </a:xfrm>
        </p:grpSpPr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0" y="183"/>
              <a:ext cx="1143" cy="140"/>
            </a:xfrm>
            <a:prstGeom prst="rect">
              <a:avLst/>
            </a:prstGeom>
            <a:solidFill>
              <a:srgbClr val="CCFFFF"/>
            </a:solidFill>
            <a:ln w="9360" cmpd="sng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32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1pPr>
              <a:lvl2pPr>
                <a:spcBef>
                  <a:spcPct val="20000"/>
                </a:spcBef>
                <a:buChar char="–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8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2pPr>
              <a:lvl3pPr>
                <a:spcBef>
                  <a:spcPct val="20000"/>
                </a:spcBef>
                <a:buChar char="•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3pPr>
              <a:lvl4pPr>
                <a:spcBef>
                  <a:spcPct val="20000"/>
                </a:spcBef>
                <a:buChar char="–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4pPr>
              <a:lvl5pPr>
                <a:spcBef>
                  <a:spcPct val="20000"/>
                </a:spcBef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ts val="1250"/>
                </a:spcBef>
                <a:buNone/>
              </a:pPr>
              <a:r>
                <a:rPr lang="en-US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0x12</a:t>
              </a:r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0" y="0"/>
              <a:ext cx="144" cy="183"/>
            </a:xfrm>
            <a:prstGeom prst="rect">
              <a:avLst/>
            </a:prstGeom>
            <a:solidFill>
              <a:srgbClr val="CCFFFF"/>
            </a:solidFill>
            <a:ln w="9360" cmpd="sng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32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1pPr>
              <a:lvl2pPr>
                <a:spcBef>
                  <a:spcPct val="20000"/>
                </a:spcBef>
                <a:buChar char="–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8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2pPr>
              <a:lvl3pPr>
                <a:spcBef>
                  <a:spcPct val="20000"/>
                </a:spcBef>
                <a:buChar char="•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3pPr>
              <a:lvl4pPr>
                <a:spcBef>
                  <a:spcPct val="20000"/>
                </a:spcBef>
                <a:buChar char="–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4pPr>
              <a:lvl5pPr>
                <a:spcBef>
                  <a:spcPct val="20000"/>
                </a:spcBef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ts val="1250"/>
                </a:spcBef>
                <a:buNone/>
              </a:pPr>
              <a:r>
                <a:rPr lang="en-US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144" y="0"/>
              <a:ext cx="144" cy="183"/>
            </a:xfrm>
            <a:prstGeom prst="rect">
              <a:avLst/>
            </a:prstGeom>
            <a:solidFill>
              <a:srgbClr val="CCFFFF"/>
            </a:solidFill>
            <a:ln w="9360" cmpd="sng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32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1pPr>
              <a:lvl2pPr>
                <a:spcBef>
                  <a:spcPct val="20000"/>
                </a:spcBef>
                <a:buChar char="–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8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2pPr>
              <a:lvl3pPr>
                <a:spcBef>
                  <a:spcPct val="20000"/>
                </a:spcBef>
                <a:buChar char="•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3pPr>
              <a:lvl4pPr>
                <a:spcBef>
                  <a:spcPct val="20000"/>
                </a:spcBef>
                <a:buChar char="–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4pPr>
              <a:lvl5pPr>
                <a:spcBef>
                  <a:spcPct val="20000"/>
                </a:spcBef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ts val="1250"/>
                </a:spcBef>
                <a:buNone/>
              </a:pPr>
              <a:r>
                <a:rPr lang="en-US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288" y="0"/>
              <a:ext cx="144" cy="183"/>
            </a:xfrm>
            <a:prstGeom prst="rect">
              <a:avLst/>
            </a:prstGeom>
            <a:solidFill>
              <a:srgbClr val="CCFFFF"/>
            </a:solidFill>
            <a:ln w="9360" cmpd="sng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32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1pPr>
              <a:lvl2pPr>
                <a:spcBef>
                  <a:spcPct val="20000"/>
                </a:spcBef>
                <a:buChar char="–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8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2pPr>
              <a:lvl3pPr>
                <a:spcBef>
                  <a:spcPct val="20000"/>
                </a:spcBef>
                <a:buChar char="•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3pPr>
              <a:lvl4pPr>
                <a:spcBef>
                  <a:spcPct val="20000"/>
                </a:spcBef>
                <a:buChar char="–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4pPr>
              <a:lvl5pPr>
                <a:spcBef>
                  <a:spcPct val="20000"/>
                </a:spcBef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ts val="1250"/>
                </a:spcBef>
                <a:buNone/>
              </a:pPr>
              <a:r>
                <a:rPr lang="en-US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432" y="0"/>
              <a:ext cx="144" cy="183"/>
            </a:xfrm>
            <a:prstGeom prst="rect">
              <a:avLst/>
            </a:prstGeom>
            <a:solidFill>
              <a:srgbClr val="CCFFFF"/>
            </a:solidFill>
            <a:ln w="9360" cmpd="sng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32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1pPr>
              <a:lvl2pPr>
                <a:spcBef>
                  <a:spcPct val="20000"/>
                </a:spcBef>
                <a:buChar char="–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8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2pPr>
              <a:lvl3pPr>
                <a:spcBef>
                  <a:spcPct val="20000"/>
                </a:spcBef>
                <a:buChar char="•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3pPr>
              <a:lvl4pPr>
                <a:spcBef>
                  <a:spcPct val="20000"/>
                </a:spcBef>
                <a:buChar char="–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4pPr>
              <a:lvl5pPr>
                <a:spcBef>
                  <a:spcPct val="20000"/>
                </a:spcBef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ts val="1250"/>
                </a:spcBef>
                <a:buNone/>
              </a:pPr>
              <a:r>
                <a:rPr lang="en-US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571" y="0"/>
              <a:ext cx="144" cy="183"/>
            </a:xfrm>
            <a:prstGeom prst="rect">
              <a:avLst/>
            </a:prstGeom>
            <a:solidFill>
              <a:srgbClr val="CCFFFF"/>
            </a:solidFill>
            <a:ln w="9360" cmpd="sng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32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1pPr>
              <a:lvl2pPr>
                <a:spcBef>
                  <a:spcPct val="20000"/>
                </a:spcBef>
                <a:buChar char="–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8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2pPr>
              <a:lvl3pPr>
                <a:spcBef>
                  <a:spcPct val="20000"/>
                </a:spcBef>
                <a:buChar char="•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3pPr>
              <a:lvl4pPr>
                <a:spcBef>
                  <a:spcPct val="20000"/>
                </a:spcBef>
                <a:buChar char="–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4pPr>
              <a:lvl5pPr>
                <a:spcBef>
                  <a:spcPct val="20000"/>
                </a:spcBef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ts val="1250"/>
                </a:spcBef>
                <a:buNone/>
              </a:pPr>
              <a:r>
                <a:rPr lang="en-US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711" y="0"/>
              <a:ext cx="144" cy="183"/>
            </a:xfrm>
            <a:prstGeom prst="rect">
              <a:avLst/>
            </a:prstGeom>
            <a:solidFill>
              <a:srgbClr val="CCFFFF"/>
            </a:solidFill>
            <a:ln w="9360" cmpd="sng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32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1pPr>
              <a:lvl2pPr>
                <a:spcBef>
                  <a:spcPct val="20000"/>
                </a:spcBef>
                <a:buChar char="–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8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2pPr>
              <a:lvl3pPr>
                <a:spcBef>
                  <a:spcPct val="20000"/>
                </a:spcBef>
                <a:buChar char="•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3pPr>
              <a:lvl4pPr>
                <a:spcBef>
                  <a:spcPct val="20000"/>
                </a:spcBef>
                <a:buChar char="–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4pPr>
              <a:lvl5pPr>
                <a:spcBef>
                  <a:spcPct val="20000"/>
                </a:spcBef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ts val="1250"/>
                </a:spcBef>
                <a:buNone/>
              </a:pPr>
              <a:r>
                <a:rPr lang="en-US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855" y="0"/>
              <a:ext cx="144" cy="183"/>
            </a:xfrm>
            <a:prstGeom prst="rect">
              <a:avLst/>
            </a:prstGeom>
            <a:solidFill>
              <a:srgbClr val="CCFFFF"/>
            </a:solidFill>
            <a:ln w="9360" cmpd="sng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32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1pPr>
              <a:lvl2pPr>
                <a:spcBef>
                  <a:spcPct val="20000"/>
                </a:spcBef>
                <a:buChar char="–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8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2pPr>
              <a:lvl3pPr>
                <a:spcBef>
                  <a:spcPct val="20000"/>
                </a:spcBef>
                <a:buChar char="•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3pPr>
              <a:lvl4pPr>
                <a:spcBef>
                  <a:spcPct val="20000"/>
                </a:spcBef>
                <a:buChar char="–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4pPr>
              <a:lvl5pPr>
                <a:spcBef>
                  <a:spcPct val="20000"/>
                </a:spcBef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ts val="1250"/>
                </a:spcBef>
                <a:buNone/>
              </a:pPr>
              <a:r>
                <a:rPr lang="en-US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999" y="0"/>
              <a:ext cx="144" cy="183"/>
            </a:xfrm>
            <a:prstGeom prst="rect">
              <a:avLst/>
            </a:prstGeom>
            <a:solidFill>
              <a:srgbClr val="CCFFFF"/>
            </a:solidFill>
            <a:ln w="9360" cmpd="sng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32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1pPr>
              <a:lvl2pPr>
                <a:spcBef>
                  <a:spcPct val="20000"/>
                </a:spcBef>
                <a:buChar char="–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8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2pPr>
              <a:lvl3pPr>
                <a:spcBef>
                  <a:spcPct val="20000"/>
                </a:spcBef>
                <a:buChar char="•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3pPr>
              <a:lvl4pPr>
                <a:spcBef>
                  <a:spcPct val="20000"/>
                </a:spcBef>
                <a:buChar char="–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4pPr>
              <a:lvl5pPr>
                <a:spcBef>
                  <a:spcPct val="20000"/>
                </a:spcBef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ts val="1250"/>
                </a:spcBef>
                <a:buNone/>
              </a:pPr>
              <a:r>
                <a:rPr lang="en-US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</p:grpSp>
      <p:grpSp>
        <p:nvGrpSpPr>
          <p:cNvPr id="16" name="Group 17"/>
          <p:cNvGrpSpPr>
            <a:grpSpLocks/>
          </p:cNvGrpSpPr>
          <p:nvPr/>
        </p:nvGrpSpPr>
        <p:grpSpPr bwMode="auto">
          <a:xfrm>
            <a:off x="999609" y="4127055"/>
            <a:ext cx="5470525" cy="511175"/>
            <a:chOff x="0" y="0"/>
            <a:chExt cx="3446" cy="322"/>
          </a:xfrm>
        </p:grpSpPr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2295" y="183"/>
              <a:ext cx="1152" cy="140"/>
            </a:xfrm>
            <a:prstGeom prst="rect">
              <a:avLst/>
            </a:prstGeom>
            <a:solidFill>
              <a:srgbClr val="FFFF99">
                <a:alpha val="50000"/>
              </a:srgbClr>
            </a:solidFill>
            <a:ln w="9360" cmpd="sng">
              <a:solidFill>
                <a:srgbClr val="000000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32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1pPr>
              <a:lvl2pPr>
                <a:spcBef>
                  <a:spcPct val="20000"/>
                </a:spcBef>
                <a:buChar char="–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8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2pPr>
              <a:lvl3pPr>
                <a:spcBef>
                  <a:spcPct val="20000"/>
                </a:spcBef>
                <a:buChar char="•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3pPr>
              <a:lvl4pPr>
                <a:spcBef>
                  <a:spcPct val="20000"/>
                </a:spcBef>
                <a:buChar char="–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4pPr>
              <a:lvl5pPr>
                <a:spcBef>
                  <a:spcPct val="20000"/>
                </a:spcBef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ts val="1250"/>
                </a:spcBef>
                <a:buNone/>
              </a:pPr>
              <a:r>
                <a:rPr lang="en-US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0x00</a:t>
              </a:r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2295" y="0"/>
              <a:ext cx="144" cy="183"/>
            </a:xfrm>
            <a:prstGeom prst="rect">
              <a:avLst/>
            </a:prstGeom>
            <a:solidFill>
              <a:srgbClr val="FFFF99">
                <a:alpha val="50000"/>
              </a:srgbClr>
            </a:solidFill>
            <a:ln w="9360" cmpd="sng">
              <a:solidFill>
                <a:srgbClr val="000000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32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1pPr>
              <a:lvl2pPr>
                <a:spcBef>
                  <a:spcPct val="20000"/>
                </a:spcBef>
                <a:buChar char="–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8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2pPr>
              <a:lvl3pPr>
                <a:spcBef>
                  <a:spcPct val="20000"/>
                </a:spcBef>
                <a:buChar char="•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3pPr>
              <a:lvl4pPr>
                <a:spcBef>
                  <a:spcPct val="20000"/>
                </a:spcBef>
                <a:buChar char="–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4pPr>
              <a:lvl5pPr>
                <a:spcBef>
                  <a:spcPct val="20000"/>
                </a:spcBef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ts val="1250"/>
                </a:spcBef>
                <a:buNone/>
              </a:pPr>
              <a:r>
                <a:rPr lang="en-US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2439" y="0"/>
              <a:ext cx="144" cy="183"/>
            </a:xfrm>
            <a:prstGeom prst="rect">
              <a:avLst/>
            </a:prstGeom>
            <a:solidFill>
              <a:srgbClr val="FFFF99">
                <a:alpha val="50000"/>
              </a:srgbClr>
            </a:solidFill>
            <a:ln w="9360" cmpd="sng">
              <a:solidFill>
                <a:srgbClr val="000000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32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1pPr>
              <a:lvl2pPr>
                <a:spcBef>
                  <a:spcPct val="20000"/>
                </a:spcBef>
                <a:buChar char="–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8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2pPr>
              <a:lvl3pPr>
                <a:spcBef>
                  <a:spcPct val="20000"/>
                </a:spcBef>
                <a:buChar char="•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3pPr>
              <a:lvl4pPr>
                <a:spcBef>
                  <a:spcPct val="20000"/>
                </a:spcBef>
                <a:buChar char="–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4pPr>
              <a:lvl5pPr>
                <a:spcBef>
                  <a:spcPct val="20000"/>
                </a:spcBef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ts val="1250"/>
                </a:spcBef>
                <a:buNone/>
              </a:pPr>
              <a:r>
                <a:rPr lang="en-US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20" name="Rectangle 20"/>
            <p:cNvSpPr>
              <a:spLocks noChangeArrowheads="1"/>
            </p:cNvSpPr>
            <p:nvPr/>
          </p:nvSpPr>
          <p:spPr bwMode="auto">
            <a:xfrm>
              <a:off x="2583" y="0"/>
              <a:ext cx="144" cy="183"/>
            </a:xfrm>
            <a:prstGeom prst="rect">
              <a:avLst/>
            </a:prstGeom>
            <a:solidFill>
              <a:srgbClr val="FFFF99">
                <a:alpha val="50000"/>
              </a:srgbClr>
            </a:solidFill>
            <a:ln w="9360" cmpd="sng">
              <a:solidFill>
                <a:srgbClr val="000000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32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1pPr>
              <a:lvl2pPr>
                <a:spcBef>
                  <a:spcPct val="20000"/>
                </a:spcBef>
                <a:buChar char="–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8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2pPr>
              <a:lvl3pPr>
                <a:spcBef>
                  <a:spcPct val="20000"/>
                </a:spcBef>
                <a:buChar char="•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3pPr>
              <a:lvl4pPr>
                <a:spcBef>
                  <a:spcPct val="20000"/>
                </a:spcBef>
                <a:buChar char="–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4pPr>
              <a:lvl5pPr>
                <a:spcBef>
                  <a:spcPct val="20000"/>
                </a:spcBef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ts val="1250"/>
                </a:spcBef>
                <a:buNone/>
              </a:pPr>
              <a:r>
                <a:rPr lang="en-US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21" name="Rectangle 21"/>
            <p:cNvSpPr>
              <a:spLocks noChangeArrowheads="1"/>
            </p:cNvSpPr>
            <p:nvPr/>
          </p:nvSpPr>
          <p:spPr bwMode="auto">
            <a:xfrm>
              <a:off x="2727" y="0"/>
              <a:ext cx="144" cy="183"/>
            </a:xfrm>
            <a:prstGeom prst="rect">
              <a:avLst/>
            </a:prstGeom>
            <a:solidFill>
              <a:srgbClr val="FFFF99">
                <a:alpha val="50000"/>
              </a:srgbClr>
            </a:solidFill>
            <a:ln w="9360" cmpd="sng">
              <a:solidFill>
                <a:srgbClr val="000000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32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1pPr>
              <a:lvl2pPr>
                <a:spcBef>
                  <a:spcPct val="20000"/>
                </a:spcBef>
                <a:buChar char="–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8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2pPr>
              <a:lvl3pPr>
                <a:spcBef>
                  <a:spcPct val="20000"/>
                </a:spcBef>
                <a:buChar char="•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3pPr>
              <a:lvl4pPr>
                <a:spcBef>
                  <a:spcPct val="20000"/>
                </a:spcBef>
                <a:buChar char="–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4pPr>
              <a:lvl5pPr>
                <a:spcBef>
                  <a:spcPct val="20000"/>
                </a:spcBef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ts val="1250"/>
                </a:spcBef>
                <a:buNone/>
              </a:pPr>
              <a:r>
                <a:rPr lang="en-US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22" name="Rectangle 22"/>
            <p:cNvSpPr>
              <a:spLocks noChangeArrowheads="1"/>
            </p:cNvSpPr>
            <p:nvPr/>
          </p:nvSpPr>
          <p:spPr bwMode="auto">
            <a:xfrm>
              <a:off x="2871" y="0"/>
              <a:ext cx="144" cy="183"/>
            </a:xfrm>
            <a:prstGeom prst="rect">
              <a:avLst/>
            </a:prstGeom>
            <a:solidFill>
              <a:srgbClr val="FFFF99">
                <a:alpha val="50000"/>
              </a:srgbClr>
            </a:solidFill>
            <a:ln w="9360" cmpd="sng">
              <a:solidFill>
                <a:srgbClr val="000000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32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1pPr>
              <a:lvl2pPr>
                <a:spcBef>
                  <a:spcPct val="20000"/>
                </a:spcBef>
                <a:buChar char="–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8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2pPr>
              <a:lvl3pPr>
                <a:spcBef>
                  <a:spcPct val="20000"/>
                </a:spcBef>
                <a:buChar char="•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3pPr>
              <a:lvl4pPr>
                <a:spcBef>
                  <a:spcPct val="20000"/>
                </a:spcBef>
                <a:buChar char="–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4pPr>
              <a:lvl5pPr>
                <a:spcBef>
                  <a:spcPct val="20000"/>
                </a:spcBef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ts val="1250"/>
                </a:spcBef>
                <a:buNone/>
              </a:pPr>
              <a:r>
                <a:rPr lang="en-US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23" name="Rectangle 23"/>
            <p:cNvSpPr>
              <a:spLocks noChangeArrowheads="1"/>
            </p:cNvSpPr>
            <p:nvPr/>
          </p:nvSpPr>
          <p:spPr bwMode="auto">
            <a:xfrm>
              <a:off x="3015" y="0"/>
              <a:ext cx="144" cy="183"/>
            </a:xfrm>
            <a:prstGeom prst="rect">
              <a:avLst/>
            </a:prstGeom>
            <a:solidFill>
              <a:srgbClr val="FFFF99">
                <a:alpha val="50000"/>
              </a:srgbClr>
            </a:solidFill>
            <a:ln w="9360" cmpd="sng">
              <a:solidFill>
                <a:srgbClr val="000000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32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1pPr>
              <a:lvl2pPr>
                <a:spcBef>
                  <a:spcPct val="20000"/>
                </a:spcBef>
                <a:buChar char="–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8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2pPr>
              <a:lvl3pPr>
                <a:spcBef>
                  <a:spcPct val="20000"/>
                </a:spcBef>
                <a:buChar char="•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3pPr>
              <a:lvl4pPr>
                <a:spcBef>
                  <a:spcPct val="20000"/>
                </a:spcBef>
                <a:buChar char="–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4pPr>
              <a:lvl5pPr>
                <a:spcBef>
                  <a:spcPct val="20000"/>
                </a:spcBef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ts val="1250"/>
                </a:spcBef>
                <a:buNone/>
              </a:pPr>
              <a:r>
                <a:rPr lang="en-US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24" name="Rectangle 24"/>
            <p:cNvSpPr>
              <a:spLocks noChangeArrowheads="1"/>
            </p:cNvSpPr>
            <p:nvPr/>
          </p:nvSpPr>
          <p:spPr bwMode="auto">
            <a:xfrm>
              <a:off x="3159" y="0"/>
              <a:ext cx="144" cy="183"/>
            </a:xfrm>
            <a:prstGeom prst="rect">
              <a:avLst/>
            </a:prstGeom>
            <a:solidFill>
              <a:srgbClr val="FFFF99">
                <a:alpha val="50000"/>
              </a:srgbClr>
            </a:solidFill>
            <a:ln w="9360" cmpd="sng">
              <a:solidFill>
                <a:srgbClr val="000000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32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1pPr>
              <a:lvl2pPr>
                <a:spcBef>
                  <a:spcPct val="20000"/>
                </a:spcBef>
                <a:buChar char="–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8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2pPr>
              <a:lvl3pPr>
                <a:spcBef>
                  <a:spcPct val="20000"/>
                </a:spcBef>
                <a:buChar char="•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3pPr>
              <a:lvl4pPr>
                <a:spcBef>
                  <a:spcPct val="20000"/>
                </a:spcBef>
                <a:buChar char="–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4pPr>
              <a:lvl5pPr>
                <a:spcBef>
                  <a:spcPct val="20000"/>
                </a:spcBef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ts val="1250"/>
                </a:spcBef>
                <a:buNone/>
              </a:pPr>
              <a:r>
                <a:rPr lang="en-US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25" name="Rectangle 25"/>
            <p:cNvSpPr>
              <a:spLocks noChangeArrowheads="1"/>
            </p:cNvSpPr>
            <p:nvPr/>
          </p:nvSpPr>
          <p:spPr bwMode="auto">
            <a:xfrm>
              <a:off x="3303" y="0"/>
              <a:ext cx="144" cy="183"/>
            </a:xfrm>
            <a:prstGeom prst="rect">
              <a:avLst/>
            </a:prstGeom>
            <a:solidFill>
              <a:srgbClr val="FFFF99">
                <a:alpha val="50000"/>
              </a:srgbClr>
            </a:solidFill>
            <a:ln w="9360" cmpd="sng">
              <a:solidFill>
                <a:srgbClr val="000000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32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1pPr>
              <a:lvl2pPr>
                <a:spcBef>
                  <a:spcPct val="20000"/>
                </a:spcBef>
                <a:buChar char="–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8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2pPr>
              <a:lvl3pPr>
                <a:spcBef>
                  <a:spcPct val="20000"/>
                </a:spcBef>
                <a:buChar char="•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3pPr>
              <a:lvl4pPr>
                <a:spcBef>
                  <a:spcPct val="20000"/>
                </a:spcBef>
                <a:buChar char="–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4pPr>
              <a:lvl5pPr>
                <a:spcBef>
                  <a:spcPct val="20000"/>
                </a:spcBef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ts val="1250"/>
                </a:spcBef>
                <a:buNone/>
              </a:pPr>
              <a:r>
                <a:rPr lang="en-US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26" name="Rectangle 26"/>
            <p:cNvSpPr>
              <a:spLocks noChangeArrowheads="1"/>
            </p:cNvSpPr>
            <p:nvPr/>
          </p:nvSpPr>
          <p:spPr bwMode="auto">
            <a:xfrm>
              <a:off x="1152" y="183"/>
              <a:ext cx="1152" cy="140"/>
            </a:xfrm>
            <a:prstGeom prst="rect">
              <a:avLst/>
            </a:prstGeom>
            <a:solidFill>
              <a:srgbClr val="FFFF99">
                <a:alpha val="50000"/>
              </a:srgbClr>
            </a:solidFill>
            <a:ln w="9360" cmpd="sng">
              <a:solidFill>
                <a:srgbClr val="000000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32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1pPr>
              <a:lvl2pPr>
                <a:spcBef>
                  <a:spcPct val="20000"/>
                </a:spcBef>
                <a:buChar char="–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8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2pPr>
              <a:lvl3pPr>
                <a:spcBef>
                  <a:spcPct val="20000"/>
                </a:spcBef>
                <a:buChar char="•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3pPr>
              <a:lvl4pPr>
                <a:spcBef>
                  <a:spcPct val="20000"/>
                </a:spcBef>
                <a:buChar char="–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4pPr>
              <a:lvl5pPr>
                <a:spcBef>
                  <a:spcPct val="20000"/>
                </a:spcBef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ts val="1250"/>
                </a:spcBef>
                <a:buNone/>
              </a:pPr>
              <a:r>
                <a:rPr lang="en-US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0x00</a:t>
              </a:r>
            </a:p>
          </p:txBody>
        </p:sp>
        <p:sp>
          <p:nvSpPr>
            <p:cNvPr id="27" name="Rectangle 27"/>
            <p:cNvSpPr>
              <a:spLocks noChangeArrowheads="1"/>
            </p:cNvSpPr>
            <p:nvPr/>
          </p:nvSpPr>
          <p:spPr bwMode="auto">
            <a:xfrm>
              <a:off x="1152" y="0"/>
              <a:ext cx="144" cy="183"/>
            </a:xfrm>
            <a:prstGeom prst="rect">
              <a:avLst/>
            </a:prstGeom>
            <a:solidFill>
              <a:srgbClr val="FFFF99">
                <a:alpha val="50000"/>
              </a:srgbClr>
            </a:solidFill>
            <a:ln w="9360" cmpd="sng">
              <a:solidFill>
                <a:srgbClr val="000000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32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1pPr>
              <a:lvl2pPr>
                <a:spcBef>
                  <a:spcPct val="20000"/>
                </a:spcBef>
                <a:buChar char="–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8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2pPr>
              <a:lvl3pPr>
                <a:spcBef>
                  <a:spcPct val="20000"/>
                </a:spcBef>
                <a:buChar char="•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3pPr>
              <a:lvl4pPr>
                <a:spcBef>
                  <a:spcPct val="20000"/>
                </a:spcBef>
                <a:buChar char="–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4pPr>
              <a:lvl5pPr>
                <a:spcBef>
                  <a:spcPct val="20000"/>
                </a:spcBef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ts val="1250"/>
                </a:spcBef>
                <a:buNone/>
              </a:pPr>
              <a:r>
                <a:rPr lang="en-US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28" name="Rectangle 28"/>
            <p:cNvSpPr>
              <a:spLocks noChangeArrowheads="1"/>
            </p:cNvSpPr>
            <p:nvPr/>
          </p:nvSpPr>
          <p:spPr bwMode="auto">
            <a:xfrm>
              <a:off x="1296" y="0"/>
              <a:ext cx="144" cy="183"/>
            </a:xfrm>
            <a:prstGeom prst="rect">
              <a:avLst/>
            </a:prstGeom>
            <a:solidFill>
              <a:srgbClr val="FFFF99">
                <a:alpha val="50000"/>
              </a:srgbClr>
            </a:solidFill>
            <a:ln w="9360" cmpd="sng">
              <a:solidFill>
                <a:srgbClr val="000000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32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1pPr>
              <a:lvl2pPr>
                <a:spcBef>
                  <a:spcPct val="20000"/>
                </a:spcBef>
                <a:buChar char="–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8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2pPr>
              <a:lvl3pPr>
                <a:spcBef>
                  <a:spcPct val="20000"/>
                </a:spcBef>
                <a:buChar char="•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3pPr>
              <a:lvl4pPr>
                <a:spcBef>
                  <a:spcPct val="20000"/>
                </a:spcBef>
                <a:buChar char="–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4pPr>
              <a:lvl5pPr>
                <a:spcBef>
                  <a:spcPct val="20000"/>
                </a:spcBef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ts val="1250"/>
                </a:spcBef>
                <a:buNone/>
              </a:pPr>
              <a:r>
                <a:rPr lang="en-US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29" name="Rectangle 29"/>
            <p:cNvSpPr>
              <a:spLocks noChangeArrowheads="1"/>
            </p:cNvSpPr>
            <p:nvPr/>
          </p:nvSpPr>
          <p:spPr bwMode="auto">
            <a:xfrm>
              <a:off x="1436" y="0"/>
              <a:ext cx="144" cy="183"/>
            </a:xfrm>
            <a:prstGeom prst="rect">
              <a:avLst/>
            </a:prstGeom>
            <a:solidFill>
              <a:srgbClr val="FFFF99">
                <a:alpha val="50000"/>
              </a:srgbClr>
            </a:solidFill>
            <a:ln w="9360" cmpd="sng">
              <a:solidFill>
                <a:srgbClr val="000000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32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1pPr>
              <a:lvl2pPr>
                <a:spcBef>
                  <a:spcPct val="20000"/>
                </a:spcBef>
                <a:buChar char="–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8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2pPr>
              <a:lvl3pPr>
                <a:spcBef>
                  <a:spcPct val="20000"/>
                </a:spcBef>
                <a:buChar char="•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3pPr>
              <a:lvl4pPr>
                <a:spcBef>
                  <a:spcPct val="20000"/>
                </a:spcBef>
                <a:buChar char="–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4pPr>
              <a:lvl5pPr>
                <a:spcBef>
                  <a:spcPct val="20000"/>
                </a:spcBef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ts val="1250"/>
                </a:spcBef>
                <a:buNone/>
              </a:pPr>
              <a:r>
                <a:rPr lang="en-US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30" name="Rectangle 30"/>
            <p:cNvSpPr>
              <a:spLocks noChangeArrowheads="1"/>
            </p:cNvSpPr>
            <p:nvPr/>
          </p:nvSpPr>
          <p:spPr bwMode="auto">
            <a:xfrm>
              <a:off x="1580" y="0"/>
              <a:ext cx="144" cy="183"/>
            </a:xfrm>
            <a:prstGeom prst="rect">
              <a:avLst/>
            </a:prstGeom>
            <a:solidFill>
              <a:srgbClr val="FFFF99">
                <a:alpha val="50000"/>
              </a:srgbClr>
            </a:solidFill>
            <a:ln w="9360" cmpd="sng">
              <a:solidFill>
                <a:srgbClr val="000000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32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1pPr>
              <a:lvl2pPr>
                <a:spcBef>
                  <a:spcPct val="20000"/>
                </a:spcBef>
                <a:buChar char="–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8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2pPr>
              <a:lvl3pPr>
                <a:spcBef>
                  <a:spcPct val="20000"/>
                </a:spcBef>
                <a:buChar char="•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3pPr>
              <a:lvl4pPr>
                <a:spcBef>
                  <a:spcPct val="20000"/>
                </a:spcBef>
                <a:buChar char="–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4pPr>
              <a:lvl5pPr>
                <a:spcBef>
                  <a:spcPct val="20000"/>
                </a:spcBef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ts val="1250"/>
                </a:spcBef>
                <a:buNone/>
              </a:pPr>
              <a:r>
                <a:rPr lang="en-US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31" name="Rectangle 31"/>
            <p:cNvSpPr>
              <a:spLocks noChangeArrowheads="1"/>
            </p:cNvSpPr>
            <p:nvPr/>
          </p:nvSpPr>
          <p:spPr bwMode="auto">
            <a:xfrm>
              <a:off x="1723" y="0"/>
              <a:ext cx="144" cy="183"/>
            </a:xfrm>
            <a:prstGeom prst="rect">
              <a:avLst/>
            </a:prstGeom>
            <a:solidFill>
              <a:srgbClr val="FFFF99">
                <a:alpha val="50000"/>
              </a:srgbClr>
            </a:solidFill>
            <a:ln w="9360" cmpd="sng">
              <a:solidFill>
                <a:srgbClr val="000000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32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1pPr>
              <a:lvl2pPr>
                <a:spcBef>
                  <a:spcPct val="20000"/>
                </a:spcBef>
                <a:buChar char="–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8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2pPr>
              <a:lvl3pPr>
                <a:spcBef>
                  <a:spcPct val="20000"/>
                </a:spcBef>
                <a:buChar char="•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3pPr>
              <a:lvl4pPr>
                <a:spcBef>
                  <a:spcPct val="20000"/>
                </a:spcBef>
                <a:buChar char="–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4pPr>
              <a:lvl5pPr>
                <a:spcBef>
                  <a:spcPct val="20000"/>
                </a:spcBef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ts val="1250"/>
                </a:spcBef>
                <a:buNone/>
              </a:pPr>
              <a:r>
                <a:rPr lang="en-US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32" name="Rectangle 32"/>
            <p:cNvSpPr>
              <a:spLocks noChangeArrowheads="1"/>
            </p:cNvSpPr>
            <p:nvPr/>
          </p:nvSpPr>
          <p:spPr bwMode="auto">
            <a:xfrm>
              <a:off x="1863" y="0"/>
              <a:ext cx="144" cy="183"/>
            </a:xfrm>
            <a:prstGeom prst="rect">
              <a:avLst/>
            </a:prstGeom>
            <a:solidFill>
              <a:srgbClr val="FFFF99">
                <a:alpha val="50000"/>
              </a:srgbClr>
            </a:solidFill>
            <a:ln w="9360" cmpd="sng">
              <a:solidFill>
                <a:srgbClr val="000000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32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1pPr>
              <a:lvl2pPr>
                <a:spcBef>
                  <a:spcPct val="20000"/>
                </a:spcBef>
                <a:buChar char="–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8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2pPr>
              <a:lvl3pPr>
                <a:spcBef>
                  <a:spcPct val="20000"/>
                </a:spcBef>
                <a:buChar char="•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3pPr>
              <a:lvl4pPr>
                <a:spcBef>
                  <a:spcPct val="20000"/>
                </a:spcBef>
                <a:buChar char="–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4pPr>
              <a:lvl5pPr>
                <a:spcBef>
                  <a:spcPct val="20000"/>
                </a:spcBef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ts val="1250"/>
                </a:spcBef>
                <a:buNone/>
              </a:pPr>
              <a:r>
                <a:rPr lang="en-US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33" name="Rectangle 33"/>
            <p:cNvSpPr>
              <a:spLocks noChangeArrowheads="1"/>
            </p:cNvSpPr>
            <p:nvPr/>
          </p:nvSpPr>
          <p:spPr bwMode="auto">
            <a:xfrm>
              <a:off x="2007" y="0"/>
              <a:ext cx="144" cy="183"/>
            </a:xfrm>
            <a:prstGeom prst="rect">
              <a:avLst/>
            </a:prstGeom>
            <a:solidFill>
              <a:srgbClr val="FFFF99">
                <a:alpha val="50000"/>
              </a:srgbClr>
            </a:solidFill>
            <a:ln w="9360" cmpd="sng">
              <a:solidFill>
                <a:srgbClr val="000000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32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1pPr>
              <a:lvl2pPr>
                <a:spcBef>
                  <a:spcPct val="20000"/>
                </a:spcBef>
                <a:buChar char="–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8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2pPr>
              <a:lvl3pPr>
                <a:spcBef>
                  <a:spcPct val="20000"/>
                </a:spcBef>
                <a:buChar char="•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3pPr>
              <a:lvl4pPr>
                <a:spcBef>
                  <a:spcPct val="20000"/>
                </a:spcBef>
                <a:buChar char="–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4pPr>
              <a:lvl5pPr>
                <a:spcBef>
                  <a:spcPct val="20000"/>
                </a:spcBef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ts val="1250"/>
                </a:spcBef>
                <a:buNone/>
              </a:pPr>
              <a:r>
                <a:rPr lang="en-US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34" name="Rectangle 34"/>
            <p:cNvSpPr>
              <a:spLocks noChangeArrowheads="1"/>
            </p:cNvSpPr>
            <p:nvPr/>
          </p:nvSpPr>
          <p:spPr bwMode="auto">
            <a:xfrm>
              <a:off x="2151" y="0"/>
              <a:ext cx="144" cy="183"/>
            </a:xfrm>
            <a:prstGeom prst="rect">
              <a:avLst/>
            </a:prstGeom>
            <a:solidFill>
              <a:srgbClr val="FFFF99">
                <a:alpha val="50000"/>
              </a:srgbClr>
            </a:solidFill>
            <a:ln w="9360" cmpd="sng">
              <a:solidFill>
                <a:srgbClr val="000000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32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1pPr>
              <a:lvl2pPr>
                <a:spcBef>
                  <a:spcPct val="20000"/>
                </a:spcBef>
                <a:buChar char="–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8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2pPr>
              <a:lvl3pPr>
                <a:spcBef>
                  <a:spcPct val="20000"/>
                </a:spcBef>
                <a:buChar char="•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3pPr>
              <a:lvl4pPr>
                <a:spcBef>
                  <a:spcPct val="20000"/>
                </a:spcBef>
                <a:buChar char="–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4pPr>
              <a:lvl5pPr>
                <a:spcBef>
                  <a:spcPct val="20000"/>
                </a:spcBef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ts val="1250"/>
                </a:spcBef>
                <a:buNone/>
              </a:pPr>
              <a:r>
                <a:rPr lang="en-US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35" name="Rectangle 35"/>
            <p:cNvSpPr>
              <a:spLocks noChangeArrowheads="1"/>
            </p:cNvSpPr>
            <p:nvPr/>
          </p:nvSpPr>
          <p:spPr bwMode="auto">
            <a:xfrm>
              <a:off x="0" y="183"/>
              <a:ext cx="1152" cy="140"/>
            </a:xfrm>
            <a:prstGeom prst="rect">
              <a:avLst/>
            </a:prstGeom>
            <a:solidFill>
              <a:srgbClr val="FFFF99">
                <a:alpha val="50000"/>
              </a:srgbClr>
            </a:solidFill>
            <a:ln w="9360" cmpd="sng">
              <a:solidFill>
                <a:srgbClr val="000000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32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1pPr>
              <a:lvl2pPr>
                <a:spcBef>
                  <a:spcPct val="20000"/>
                </a:spcBef>
                <a:buChar char="–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8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2pPr>
              <a:lvl3pPr>
                <a:spcBef>
                  <a:spcPct val="20000"/>
                </a:spcBef>
                <a:buChar char="•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3pPr>
              <a:lvl4pPr>
                <a:spcBef>
                  <a:spcPct val="20000"/>
                </a:spcBef>
                <a:buChar char="–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4pPr>
              <a:lvl5pPr>
                <a:spcBef>
                  <a:spcPct val="20000"/>
                </a:spcBef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ts val="1250"/>
                </a:spcBef>
                <a:buNone/>
              </a:pPr>
              <a:r>
                <a:rPr lang="en-US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0x00</a:t>
              </a:r>
            </a:p>
          </p:txBody>
        </p:sp>
        <p:sp>
          <p:nvSpPr>
            <p:cNvPr id="36" name="Rectangle 36"/>
            <p:cNvSpPr>
              <a:spLocks noChangeArrowheads="1"/>
            </p:cNvSpPr>
            <p:nvPr/>
          </p:nvSpPr>
          <p:spPr bwMode="auto">
            <a:xfrm>
              <a:off x="0" y="0"/>
              <a:ext cx="144" cy="183"/>
            </a:xfrm>
            <a:prstGeom prst="rect">
              <a:avLst/>
            </a:prstGeom>
            <a:solidFill>
              <a:srgbClr val="FFFF99">
                <a:alpha val="50000"/>
              </a:srgbClr>
            </a:solidFill>
            <a:ln w="9360" cmpd="sng">
              <a:solidFill>
                <a:srgbClr val="000000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32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1pPr>
              <a:lvl2pPr>
                <a:spcBef>
                  <a:spcPct val="20000"/>
                </a:spcBef>
                <a:buChar char="–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8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2pPr>
              <a:lvl3pPr>
                <a:spcBef>
                  <a:spcPct val="20000"/>
                </a:spcBef>
                <a:buChar char="•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3pPr>
              <a:lvl4pPr>
                <a:spcBef>
                  <a:spcPct val="20000"/>
                </a:spcBef>
                <a:buChar char="–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4pPr>
              <a:lvl5pPr>
                <a:spcBef>
                  <a:spcPct val="20000"/>
                </a:spcBef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ts val="1250"/>
                </a:spcBef>
                <a:buNone/>
              </a:pPr>
              <a:r>
                <a:rPr lang="en-US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37" name="Rectangle 37"/>
            <p:cNvSpPr>
              <a:spLocks noChangeArrowheads="1"/>
            </p:cNvSpPr>
            <p:nvPr/>
          </p:nvSpPr>
          <p:spPr bwMode="auto">
            <a:xfrm>
              <a:off x="144" y="0"/>
              <a:ext cx="144" cy="183"/>
            </a:xfrm>
            <a:prstGeom prst="rect">
              <a:avLst/>
            </a:prstGeom>
            <a:solidFill>
              <a:srgbClr val="FFFF99">
                <a:alpha val="50000"/>
              </a:srgbClr>
            </a:solidFill>
            <a:ln w="9360" cmpd="sng">
              <a:solidFill>
                <a:srgbClr val="000000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32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1pPr>
              <a:lvl2pPr>
                <a:spcBef>
                  <a:spcPct val="20000"/>
                </a:spcBef>
                <a:buChar char="–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8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2pPr>
              <a:lvl3pPr>
                <a:spcBef>
                  <a:spcPct val="20000"/>
                </a:spcBef>
                <a:buChar char="•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3pPr>
              <a:lvl4pPr>
                <a:spcBef>
                  <a:spcPct val="20000"/>
                </a:spcBef>
                <a:buChar char="–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4pPr>
              <a:lvl5pPr>
                <a:spcBef>
                  <a:spcPct val="20000"/>
                </a:spcBef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ts val="1250"/>
                </a:spcBef>
                <a:buNone/>
              </a:pPr>
              <a:r>
                <a:rPr lang="en-US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38" name="Rectangle 38"/>
            <p:cNvSpPr>
              <a:spLocks noChangeArrowheads="1"/>
            </p:cNvSpPr>
            <p:nvPr/>
          </p:nvSpPr>
          <p:spPr bwMode="auto">
            <a:xfrm>
              <a:off x="288" y="0"/>
              <a:ext cx="144" cy="183"/>
            </a:xfrm>
            <a:prstGeom prst="rect">
              <a:avLst/>
            </a:prstGeom>
            <a:solidFill>
              <a:srgbClr val="FFFF99">
                <a:alpha val="50000"/>
              </a:srgbClr>
            </a:solidFill>
            <a:ln w="9360" cmpd="sng">
              <a:solidFill>
                <a:srgbClr val="000000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32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1pPr>
              <a:lvl2pPr>
                <a:spcBef>
                  <a:spcPct val="20000"/>
                </a:spcBef>
                <a:buChar char="–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8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2pPr>
              <a:lvl3pPr>
                <a:spcBef>
                  <a:spcPct val="20000"/>
                </a:spcBef>
                <a:buChar char="•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3pPr>
              <a:lvl4pPr>
                <a:spcBef>
                  <a:spcPct val="20000"/>
                </a:spcBef>
                <a:buChar char="–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4pPr>
              <a:lvl5pPr>
                <a:spcBef>
                  <a:spcPct val="20000"/>
                </a:spcBef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ts val="1250"/>
                </a:spcBef>
                <a:buNone/>
              </a:pPr>
              <a:r>
                <a:rPr lang="en-US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39" name="Rectangle 39"/>
            <p:cNvSpPr>
              <a:spLocks noChangeArrowheads="1"/>
            </p:cNvSpPr>
            <p:nvPr/>
          </p:nvSpPr>
          <p:spPr bwMode="auto">
            <a:xfrm>
              <a:off x="432" y="0"/>
              <a:ext cx="144" cy="183"/>
            </a:xfrm>
            <a:prstGeom prst="rect">
              <a:avLst/>
            </a:prstGeom>
            <a:solidFill>
              <a:srgbClr val="FFFF99">
                <a:alpha val="50000"/>
              </a:srgbClr>
            </a:solidFill>
            <a:ln w="9360" cmpd="sng">
              <a:solidFill>
                <a:srgbClr val="000000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32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1pPr>
              <a:lvl2pPr>
                <a:spcBef>
                  <a:spcPct val="20000"/>
                </a:spcBef>
                <a:buChar char="–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8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2pPr>
              <a:lvl3pPr>
                <a:spcBef>
                  <a:spcPct val="20000"/>
                </a:spcBef>
                <a:buChar char="•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3pPr>
              <a:lvl4pPr>
                <a:spcBef>
                  <a:spcPct val="20000"/>
                </a:spcBef>
                <a:buChar char="–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4pPr>
              <a:lvl5pPr>
                <a:spcBef>
                  <a:spcPct val="20000"/>
                </a:spcBef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ts val="1250"/>
                </a:spcBef>
                <a:buNone/>
              </a:pPr>
              <a:r>
                <a:rPr lang="en-US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40" name="Rectangle 40"/>
            <p:cNvSpPr>
              <a:spLocks noChangeArrowheads="1"/>
            </p:cNvSpPr>
            <p:nvPr/>
          </p:nvSpPr>
          <p:spPr bwMode="auto">
            <a:xfrm>
              <a:off x="576" y="0"/>
              <a:ext cx="144" cy="183"/>
            </a:xfrm>
            <a:prstGeom prst="rect">
              <a:avLst/>
            </a:prstGeom>
            <a:solidFill>
              <a:srgbClr val="FFFF99">
                <a:alpha val="50000"/>
              </a:srgbClr>
            </a:solidFill>
            <a:ln w="9360" cmpd="sng">
              <a:solidFill>
                <a:srgbClr val="000000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32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1pPr>
              <a:lvl2pPr>
                <a:spcBef>
                  <a:spcPct val="20000"/>
                </a:spcBef>
                <a:buChar char="–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8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2pPr>
              <a:lvl3pPr>
                <a:spcBef>
                  <a:spcPct val="20000"/>
                </a:spcBef>
                <a:buChar char="•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3pPr>
              <a:lvl4pPr>
                <a:spcBef>
                  <a:spcPct val="20000"/>
                </a:spcBef>
                <a:buChar char="–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4pPr>
              <a:lvl5pPr>
                <a:spcBef>
                  <a:spcPct val="20000"/>
                </a:spcBef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ts val="1250"/>
                </a:spcBef>
                <a:buNone/>
              </a:pPr>
              <a:r>
                <a:rPr lang="en-US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41" name="Rectangle 41"/>
            <p:cNvSpPr>
              <a:spLocks noChangeArrowheads="1"/>
            </p:cNvSpPr>
            <p:nvPr/>
          </p:nvSpPr>
          <p:spPr bwMode="auto">
            <a:xfrm>
              <a:off x="720" y="0"/>
              <a:ext cx="144" cy="183"/>
            </a:xfrm>
            <a:prstGeom prst="rect">
              <a:avLst/>
            </a:prstGeom>
            <a:solidFill>
              <a:srgbClr val="FFFF99">
                <a:alpha val="50000"/>
              </a:srgbClr>
            </a:solidFill>
            <a:ln w="9360" cmpd="sng">
              <a:solidFill>
                <a:srgbClr val="000000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32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1pPr>
              <a:lvl2pPr>
                <a:spcBef>
                  <a:spcPct val="20000"/>
                </a:spcBef>
                <a:buChar char="–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8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2pPr>
              <a:lvl3pPr>
                <a:spcBef>
                  <a:spcPct val="20000"/>
                </a:spcBef>
                <a:buChar char="•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3pPr>
              <a:lvl4pPr>
                <a:spcBef>
                  <a:spcPct val="20000"/>
                </a:spcBef>
                <a:buChar char="–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4pPr>
              <a:lvl5pPr>
                <a:spcBef>
                  <a:spcPct val="20000"/>
                </a:spcBef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ts val="1250"/>
                </a:spcBef>
                <a:buNone/>
              </a:pPr>
              <a:r>
                <a:rPr lang="en-US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42" name="Rectangle 42"/>
            <p:cNvSpPr>
              <a:spLocks noChangeArrowheads="1"/>
            </p:cNvSpPr>
            <p:nvPr/>
          </p:nvSpPr>
          <p:spPr bwMode="auto">
            <a:xfrm>
              <a:off x="864" y="0"/>
              <a:ext cx="144" cy="183"/>
            </a:xfrm>
            <a:prstGeom prst="rect">
              <a:avLst/>
            </a:prstGeom>
            <a:solidFill>
              <a:srgbClr val="FFFF99">
                <a:alpha val="50000"/>
              </a:srgbClr>
            </a:solidFill>
            <a:ln w="9360" cmpd="sng">
              <a:solidFill>
                <a:srgbClr val="000000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32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1pPr>
              <a:lvl2pPr>
                <a:spcBef>
                  <a:spcPct val="20000"/>
                </a:spcBef>
                <a:buChar char="–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8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2pPr>
              <a:lvl3pPr>
                <a:spcBef>
                  <a:spcPct val="20000"/>
                </a:spcBef>
                <a:buChar char="•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3pPr>
              <a:lvl4pPr>
                <a:spcBef>
                  <a:spcPct val="20000"/>
                </a:spcBef>
                <a:buChar char="–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4pPr>
              <a:lvl5pPr>
                <a:spcBef>
                  <a:spcPct val="20000"/>
                </a:spcBef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ts val="1250"/>
                </a:spcBef>
                <a:buNone/>
              </a:pPr>
              <a:r>
                <a:rPr lang="en-US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43" name="Rectangle 43"/>
            <p:cNvSpPr>
              <a:spLocks noChangeArrowheads="1"/>
            </p:cNvSpPr>
            <p:nvPr/>
          </p:nvSpPr>
          <p:spPr bwMode="auto">
            <a:xfrm>
              <a:off x="1008" y="0"/>
              <a:ext cx="144" cy="183"/>
            </a:xfrm>
            <a:prstGeom prst="rect">
              <a:avLst/>
            </a:prstGeom>
            <a:solidFill>
              <a:srgbClr val="FFFF99">
                <a:alpha val="50000"/>
              </a:srgbClr>
            </a:solidFill>
            <a:ln w="9360" cmpd="sng">
              <a:solidFill>
                <a:srgbClr val="000000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32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1pPr>
              <a:lvl2pPr>
                <a:spcBef>
                  <a:spcPct val="20000"/>
                </a:spcBef>
                <a:buChar char="–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8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2pPr>
              <a:lvl3pPr>
                <a:spcBef>
                  <a:spcPct val="20000"/>
                </a:spcBef>
                <a:buChar char="•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3pPr>
              <a:lvl4pPr>
                <a:spcBef>
                  <a:spcPct val="20000"/>
                </a:spcBef>
                <a:buChar char="–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4pPr>
              <a:lvl5pPr>
                <a:spcBef>
                  <a:spcPct val="20000"/>
                </a:spcBef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ts val="1250"/>
                </a:spcBef>
                <a:buNone/>
              </a:pPr>
              <a:r>
                <a:rPr lang="en-US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</p:grpSp>
      <p:grpSp>
        <p:nvGrpSpPr>
          <p:cNvPr id="44" name="Group 45"/>
          <p:cNvGrpSpPr>
            <a:grpSpLocks/>
          </p:cNvGrpSpPr>
          <p:nvPr/>
        </p:nvGrpSpPr>
        <p:grpSpPr bwMode="auto">
          <a:xfrm>
            <a:off x="999609" y="5193853"/>
            <a:ext cx="7299325" cy="514350"/>
            <a:chOff x="0" y="0"/>
            <a:chExt cx="4598" cy="324"/>
          </a:xfrm>
        </p:grpSpPr>
        <p:sp>
          <p:nvSpPr>
            <p:cNvPr id="45" name="Rectangle 45"/>
            <p:cNvSpPr>
              <a:spLocks noChangeArrowheads="1"/>
            </p:cNvSpPr>
            <p:nvPr/>
          </p:nvSpPr>
          <p:spPr bwMode="auto">
            <a:xfrm>
              <a:off x="3447" y="184"/>
              <a:ext cx="1152" cy="141"/>
            </a:xfrm>
            <a:prstGeom prst="rect">
              <a:avLst/>
            </a:prstGeom>
            <a:solidFill>
              <a:srgbClr val="CCFFFF"/>
            </a:solidFill>
            <a:ln w="9360" cmpd="sng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32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1pPr>
              <a:lvl2pPr>
                <a:spcBef>
                  <a:spcPct val="20000"/>
                </a:spcBef>
                <a:buChar char="–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8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2pPr>
              <a:lvl3pPr>
                <a:spcBef>
                  <a:spcPct val="20000"/>
                </a:spcBef>
                <a:buChar char="•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3pPr>
              <a:lvl4pPr>
                <a:spcBef>
                  <a:spcPct val="20000"/>
                </a:spcBef>
                <a:buChar char="–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4pPr>
              <a:lvl5pPr>
                <a:spcBef>
                  <a:spcPct val="20000"/>
                </a:spcBef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ts val="1250"/>
                </a:spcBef>
                <a:buNone/>
              </a:pPr>
              <a:r>
                <a:rPr lang="en-US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0x00</a:t>
              </a:r>
            </a:p>
          </p:txBody>
        </p:sp>
        <p:sp>
          <p:nvSpPr>
            <p:cNvPr id="46" name="Rectangle 46"/>
            <p:cNvSpPr>
              <a:spLocks noChangeArrowheads="1"/>
            </p:cNvSpPr>
            <p:nvPr/>
          </p:nvSpPr>
          <p:spPr bwMode="auto">
            <a:xfrm>
              <a:off x="3447" y="0"/>
              <a:ext cx="144" cy="184"/>
            </a:xfrm>
            <a:prstGeom prst="rect">
              <a:avLst/>
            </a:prstGeom>
            <a:solidFill>
              <a:srgbClr val="CCFFFF"/>
            </a:solidFill>
            <a:ln w="9360" cmpd="sng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32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1pPr>
              <a:lvl2pPr>
                <a:spcBef>
                  <a:spcPct val="20000"/>
                </a:spcBef>
                <a:buChar char="–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8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2pPr>
              <a:lvl3pPr>
                <a:spcBef>
                  <a:spcPct val="20000"/>
                </a:spcBef>
                <a:buChar char="•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3pPr>
              <a:lvl4pPr>
                <a:spcBef>
                  <a:spcPct val="20000"/>
                </a:spcBef>
                <a:buChar char="–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4pPr>
              <a:lvl5pPr>
                <a:spcBef>
                  <a:spcPct val="20000"/>
                </a:spcBef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ts val="1250"/>
                </a:spcBef>
                <a:buNone/>
              </a:pPr>
              <a:r>
                <a:rPr lang="en-US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47" name="Rectangle 47"/>
            <p:cNvSpPr>
              <a:spLocks noChangeArrowheads="1"/>
            </p:cNvSpPr>
            <p:nvPr/>
          </p:nvSpPr>
          <p:spPr bwMode="auto">
            <a:xfrm>
              <a:off x="3591" y="0"/>
              <a:ext cx="144" cy="184"/>
            </a:xfrm>
            <a:prstGeom prst="rect">
              <a:avLst/>
            </a:prstGeom>
            <a:solidFill>
              <a:srgbClr val="CCFFFF"/>
            </a:solidFill>
            <a:ln w="9360" cmpd="sng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32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1pPr>
              <a:lvl2pPr>
                <a:spcBef>
                  <a:spcPct val="20000"/>
                </a:spcBef>
                <a:buChar char="–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8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2pPr>
              <a:lvl3pPr>
                <a:spcBef>
                  <a:spcPct val="20000"/>
                </a:spcBef>
                <a:buChar char="•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3pPr>
              <a:lvl4pPr>
                <a:spcBef>
                  <a:spcPct val="20000"/>
                </a:spcBef>
                <a:buChar char="–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4pPr>
              <a:lvl5pPr>
                <a:spcBef>
                  <a:spcPct val="20000"/>
                </a:spcBef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ts val="1250"/>
                </a:spcBef>
                <a:buNone/>
              </a:pPr>
              <a:r>
                <a:rPr lang="en-US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48" name="Rectangle 48"/>
            <p:cNvSpPr>
              <a:spLocks noChangeArrowheads="1"/>
            </p:cNvSpPr>
            <p:nvPr/>
          </p:nvSpPr>
          <p:spPr bwMode="auto">
            <a:xfrm>
              <a:off x="3735" y="0"/>
              <a:ext cx="144" cy="184"/>
            </a:xfrm>
            <a:prstGeom prst="rect">
              <a:avLst/>
            </a:prstGeom>
            <a:solidFill>
              <a:srgbClr val="CCFFFF"/>
            </a:solidFill>
            <a:ln w="9360" cmpd="sng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32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1pPr>
              <a:lvl2pPr>
                <a:spcBef>
                  <a:spcPct val="20000"/>
                </a:spcBef>
                <a:buChar char="–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8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2pPr>
              <a:lvl3pPr>
                <a:spcBef>
                  <a:spcPct val="20000"/>
                </a:spcBef>
                <a:buChar char="•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3pPr>
              <a:lvl4pPr>
                <a:spcBef>
                  <a:spcPct val="20000"/>
                </a:spcBef>
                <a:buChar char="–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4pPr>
              <a:lvl5pPr>
                <a:spcBef>
                  <a:spcPct val="20000"/>
                </a:spcBef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ts val="1250"/>
                </a:spcBef>
                <a:buNone/>
              </a:pPr>
              <a:r>
                <a:rPr lang="en-US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49" name="Rectangle 49"/>
            <p:cNvSpPr>
              <a:spLocks noChangeArrowheads="1"/>
            </p:cNvSpPr>
            <p:nvPr/>
          </p:nvSpPr>
          <p:spPr bwMode="auto">
            <a:xfrm>
              <a:off x="3879" y="0"/>
              <a:ext cx="144" cy="184"/>
            </a:xfrm>
            <a:prstGeom prst="rect">
              <a:avLst/>
            </a:prstGeom>
            <a:solidFill>
              <a:srgbClr val="CCFFFF"/>
            </a:solidFill>
            <a:ln w="9360" cmpd="sng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32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1pPr>
              <a:lvl2pPr>
                <a:spcBef>
                  <a:spcPct val="20000"/>
                </a:spcBef>
                <a:buChar char="–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8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2pPr>
              <a:lvl3pPr>
                <a:spcBef>
                  <a:spcPct val="20000"/>
                </a:spcBef>
                <a:buChar char="•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3pPr>
              <a:lvl4pPr>
                <a:spcBef>
                  <a:spcPct val="20000"/>
                </a:spcBef>
                <a:buChar char="–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4pPr>
              <a:lvl5pPr>
                <a:spcBef>
                  <a:spcPct val="20000"/>
                </a:spcBef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ts val="1250"/>
                </a:spcBef>
                <a:buNone/>
              </a:pPr>
              <a:r>
                <a:rPr lang="en-US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50" name="Rectangle 50"/>
            <p:cNvSpPr>
              <a:spLocks noChangeArrowheads="1"/>
            </p:cNvSpPr>
            <p:nvPr/>
          </p:nvSpPr>
          <p:spPr bwMode="auto">
            <a:xfrm>
              <a:off x="4023" y="0"/>
              <a:ext cx="144" cy="184"/>
            </a:xfrm>
            <a:prstGeom prst="rect">
              <a:avLst/>
            </a:prstGeom>
            <a:solidFill>
              <a:srgbClr val="CCFFFF"/>
            </a:solidFill>
            <a:ln w="9360" cmpd="sng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32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1pPr>
              <a:lvl2pPr>
                <a:spcBef>
                  <a:spcPct val="20000"/>
                </a:spcBef>
                <a:buChar char="–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8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2pPr>
              <a:lvl3pPr>
                <a:spcBef>
                  <a:spcPct val="20000"/>
                </a:spcBef>
                <a:buChar char="•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3pPr>
              <a:lvl4pPr>
                <a:spcBef>
                  <a:spcPct val="20000"/>
                </a:spcBef>
                <a:buChar char="–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4pPr>
              <a:lvl5pPr>
                <a:spcBef>
                  <a:spcPct val="20000"/>
                </a:spcBef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ts val="1250"/>
                </a:spcBef>
                <a:buNone/>
              </a:pPr>
              <a:r>
                <a:rPr lang="en-US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51" name="Rectangle 51"/>
            <p:cNvSpPr>
              <a:spLocks noChangeArrowheads="1"/>
            </p:cNvSpPr>
            <p:nvPr/>
          </p:nvSpPr>
          <p:spPr bwMode="auto">
            <a:xfrm>
              <a:off x="4167" y="0"/>
              <a:ext cx="144" cy="184"/>
            </a:xfrm>
            <a:prstGeom prst="rect">
              <a:avLst/>
            </a:prstGeom>
            <a:solidFill>
              <a:srgbClr val="CCFFFF"/>
            </a:solidFill>
            <a:ln w="9360" cmpd="sng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32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1pPr>
              <a:lvl2pPr>
                <a:spcBef>
                  <a:spcPct val="20000"/>
                </a:spcBef>
                <a:buChar char="–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8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2pPr>
              <a:lvl3pPr>
                <a:spcBef>
                  <a:spcPct val="20000"/>
                </a:spcBef>
                <a:buChar char="•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3pPr>
              <a:lvl4pPr>
                <a:spcBef>
                  <a:spcPct val="20000"/>
                </a:spcBef>
                <a:buChar char="–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4pPr>
              <a:lvl5pPr>
                <a:spcBef>
                  <a:spcPct val="20000"/>
                </a:spcBef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ts val="1250"/>
                </a:spcBef>
                <a:buNone/>
              </a:pPr>
              <a:r>
                <a:rPr lang="en-US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52" name="Rectangle 52"/>
            <p:cNvSpPr>
              <a:spLocks noChangeArrowheads="1"/>
            </p:cNvSpPr>
            <p:nvPr/>
          </p:nvSpPr>
          <p:spPr bwMode="auto">
            <a:xfrm>
              <a:off x="4311" y="0"/>
              <a:ext cx="144" cy="184"/>
            </a:xfrm>
            <a:prstGeom prst="rect">
              <a:avLst/>
            </a:prstGeom>
            <a:solidFill>
              <a:srgbClr val="CCFFFF"/>
            </a:solidFill>
            <a:ln w="9360" cmpd="sng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32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1pPr>
              <a:lvl2pPr>
                <a:spcBef>
                  <a:spcPct val="20000"/>
                </a:spcBef>
                <a:buChar char="–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8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2pPr>
              <a:lvl3pPr>
                <a:spcBef>
                  <a:spcPct val="20000"/>
                </a:spcBef>
                <a:buChar char="•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3pPr>
              <a:lvl4pPr>
                <a:spcBef>
                  <a:spcPct val="20000"/>
                </a:spcBef>
                <a:buChar char="–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4pPr>
              <a:lvl5pPr>
                <a:spcBef>
                  <a:spcPct val="20000"/>
                </a:spcBef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ts val="1250"/>
                </a:spcBef>
                <a:buNone/>
              </a:pPr>
              <a:r>
                <a:rPr lang="en-US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53" name="Rectangle 53"/>
            <p:cNvSpPr>
              <a:spLocks noChangeArrowheads="1"/>
            </p:cNvSpPr>
            <p:nvPr/>
          </p:nvSpPr>
          <p:spPr bwMode="auto">
            <a:xfrm>
              <a:off x="4455" y="0"/>
              <a:ext cx="144" cy="184"/>
            </a:xfrm>
            <a:prstGeom prst="rect">
              <a:avLst/>
            </a:prstGeom>
            <a:solidFill>
              <a:srgbClr val="CCFFFF"/>
            </a:solidFill>
            <a:ln w="9360" cmpd="sng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32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1pPr>
              <a:lvl2pPr>
                <a:spcBef>
                  <a:spcPct val="20000"/>
                </a:spcBef>
                <a:buChar char="–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8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2pPr>
              <a:lvl3pPr>
                <a:spcBef>
                  <a:spcPct val="20000"/>
                </a:spcBef>
                <a:buChar char="•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3pPr>
              <a:lvl4pPr>
                <a:spcBef>
                  <a:spcPct val="20000"/>
                </a:spcBef>
                <a:buChar char="–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4pPr>
              <a:lvl5pPr>
                <a:spcBef>
                  <a:spcPct val="20000"/>
                </a:spcBef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ts val="1250"/>
                </a:spcBef>
                <a:buNone/>
              </a:pPr>
              <a:r>
                <a:rPr lang="en-US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54" name="Rectangle 54"/>
            <p:cNvSpPr>
              <a:spLocks noChangeArrowheads="1"/>
            </p:cNvSpPr>
            <p:nvPr/>
          </p:nvSpPr>
          <p:spPr bwMode="auto">
            <a:xfrm>
              <a:off x="2299" y="184"/>
              <a:ext cx="1152" cy="141"/>
            </a:xfrm>
            <a:prstGeom prst="rect">
              <a:avLst/>
            </a:prstGeom>
            <a:solidFill>
              <a:srgbClr val="CCFFFF"/>
            </a:solidFill>
            <a:ln w="9360" cmpd="sng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32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1pPr>
              <a:lvl2pPr>
                <a:spcBef>
                  <a:spcPct val="20000"/>
                </a:spcBef>
                <a:buChar char="–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8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2pPr>
              <a:lvl3pPr>
                <a:spcBef>
                  <a:spcPct val="20000"/>
                </a:spcBef>
                <a:buChar char="•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3pPr>
              <a:lvl4pPr>
                <a:spcBef>
                  <a:spcPct val="20000"/>
                </a:spcBef>
                <a:buChar char="–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4pPr>
              <a:lvl5pPr>
                <a:spcBef>
                  <a:spcPct val="20000"/>
                </a:spcBef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ts val="1250"/>
                </a:spcBef>
                <a:buNone/>
              </a:pPr>
              <a:r>
                <a:rPr lang="en-US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0x00</a:t>
              </a:r>
            </a:p>
          </p:txBody>
        </p:sp>
        <p:sp>
          <p:nvSpPr>
            <p:cNvPr id="55" name="Rectangle 55"/>
            <p:cNvSpPr>
              <a:spLocks noChangeArrowheads="1"/>
            </p:cNvSpPr>
            <p:nvPr/>
          </p:nvSpPr>
          <p:spPr bwMode="auto">
            <a:xfrm>
              <a:off x="2299" y="0"/>
              <a:ext cx="144" cy="184"/>
            </a:xfrm>
            <a:prstGeom prst="rect">
              <a:avLst/>
            </a:prstGeom>
            <a:solidFill>
              <a:srgbClr val="CCFFFF"/>
            </a:solidFill>
            <a:ln w="9360" cmpd="sng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32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1pPr>
              <a:lvl2pPr>
                <a:spcBef>
                  <a:spcPct val="20000"/>
                </a:spcBef>
                <a:buChar char="–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8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2pPr>
              <a:lvl3pPr>
                <a:spcBef>
                  <a:spcPct val="20000"/>
                </a:spcBef>
                <a:buChar char="•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3pPr>
              <a:lvl4pPr>
                <a:spcBef>
                  <a:spcPct val="20000"/>
                </a:spcBef>
                <a:buChar char="–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4pPr>
              <a:lvl5pPr>
                <a:spcBef>
                  <a:spcPct val="20000"/>
                </a:spcBef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ts val="1250"/>
                </a:spcBef>
                <a:buNone/>
              </a:pPr>
              <a:r>
                <a:rPr lang="en-US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56" name="Rectangle 56"/>
            <p:cNvSpPr>
              <a:spLocks noChangeArrowheads="1"/>
            </p:cNvSpPr>
            <p:nvPr/>
          </p:nvSpPr>
          <p:spPr bwMode="auto">
            <a:xfrm>
              <a:off x="2439" y="0"/>
              <a:ext cx="144" cy="184"/>
            </a:xfrm>
            <a:prstGeom prst="rect">
              <a:avLst/>
            </a:prstGeom>
            <a:solidFill>
              <a:srgbClr val="CCFFFF"/>
            </a:solidFill>
            <a:ln w="9360" cmpd="sng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32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1pPr>
              <a:lvl2pPr>
                <a:spcBef>
                  <a:spcPct val="20000"/>
                </a:spcBef>
                <a:buChar char="–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8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2pPr>
              <a:lvl3pPr>
                <a:spcBef>
                  <a:spcPct val="20000"/>
                </a:spcBef>
                <a:buChar char="•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3pPr>
              <a:lvl4pPr>
                <a:spcBef>
                  <a:spcPct val="20000"/>
                </a:spcBef>
                <a:buChar char="–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4pPr>
              <a:lvl5pPr>
                <a:spcBef>
                  <a:spcPct val="20000"/>
                </a:spcBef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ts val="1250"/>
                </a:spcBef>
                <a:buNone/>
              </a:pPr>
              <a:r>
                <a:rPr lang="en-US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57" name="Rectangle 57"/>
            <p:cNvSpPr>
              <a:spLocks noChangeArrowheads="1"/>
            </p:cNvSpPr>
            <p:nvPr/>
          </p:nvSpPr>
          <p:spPr bwMode="auto">
            <a:xfrm>
              <a:off x="2583" y="0"/>
              <a:ext cx="144" cy="184"/>
            </a:xfrm>
            <a:prstGeom prst="rect">
              <a:avLst/>
            </a:prstGeom>
            <a:solidFill>
              <a:srgbClr val="CCFFFF"/>
            </a:solidFill>
            <a:ln w="9360" cmpd="sng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32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1pPr>
              <a:lvl2pPr>
                <a:spcBef>
                  <a:spcPct val="20000"/>
                </a:spcBef>
                <a:buChar char="–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8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2pPr>
              <a:lvl3pPr>
                <a:spcBef>
                  <a:spcPct val="20000"/>
                </a:spcBef>
                <a:buChar char="•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3pPr>
              <a:lvl4pPr>
                <a:spcBef>
                  <a:spcPct val="20000"/>
                </a:spcBef>
                <a:buChar char="–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4pPr>
              <a:lvl5pPr>
                <a:spcBef>
                  <a:spcPct val="20000"/>
                </a:spcBef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ts val="1250"/>
                </a:spcBef>
                <a:buNone/>
              </a:pPr>
              <a:r>
                <a:rPr lang="en-US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58" name="Rectangle 58"/>
            <p:cNvSpPr>
              <a:spLocks noChangeArrowheads="1"/>
            </p:cNvSpPr>
            <p:nvPr/>
          </p:nvSpPr>
          <p:spPr bwMode="auto">
            <a:xfrm>
              <a:off x="2727" y="0"/>
              <a:ext cx="144" cy="184"/>
            </a:xfrm>
            <a:prstGeom prst="rect">
              <a:avLst/>
            </a:prstGeom>
            <a:solidFill>
              <a:srgbClr val="CCFFFF"/>
            </a:solidFill>
            <a:ln w="9360" cmpd="sng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32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1pPr>
              <a:lvl2pPr>
                <a:spcBef>
                  <a:spcPct val="20000"/>
                </a:spcBef>
                <a:buChar char="–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8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2pPr>
              <a:lvl3pPr>
                <a:spcBef>
                  <a:spcPct val="20000"/>
                </a:spcBef>
                <a:buChar char="•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3pPr>
              <a:lvl4pPr>
                <a:spcBef>
                  <a:spcPct val="20000"/>
                </a:spcBef>
                <a:buChar char="–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4pPr>
              <a:lvl5pPr>
                <a:spcBef>
                  <a:spcPct val="20000"/>
                </a:spcBef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ts val="1250"/>
                </a:spcBef>
                <a:buNone/>
              </a:pPr>
              <a:r>
                <a:rPr lang="en-US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59" name="Rectangle 59"/>
            <p:cNvSpPr>
              <a:spLocks noChangeArrowheads="1"/>
            </p:cNvSpPr>
            <p:nvPr/>
          </p:nvSpPr>
          <p:spPr bwMode="auto">
            <a:xfrm>
              <a:off x="2871" y="0"/>
              <a:ext cx="144" cy="184"/>
            </a:xfrm>
            <a:prstGeom prst="rect">
              <a:avLst/>
            </a:prstGeom>
            <a:solidFill>
              <a:srgbClr val="CCFFFF"/>
            </a:solidFill>
            <a:ln w="9360" cmpd="sng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32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1pPr>
              <a:lvl2pPr>
                <a:spcBef>
                  <a:spcPct val="20000"/>
                </a:spcBef>
                <a:buChar char="–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8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2pPr>
              <a:lvl3pPr>
                <a:spcBef>
                  <a:spcPct val="20000"/>
                </a:spcBef>
                <a:buChar char="•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3pPr>
              <a:lvl4pPr>
                <a:spcBef>
                  <a:spcPct val="20000"/>
                </a:spcBef>
                <a:buChar char="–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4pPr>
              <a:lvl5pPr>
                <a:spcBef>
                  <a:spcPct val="20000"/>
                </a:spcBef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ts val="1250"/>
                </a:spcBef>
                <a:buNone/>
              </a:pPr>
              <a:r>
                <a:rPr lang="en-US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60" name="Rectangle 60"/>
            <p:cNvSpPr>
              <a:spLocks noChangeArrowheads="1"/>
            </p:cNvSpPr>
            <p:nvPr/>
          </p:nvSpPr>
          <p:spPr bwMode="auto">
            <a:xfrm>
              <a:off x="3015" y="0"/>
              <a:ext cx="144" cy="184"/>
            </a:xfrm>
            <a:prstGeom prst="rect">
              <a:avLst/>
            </a:prstGeom>
            <a:solidFill>
              <a:srgbClr val="CCFFFF"/>
            </a:solidFill>
            <a:ln w="9360" cmpd="sng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32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1pPr>
              <a:lvl2pPr>
                <a:spcBef>
                  <a:spcPct val="20000"/>
                </a:spcBef>
                <a:buChar char="–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8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2pPr>
              <a:lvl3pPr>
                <a:spcBef>
                  <a:spcPct val="20000"/>
                </a:spcBef>
                <a:buChar char="•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3pPr>
              <a:lvl4pPr>
                <a:spcBef>
                  <a:spcPct val="20000"/>
                </a:spcBef>
                <a:buChar char="–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4pPr>
              <a:lvl5pPr>
                <a:spcBef>
                  <a:spcPct val="20000"/>
                </a:spcBef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ts val="1250"/>
                </a:spcBef>
                <a:buNone/>
              </a:pPr>
              <a:r>
                <a:rPr lang="en-US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61" name="Rectangle 61"/>
            <p:cNvSpPr>
              <a:spLocks noChangeArrowheads="1"/>
            </p:cNvSpPr>
            <p:nvPr/>
          </p:nvSpPr>
          <p:spPr bwMode="auto">
            <a:xfrm>
              <a:off x="3159" y="0"/>
              <a:ext cx="144" cy="184"/>
            </a:xfrm>
            <a:prstGeom prst="rect">
              <a:avLst/>
            </a:prstGeom>
            <a:solidFill>
              <a:srgbClr val="CCFFFF"/>
            </a:solidFill>
            <a:ln w="9360" cmpd="sng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32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1pPr>
              <a:lvl2pPr>
                <a:spcBef>
                  <a:spcPct val="20000"/>
                </a:spcBef>
                <a:buChar char="–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8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2pPr>
              <a:lvl3pPr>
                <a:spcBef>
                  <a:spcPct val="20000"/>
                </a:spcBef>
                <a:buChar char="•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3pPr>
              <a:lvl4pPr>
                <a:spcBef>
                  <a:spcPct val="20000"/>
                </a:spcBef>
                <a:buChar char="–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4pPr>
              <a:lvl5pPr>
                <a:spcBef>
                  <a:spcPct val="20000"/>
                </a:spcBef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ts val="1250"/>
                </a:spcBef>
                <a:buNone/>
              </a:pPr>
              <a:r>
                <a:rPr lang="en-US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62" name="Rectangle 62"/>
            <p:cNvSpPr>
              <a:spLocks noChangeArrowheads="1"/>
            </p:cNvSpPr>
            <p:nvPr/>
          </p:nvSpPr>
          <p:spPr bwMode="auto">
            <a:xfrm>
              <a:off x="3303" y="0"/>
              <a:ext cx="144" cy="184"/>
            </a:xfrm>
            <a:prstGeom prst="rect">
              <a:avLst/>
            </a:prstGeom>
            <a:solidFill>
              <a:srgbClr val="CCFFFF"/>
            </a:solidFill>
            <a:ln w="9360" cmpd="sng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32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1pPr>
              <a:lvl2pPr>
                <a:spcBef>
                  <a:spcPct val="20000"/>
                </a:spcBef>
                <a:buChar char="–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8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2pPr>
              <a:lvl3pPr>
                <a:spcBef>
                  <a:spcPct val="20000"/>
                </a:spcBef>
                <a:buChar char="•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3pPr>
              <a:lvl4pPr>
                <a:spcBef>
                  <a:spcPct val="20000"/>
                </a:spcBef>
                <a:buChar char="–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4pPr>
              <a:lvl5pPr>
                <a:spcBef>
                  <a:spcPct val="20000"/>
                </a:spcBef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ts val="1250"/>
                </a:spcBef>
                <a:buNone/>
              </a:pPr>
              <a:r>
                <a:rPr lang="en-US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63" name="Rectangle 63"/>
            <p:cNvSpPr>
              <a:spLocks noChangeArrowheads="1"/>
            </p:cNvSpPr>
            <p:nvPr/>
          </p:nvSpPr>
          <p:spPr bwMode="auto">
            <a:xfrm>
              <a:off x="1152" y="184"/>
              <a:ext cx="1152" cy="141"/>
            </a:xfrm>
            <a:prstGeom prst="rect">
              <a:avLst/>
            </a:prstGeom>
            <a:solidFill>
              <a:srgbClr val="FF99CC"/>
            </a:solidFill>
            <a:ln w="9360" cmpd="sng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32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1pPr>
              <a:lvl2pPr>
                <a:spcBef>
                  <a:spcPct val="20000"/>
                </a:spcBef>
                <a:buChar char="–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8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2pPr>
              <a:lvl3pPr>
                <a:spcBef>
                  <a:spcPct val="20000"/>
                </a:spcBef>
                <a:buChar char="•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3pPr>
              <a:lvl4pPr>
                <a:spcBef>
                  <a:spcPct val="20000"/>
                </a:spcBef>
                <a:buChar char="–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4pPr>
              <a:lvl5pPr>
                <a:spcBef>
                  <a:spcPct val="20000"/>
                </a:spcBef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ts val="1250"/>
                </a:spcBef>
                <a:buNone/>
              </a:pPr>
              <a:r>
                <a:rPr lang="en-US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0x80</a:t>
              </a:r>
            </a:p>
          </p:txBody>
        </p:sp>
        <p:sp>
          <p:nvSpPr>
            <p:cNvPr id="64" name="Rectangle 64"/>
            <p:cNvSpPr>
              <a:spLocks noChangeArrowheads="1"/>
            </p:cNvSpPr>
            <p:nvPr/>
          </p:nvSpPr>
          <p:spPr bwMode="auto">
            <a:xfrm>
              <a:off x="1152" y="0"/>
              <a:ext cx="144" cy="184"/>
            </a:xfrm>
            <a:prstGeom prst="rect">
              <a:avLst/>
            </a:prstGeom>
            <a:solidFill>
              <a:srgbClr val="FF99CC"/>
            </a:solidFill>
            <a:ln w="9360" cmpd="sng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32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1pPr>
              <a:lvl2pPr>
                <a:spcBef>
                  <a:spcPct val="20000"/>
                </a:spcBef>
                <a:buChar char="–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8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2pPr>
              <a:lvl3pPr>
                <a:spcBef>
                  <a:spcPct val="20000"/>
                </a:spcBef>
                <a:buChar char="•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3pPr>
              <a:lvl4pPr>
                <a:spcBef>
                  <a:spcPct val="20000"/>
                </a:spcBef>
                <a:buChar char="–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4pPr>
              <a:lvl5pPr>
                <a:spcBef>
                  <a:spcPct val="20000"/>
                </a:spcBef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ts val="1250"/>
                </a:spcBef>
                <a:buNone/>
              </a:pPr>
              <a:r>
                <a:rPr lang="en-US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65" name="Rectangle 65"/>
            <p:cNvSpPr>
              <a:spLocks noChangeArrowheads="1"/>
            </p:cNvSpPr>
            <p:nvPr/>
          </p:nvSpPr>
          <p:spPr bwMode="auto">
            <a:xfrm>
              <a:off x="1296" y="0"/>
              <a:ext cx="144" cy="184"/>
            </a:xfrm>
            <a:prstGeom prst="rect">
              <a:avLst/>
            </a:prstGeom>
            <a:solidFill>
              <a:srgbClr val="CCFFFF"/>
            </a:solidFill>
            <a:ln w="9360" cmpd="sng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32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1pPr>
              <a:lvl2pPr>
                <a:spcBef>
                  <a:spcPct val="20000"/>
                </a:spcBef>
                <a:buChar char="–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8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2pPr>
              <a:lvl3pPr>
                <a:spcBef>
                  <a:spcPct val="20000"/>
                </a:spcBef>
                <a:buChar char="•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3pPr>
              <a:lvl4pPr>
                <a:spcBef>
                  <a:spcPct val="20000"/>
                </a:spcBef>
                <a:buChar char="–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4pPr>
              <a:lvl5pPr>
                <a:spcBef>
                  <a:spcPct val="20000"/>
                </a:spcBef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ts val="1250"/>
                </a:spcBef>
                <a:buNone/>
              </a:pPr>
              <a:r>
                <a:rPr lang="en-US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66" name="Rectangle 66"/>
            <p:cNvSpPr>
              <a:spLocks noChangeArrowheads="1"/>
            </p:cNvSpPr>
            <p:nvPr/>
          </p:nvSpPr>
          <p:spPr bwMode="auto">
            <a:xfrm>
              <a:off x="1440" y="0"/>
              <a:ext cx="144" cy="184"/>
            </a:xfrm>
            <a:prstGeom prst="rect">
              <a:avLst/>
            </a:prstGeom>
            <a:solidFill>
              <a:srgbClr val="CCFFFF"/>
            </a:solidFill>
            <a:ln w="9360" cmpd="sng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32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1pPr>
              <a:lvl2pPr>
                <a:spcBef>
                  <a:spcPct val="20000"/>
                </a:spcBef>
                <a:buChar char="–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8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2pPr>
              <a:lvl3pPr>
                <a:spcBef>
                  <a:spcPct val="20000"/>
                </a:spcBef>
                <a:buChar char="•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3pPr>
              <a:lvl4pPr>
                <a:spcBef>
                  <a:spcPct val="20000"/>
                </a:spcBef>
                <a:buChar char="–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4pPr>
              <a:lvl5pPr>
                <a:spcBef>
                  <a:spcPct val="20000"/>
                </a:spcBef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ts val="1250"/>
                </a:spcBef>
                <a:buNone/>
              </a:pPr>
              <a:r>
                <a:rPr lang="en-US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67" name="Rectangle 67"/>
            <p:cNvSpPr>
              <a:spLocks noChangeArrowheads="1"/>
            </p:cNvSpPr>
            <p:nvPr/>
          </p:nvSpPr>
          <p:spPr bwMode="auto">
            <a:xfrm>
              <a:off x="1584" y="0"/>
              <a:ext cx="144" cy="184"/>
            </a:xfrm>
            <a:prstGeom prst="rect">
              <a:avLst/>
            </a:prstGeom>
            <a:solidFill>
              <a:srgbClr val="CCFFFF"/>
            </a:solidFill>
            <a:ln w="9360" cmpd="sng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32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1pPr>
              <a:lvl2pPr>
                <a:spcBef>
                  <a:spcPct val="20000"/>
                </a:spcBef>
                <a:buChar char="–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8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2pPr>
              <a:lvl3pPr>
                <a:spcBef>
                  <a:spcPct val="20000"/>
                </a:spcBef>
                <a:buChar char="•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3pPr>
              <a:lvl4pPr>
                <a:spcBef>
                  <a:spcPct val="20000"/>
                </a:spcBef>
                <a:buChar char="–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4pPr>
              <a:lvl5pPr>
                <a:spcBef>
                  <a:spcPct val="20000"/>
                </a:spcBef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ts val="1250"/>
                </a:spcBef>
                <a:buNone/>
              </a:pPr>
              <a:r>
                <a:rPr lang="en-US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68" name="Rectangle 68"/>
            <p:cNvSpPr>
              <a:spLocks noChangeArrowheads="1"/>
            </p:cNvSpPr>
            <p:nvPr/>
          </p:nvSpPr>
          <p:spPr bwMode="auto">
            <a:xfrm>
              <a:off x="1728" y="0"/>
              <a:ext cx="144" cy="184"/>
            </a:xfrm>
            <a:prstGeom prst="rect">
              <a:avLst/>
            </a:prstGeom>
            <a:solidFill>
              <a:srgbClr val="CCFFFF"/>
            </a:solidFill>
            <a:ln w="9360" cmpd="sng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32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1pPr>
              <a:lvl2pPr>
                <a:spcBef>
                  <a:spcPct val="20000"/>
                </a:spcBef>
                <a:buChar char="–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8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2pPr>
              <a:lvl3pPr>
                <a:spcBef>
                  <a:spcPct val="20000"/>
                </a:spcBef>
                <a:buChar char="•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3pPr>
              <a:lvl4pPr>
                <a:spcBef>
                  <a:spcPct val="20000"/>
                </a:spcBef>
                <a:buChar char="–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4pPr>
              <a:lvl5pPr>
                <a:spcBef>
                  <a:spcPct val="20000"/>
                </a:spcBef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ts val="1250"/>
                </a:spcBef>
                <a:buNone/>
              </a:pPr>
              <a:r>
                <a:rPr lang="en-US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69" name="Rectangle 69"/>
            <p:cNvSpPr>
              <a:spLocks noChangeArrowheads="1"/>
            </p:cNvSpPr>
            <p:nvPr/>
          </p:nvSpPr>
          <p:spPr bwMode="auto">
            <a:xfrm>
              <a:off x="1868" y="0"/>
              <a:ext cx="144" cy="184"/>
            </a:xfrm>
            <a:prstGeom prst="rect">
              <a:avLst/>
            </a:prstGeom>
            <a:solidFill>
              <a:srgbClr val="CCFFFF"/>
            </a:solidFill>
            <a:ln w="9360" cmpd="sng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32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1pPr>
              <a:lvl2pPr>
                <a:spcBef>
                  <a:spcPct val="20000"/>
                </a:spcBef>
                <a:buChar char="–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8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2pPr>
              <a:lvl3pPr>
                <a:spcBef>
                  <a:spcPct val="20000"/>
                </a:spcBef>
                <a:buChar char="•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3pPr>
              <a:lvl4pPr>
                <a:spcBef>
                  <a:spcPct val="20000"/>
                </a:spcBef>
                <a:buChar char="–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4pPr>
              <a:lvl5pPr>
                <a:spcBef>
                  <a:spcPct val="20000"/>
                </a:spcBef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ts val="1250"/>
                </a:spcBef>
                <a:buNone/>
              </a:pPr>
              <a:r>
                <a:rPr lang="en-US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70" name="Rectangle 70"/>
            <p:cNvSpPr>
              <a:spLocks noChangeArrowheads="1"/>
            </p:cNvSpPr>
            <p:nvPr/>
          </p:nvSpPr>
          <p:spPr bwMode="auto">
            <a:xfrm>
              <a:off x="2012" y="0"/>
              <a:ext cx="144" cy="184"/>
            </a:xfrm>
            <a:prstGeom prst="rect">
              <a:avLst/>
            </a:prstGeom>
            <a:solidFill>
              <a:srgbClr val="CCFFFF"/>
            </a:solidFill>
            <a:ln w="9360" cmpd="sng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32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1pPr>
              <a:lvl2pPr>
                <a:spcBef>
                  <a:spcPct val="20000"/>
                </a:spcBef>
                <a:buChar char="–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8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2pPr>
              <a:lvl3pPr>
                <a:spcBef>
                  <a:spcPct val="20000"/>
                </a:spcBef>
                <a:buChar char="•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3pPr>
              <a:lvl4pPr>
                <a:spcBef>
                  <a:spcPct val="20000"/>
                </a:spcBef>
                <a:buChar char="–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4pPr>
              <a:lvl5pPr>
                <a:spcBef>
                  <a:spcPct val="20000"/>
                </a:spcBef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ts val="1250"/>
                </a:spcBef>
                <a:buNone/>
              </a:pPr>
              <a:r>
                <a:rPr lang="en-US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71" name="Rectangle 71"/>
            <p:cNvSpPr>
              <a:spLocks noChangeArrowheads="1"/>
            </p:cNvSpPr>
            <p:nvPr/>
          </p:nvSpPr>
          <p:spPr bwMode="auto">
            <a:xfrm>
              <a:off x="2156" y="0"/>
              <a:ext cx="144" cy="184"/>
            </a:xfrm>
            <a:prstGeom prst="rect">
              <a:avLst/>
            </a:prstGeom>
            <a:solidFill>
              <a:srgbClr val="CCFFFF"/>
            </a:solidFill>
            <a:ln w="9360" cmpd="sng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32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1pPr>
              <a:lvl2pPr>
                <a:spcBef>
                  <a:spcPct val="20000"/>
                </a:spcBef>
                <a:buChar char="–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8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2pPr>
              <a:lvl3pPr>
                <a:spcBef>
                  <a:spcPct val="20000"/>
                </a:spcBef>
                <a:buChar char="•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3pPr>
              <a:lvl4pPr>
                <a:spcBef>
                  <a:spcPct val="20000"/>
                </a:spcBef>
                <a:buChar char="–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4pPr>
              <a:lvl5pPr>
                <a:spcBef>
                  <a:spcPct val="20000"/>
                </a:spcBef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ts val="1250"/>
                </a:spcBef>
                <a:buNone/>
              </a:pPr>
              <a:r>
                <a:rPr lang="en-US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72" name="Rectangle 72"/>
            <p:cNvSpPr>
              <a:spLocks noChangeArrowheads="1"/>
            </p:cNvSpPr>
            <p:nvPr/>
          </p:nvSpPr>
          <p:spPr bwMode="auto">
            <a:xfrm>
              <a:off x="0" y="184"/>
              <a:ext cx="1152" cy="141"/>
            </a:xfrm>
            <a:prstGeom prst="rect">
              <a:avLst/>
            </a:prstGeom>
            <a:solidFill>
              <a:srgbClr val="FF99CC"/>
            </a:solidFill>
            <a:ln w="9360" cmpd="sng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32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1pPr>
              <a:lvl2pPr>
                <a:spcBef>
                  <a:spcPct val="20000"/>
                </a:spcBef>
                <a:buChar char="–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8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2pPr>
              <a:lvl3pPr>
                <a:spcBef>
                  <a:spcPct val="20000"/>
                </a:spcBef>
                <a:buChar char="•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3pPr>
              <a:lvl4pPr>
                <a:spcBef>
                  <a:spcPct val="20000"/>
                </a:spcBef>
                <a:buChar char="–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4pPr>
              <a:lvl5pPr>
                <a:spcBef>
                  <a:spcPct val="20000"/>
                </a:spcBef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ts val="1250"/>
                </a:spcBef>
                <a:buNone/>
              </a:pPr>
              <a:r>
                <a:rPr lang="en-US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0x04</a:t>
              </a:r>
            </a:p>
          </p:txBody>
        </p:sp>
        <p:sp>
          <p:nvSpPr>
            <p:cNvPr id="73" name="Rectangle 73"/>
            <p:cNvSpPr>
              <a:spLocks noChangeArrowheads="1"/>
            </p:cNvSpPr>
            <p:nvPr/>
          </p:nvSpPr>
          <p:spPr bwMode="auto">
            <a:xfrm>
              <a:off x="0" y="0"/>
              <a:ext cx="144" cy="184"/>
            </a:xfrm>
            <a:prstGeom prst="rect">
              <a:avLst/>
            </a:prstGeom>
            <a:solidFill>
              <a:srgbClr val="CCFFFF"/>
            </a:solidFill>
            <a:ln w="9360" cmpd="sng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32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1pPr>
              <a:lvl2pPr>
                <a:spcBef>
                  <a:spcPct val="20000"/>
                </a:spcBef>
                <a:buChar char="–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8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2pPr>
              <a:lvl3pPr>
                <a:spcBef>
                  <a:spcPct val="20000"/>
                </a:spcBef>
                <a:buChar char="•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3pPr>
              <a:lvl4pPr>
                <a:spcBef>
                  <a:spcPct val="20000"/>
                </a:spcBef>
                <a:buChar char="–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4pPr>
              <a:lvl5pPr>
                <a:spcBef>
                  <a:spcPct val="20000"/>
                </a:spcBef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ts val="1250"/>
                </a:spcBef>
                <a:buNone/>
              </a:pPr>
              <a:r>
                <a:rPr lang="en-US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74" name="Rectangle 74"/>
            <p:cNvSpPr>
              <a:spLocks noChangeArrowheads="1"/>
            </p:cNvSpPr>
            <p:nvPr/>
          </p:nvSpPr>
          <p:spPr bwMode="auto">
            <a:xfrm>
              <a:off x="144" y="0"/>
              <a:ext cx="144" cy="184"/>
            </a:xfrm>
            <a:prstGeom prst="rect">
              <a:avLst/>
            </a:prstGeom>
            <a:solidFill>
              <a:srgbClr val="CCFFFF"/>
            </a:solidFill>
            <a:ln w="9360" cmpd="sng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32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1pPr>
              <a:lvl2pPr>
                <a:spcBef>
                  <a:spcPct val="20000"/>
                </a:spcBef>
                <a:buChar char="–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8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2pPr>
              <a:lvl3pPr>
                <a:spcBef>
                  <a:spcPct val="20000"/>
                </a:spcBef>
                <a:buChar char="•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3pPr>
              <a:lvl4pPr>
                <a:spcBef>
                  <a:spcPct val="20000"/>
                </a:spcBef>
                <a:buChar char="–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4pPr>
              <a:lvl5pPr>
                <a:spcBef>
                  <a:spcPct val="20000"/>
                </a:spcBef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ts val="1250"/>
                </a:spcBef>
                <a:buNone/>
              </a:pPr>
              <a:r>
                <a:rPr lang="en-US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75" name="Rectangle 75"/>
            <p:cNvSpPr>
              <a:spLocks noChangeArrowheads="1"/>
            </p:cNvSpPr>
            <p:nvPr/>
          </p:nvSpPr>
          <p:spPr bwMode="auto">
            <a:xfrm>
              <a:off x="288" y="0"/>
              <a:ext cx="144" cy="184"/>
            </a:xfrm>
            <a:prstGeom prst="rect">
              <a:avLst/>
            </a:prstGeom>
            <a:solidFill>
              <a:srgbClr val="CCFFFF"/>
            </a:solidFill>
            <a:ln w="9360" cmpd="sng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32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1pPr>
              <a:lvl2pPr>
                <a:spcBef>
                  <a:spcPct val="20000"/>
                </a:spcBef>
                <a:buChar char="–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8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2pPr>
              <a:lvl3pPr>
                <a:spcBef>
                  <a:spcPct val="20000"/>
                </a:spcBef>
                <a:buChar char="•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3pPr>
              <a:lvl4pPr>
                <a:spcBef>
                  <a:spcPct val="20000"/>
                </a:spcBef>
                <a:buChar char="–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4pPr>
              <a:lvl5pPr>
                <a:spcBef>
                  <a:spcPct val="20000"/>
                </a:spcBef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ts val="1250"/>
                </a:spcBef>
                <a:buNone/>
              </a:pPr>
              <a:r>
                <a:rPr lang="en-US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76" name="Rectangle 76"/>
            <p:cNvSpPr>
              <a:spLocks noChangeArrowheads="1"/>
            </p:cNvSpPr>
            <p:nvPr/>
          </p:nvSpPr>
          <p:spPr bwMode="auto">
            <a:xfrm>
              <a:off x="432" y="0"/>
              <a:ext cx="144" cy="184"/>
            </a:xfrm>
            <a:prstGeom prst="rect">
              <a:avLst/>
            </a:prstGeom>
            <a:solidFill>
              <a:srgbClr val="CCFFFF"/>
            </a:solidFill>
            <a:ln w="9360" cmpd="sng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32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1pPr>
              <a:lvl2pPr>
                <a:spcBef>
                  <a:spcPct val="20000"/>
                </a:spcBef>
                <a:buChar char="–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8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2pPr>
              <a:lvl3pPr>
                <a:spcBef>
                  <a:spcPct val="20000"/>
                </a:spcBef>
                <a:buChar char="•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3pPr>
              <a:lvl4pPr>
                <a:spcBef>
                  <a:spcPct val="20000"/>
                </a:spcBef>
                <a:buChar char="–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4pPr>
              <a:lvl5pPr>
                <a:spcBef>
                  <a:spcPct val="20000"/>
                </a:spcBef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ts val="1250"/>
                </a:spcBef>
                <a:buNone/>
              </a:pPr>
              <a:r>
                <a:rPr lang="en-US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77" name="Rectangle 77"/>
            <p:cNvSpPr>
              <a:spLocks noChangeArrowheads="1"/>
            </p:cNvSpPr>
            <p:nvPr/>
          </p:nvSpPr>
          <p:spPr bwMode="auto">
            <a:xfrm>
              <a:off x="576" y="0"/>
              <a:ext cx="144" cy="184"/>
            </a:xfrm>
            <a:prstGeom prst="rect">
              <a:avLst/>
            </a:prstGeom>
            <a:solidFill>
              <a:srgbClr val="CCFFFF"/>
            </a:solidFill>
            <a:ln w="9360" cmpd="sng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32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1pPr>
              <a:lvl2pPr>
                <a:spcBef>
                  <a:spcPct val="20000"/>
                </a:spcBef>
                <a:buChar char="–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8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2pPr>
              <a:lvl3pPr>
                <a:spcBef>
                  <a:spcPct val="20000"/>
                </a:spcBef>
                <a:buChar char="•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3pPr>
              <a:lvl4pPr>
                <a:spcBef>
                  <a:spcPct val="20000"/>
                </a:spcBef>
                <a:buChar char="–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4pPr>
              <a:lvl5pPr>
                <a:spcBef>
                  <a:spcPct val="20000"/>
                </a:spcBef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ts val="1250"/>
                </a:spcBef>
                <a:buNone/>
              </a:pPr>
              <a:r>
                <a:rPr lang="en-US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78" name="Rectangle 78"/>
            <p:cNvSpPr>
              <a:spLocks noChangeArrowheads="1"/>
            </p:cNvSpPr>
            <p:nvPr/>
          </p:nvSpPr>
          <p:spPr bwMode="auto">
            <a:xfrm>
              <a:off x="720" y="0"/>
              <a:ext cx="144" cy="184"/>
            </a:xfrm>
            <a:prstGeom prst="rect">
              <a:avLst/>
            </a:prstGeom>
            <a:solidFill>
              <a:srgbClr val="FF99CC"/>
            </a:solidFill>
            <a:ln w="9360" cmpd="sng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32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1pPr>
              <a:lvl2pPr>
                <a:spcBef>
                  <a:spcPct val="20000"/>
                </a:spcBef>
                <a:buChar char="–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8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2pPr>
              <a:lvl3pPr>
                <a:spcBef>
                  <a:spcPct val="20000"/>
                </a:spcBef>
                <a:buChar char="•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3pPr>
              <a:lvl4pPr>
                <a:spcBef>
                  <a:spcPct val="20000"/>
                </a:spcBef>
                <a:buChar char="–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4pPr>
              <a:lvl5pPr>
                <a:spcBef>
                  <a:spcPct val="20000"/>
                </a:spcBef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ts val="1250"/>
                </a:spcBef>
                <a:buNone/>
              </a:pPr>
              <a:r>
                <a:rPr lang="en-US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79" name="Rectangle 79"/>
            <p:cNvSpPr>
              <a:spLocks noChangeArrowheads="1"/>
            </p:cNvSpPr>
            <p:nvPr/>
          </p:nvSpPr>
          <p:spPr bwMode="auto">
            <a:xfrm>
              <a:off x="864" y="0"/>
              <a:ext cx="144" cy="184"/>
            </a:xfrm>
            <a:prstGeom prst="rect">
              <a:avLst/>
            </a:prstGeom>
            <a:solidFill>
              <a:srgbClr val="CCFFFF"/>
            </a:solidFill>
            <a:ln w="9360" cmpd="sng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32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1pPr>
              <a:lvl2pPr>
                <a:spcBef>
                  <a:spcPct val="20000"/>
                </a:spcBef>
                <a:buChar char="–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8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2pPr>
              <a:lvl3pPr>
                <a:spcBef>
                  <a:spcPct val="20000"/>
                </a:spcBef>
                <a:buChar char="•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3pPr>
              <a:lvl4pPr>
                <a:spcBef>
                  <a:spcPct val="20000"/>
                </a:spcBef>
                <a:buChar char="–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4pPr>
              <a:lvl5pPr>
                <a:spcBef>
                  <a:spcPct val="20000"/>
                </a:spcBef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ts val="1250"/>
                </a:spcBef>
                <a:buNone/>
              </a:pPr>
              <a:r>
                <a:rPr lang="en-US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80" name="Rectangle 80"/>
            <p:cNvSpPr>
              <a:spLocks noChangeArrowheads="1"/>
            </p:cNvSpPr>
            <p:nvPr/>
          </p:nvSpPr>
          <p:spPr bwMode="auto">
            <a:xfrm>
              <a:off x="1008" y="0"/>
              <a:ext cx="144" cy="184"/>
            </a:xfrm>
            <a:prstGeom prst="rect">
              <a:avLst/>
            </a:prstGeom>
            <a:solidFill>
              <a:srgbClr val="CCFFFF"/>
            </a:solidFill>
            <a:ln w="9360" cmpd="sng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32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1pPr>
              <a:lvl2pPr>
                <a:spcBef>
                  <a:spcPct val="20000"/>
                </a:spcBef>
                <a:buChar char="–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8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2pPr>
              <a:lvl3pPr>
                <a:spcBef>
                  <a:spcPct val="20000"/>
                </a:spcBef>
                <a:buChar char="•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3pPr>
              <a:lvl4pPr>
                <a:spcBef>
                  <a:spcPct val="20000"/>
                </a:spcBef>
                <a:buChar char="–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4pPr>
              <a:lvl5pPr>
                <a:spcBef>
                  <a:spcPct val="20000"/>
                </a:spcBef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 Rounded MT Bold" panose="020F070403050403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ts val="1250"/>
                </a:spcBef>
                <a:buNone/>
              </a:pPr>
              <a:r>
                <a:rPr lang="en-US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</p:grpSp>
      <p:sp>
        <p:nvSpPr>
          <p:cNvPr id="81" name="Rectangle 81"/>
          <p:cNvSpPr>
            <a:spLocks noChangeArrowheads="1"/>
          </p:cNvSpPr>
          <p:nvPr/>
        </p:nvSpPr>
        <p:spPr bwMode="auto">
          <a:xfrm>
            <a:off x="6486007" y="4660453"/>
            <a:ext cx="1905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 Rounded MT Bold" panose="020F0704030504030204" pitchFamily="34" charset="0"/>
                <a:ea typeface="黑体" panose="02010609060101010101" pitchFamily="49" charset="-122"/>
              </a:defRPr>
            </a:lvl1pPr>
            <a:lvl2pPr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黑体" panose="02010609060101010101" pitchFamily="49" charset="-122"/>
              </a:defRPr>
            </a:lvl2pPr>
            <a:lvl3pPr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Arial Rounded MT Bold" panose="020F0704030504030204" pitchFamily="34" charset="0"/>
                <a:ea typeface="黑体" panose="02010609060101010101" pitchFamily="49" charset="-122"/>
              </a:defRPr>
            </a:lvl3pPr>
            <a:lvl4pPr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 Rounded MT Bold" panose="020F0704030504030204" pitchFamily="34" charset="0"/>
                <a:ea typeface="黑体" panose="02010609060101010101" pitchFamily="49" charset="-122"/>
              </a:defRPr>
            </a:lvl4pPr>
            <a:lvl5pPr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 Rounded MT Bold" panose="020F0704030504030204" pitchFamily="34" charset="0"/>
                <a:ea typeface="黑体" panose="02010609060101010101" pitchFamily="49" charset="-122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 Rounded MT Bold" panose="020F0704030504030204" pitchFamily="34" charset="0"/>
                <a:ea typeface="黑体" panose="02010609060101010101" pitchFamily="49" charset="-122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 Rounded MT Bold" panose="020F0704030504030204" pitchFamily="34" charset="0"/>
                <a:ea typeface="黑体" panose="02010609060101010101" pitchFamily="49" charset="-122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 Rounded MT Bold" panose="020F0704030504030204" pitchFamily="34" charset="0"/>
                <a:ea typeface="黑体" panose="02010609060101010101" pitchFamily="49" charset="-122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 Rounded MT Bold" panose="020F0704030504030204" pitchFamily="34" charset="0"/>
                <a:ea typeface="黑体" panose="02010609060101010101" pitchFamily="49" charset="-122"/>
              </a:defRPr>
            </a:lvl9pPr>
          </a:lstStyle>
          <a:p>
            <a:pPr algn="ctr">
              <a:spcBef>
                <a:spcPts val="1250"/>
              </a:spcBef>
              <a:buNone/>
            </a:pPr>
            <a:r>
              <a:rPr lang="en-US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位常数</a:t>
            </a:r>
          </a:p>
        </p:txBody>
      </p:sp>
      <p:sp>
        <p:nvSpPr>
          <p:cNvPr id="82" name="AutoShape 82"/>
          <p:cNvSpPr>
            <a:spLocks noChangeArrowheads="1"/>
          </p:cNvSpPr>
          <p:nvPr/>
        </p:nvSpPr>
        <p:spPr bwMode="auto">
          <a:xfrm>
            <a:off x="4422259" y="4736655"/>
            <a:ext cx="277813" cy="355005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00CCFF"/>
          </a:solidFill>
          <a:ln w="9360" cmpd="sng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Rounded MT Bold" panose="020F0704030504030204" pitchFamily="34" charset="0"/>
                <a:ea typeface="黑体" panose="02010609060101010101" pitchFamily="49" charset="-122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Rounded MT Bold" panose="020F0704030504030204" pitchFamily="34" charset="0"/>
                <a:ea typeface="黑体" panose="02010609060101010101" pitchFamily="49" charset="-122"/>
              </a:defRPr>
            </a:lvl2pPr>
            <a:lvl3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Rounded MT Bold" panose="020F0704030504030204" pitchFamily="34" charset="0"/>
                <a:ea typeface="黑体" panose="02010609060101010101" pitchFamily="49" charset="-122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Rounded MT Bold" panose="020F0704030504030204" pitchFamily="34" charset="0"/>
                <a:ea typeface="黑体" panose="02010609060101010101" pitchFamily="49" charset="-122"/>
              </a:defRPr>
            </a:lvl4pPr>
            <a:lvl5pPr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Rounded MT Bold" panose="020F0704030504030204" pitchFamily="34" charset="0"/>
                <a:ea typeface="黑体" panose="02010609060101010101" pitchFamily="49" charset="-122"/>
              </a:defRPr>
            </a:lvl9pPr>
          </a:lstStyle>
          <a:p>
            <a:pPr>
              <a:buFontTx/>
              <a:buChar char="–"/>
            </a:pPr>
            <a:endParaRPr lang="zh-CN" altLang="zh-CN" sz="2000">
              <a:solidFill>
                <a:srgbClr val="000000"/>
              </a:solidFill>
              <a:latin typeface="黑体" panose="02010609060101010101" pitchFamily="49" charset="-122"/>
            </a:endParaRPr>
          </a:p>
        </p:txBody>
      </p:sp>
      <p:grpSp>
        <p:nvGrpSpPr>
          <p:cNvPr id="83" name="Group 84"/>
          <p:cNvGrpSpPr>
            <a:grpSpLocks/>
          </p:cNvGrpSpPr>
          <p:nvPr/>
        </p:nvGrpSpPr>
        <p:grpSpPr bwMode="auto">
          <a:xfrm>
            <a:off x="731321" y="3936555"/>
            <a:ext cx="7832725" cy="365125"/>
            <a:chOff x="0" y="0"/>
            <a:chExt cx="4934" cy="230"/>
          </a:xfrm>
        </p:grpSpPr>
        <p:sp>
          <p:nvSpPr>
            <p:cNvPr id="84" name="Line 84"/>
            <p:cNvSpPr>
              <a:spLocks noChangeShapeType="1"/>
            </p:cNvSpPr>
            <p:nvPr/>
          </p:nvSpPr>
          <p:spPr bwMode="auto">
            <a:xfrm flipV="1">
              <a:off x="4903" y="-1"/>
              <a:ext cx="1" cy="233"/>
            </a:xfrm>
            <a:prstGeom prst="line">
              <a:avLst/>
            </a:prstGeom>
            <a:noFill/>
            <a:ln w="25560" cmpd="sng">
              <a:solidFill>
                <a:srgbClr val="0000FF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Line 85"/>
            <p:cNvSpPr>
              <a:spLocks noChangeShapeType="1"/>
            </p:cNvSpPr>
            <p:nvPr/>
          </p:nvSpPr>
          <p:spPr bwMode="auto">
            <a:xfrm flipH="1">
              <a:off x="-1" y="32"/>
              <a:ext cx="2501" cy="1"/>
            </a:xfrm>
            <a:prstGeom prst="line">
              <a:avLst/>
            </a:prstGeom>
            <a:noFill/>
            <a:ln w="25560" cmpd="sng">
              <a:solidFill>
                <a:srgbClr val="0000FF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Line 86"/>
            <p:cNvSpPr>
              <a:spLocks noChangeShapeType="1"/>
            </p:cNvSpPr>
            <p:nvPr/>
          </p:nvSpPr>
          <p:spPr bwMode="auto">
            <a:xfrm>
              <a:off x="33" y="32"/>
              <a:ext cx="1" cy="165"/>
            </a:xfrm>
            <a:prstGeom prst="line">
              <a:avLst/>
            </a:prstGeom>
            <a:noFill/>
            <a:ln w="25560" cmpd="sng">
              <a:solidFill>
                <a:srgbClr val="0000FF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Line 87"/>
            <p:cNvSpPr>
              <a:spLocks noChangeShapeType="1"/>
            </p:cNvSpPr>
            <p:nvPr/>
          </p:nvSpPr>
          <p:spPr bwMode="auto">
            <a:xfrm>
              <a:off x="33" y="198"/>
              <a:ext cx="144" cy="1"/>
            </a:xfrm>
            <a:prstGeom prst="line">
              <a:avLst/>
            </a:prstGeom>
            <a:noFill/>
            <a:ln w="25560" cmpd="sng">
              <a:solidFill>
                <a:srgbClr val="0000FF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Line 88"/>
            <p:cNvSpPr>
              <a:spLocks noChangeShapeType="1"/>
            </p:cNvSpPr>
            <p:nvPr/>
          </p:nvSpPr>
          <p:spPr bwMode="auto">
            <a:xfrm>
              <a:off x="4759" y="198"/>
              <a:ext cx="144" cy="1"/>
            </a:xfrm>
            <a:prstGeom prst="line">
              <a:avLst/>
            </a:prstGeom>
            <a:noFill/>
            <a:ln w="25560" cmpd="sng">
              <a:solidFill>
                <a:srgbClr val="0000FF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Line 89"/>
            <p:cNvSpPr>
              <a:spLocks noChangeShapeType="1"/>
            </p:cNvSpPr>
            <p:nvPr/>
          </p:nvSpPr>
          <p:spPr bwMode="auto">
            <a:xfrm flipH="1">
              <a:off x="2437" y="32"/>
              <a:ext cx="2499" cy="1"/>
            </a:xfrm>
            <a:prstGeom prst="line">
              <a:avLst/>
            </a:prstGeom>
            <a:noFill/>
            <a:ln w="25560" cmpd="sng">
              <a:solidFill>
                <a:srgbClr val="0000FF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2815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 autoUpdateAnimBg="0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Franklin Gothic Medium"/>
        <a:ea typeface="微软雅黑"/>
        <a:cs typeface=""/>
      </a:majorFont>
      <a:minorFont>
        <a:latin typeface="Franklin Gothic Book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​​">
  <a:themeElements>
    <a:clrScheme name="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Franklin Gothic Medium"/>
        <a:ea typeface="微软雅黑"/>
        <a:cs typeface=""/>
      </a:majorFont>
      <a:minorFont>
        <a:latin typeface="Franklin Gothic Book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Office 主题​​">
  <a:themeElements>
    <a:clrScheme name="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Franklin Gothic Medium"/>
        <a:ea typeface="微软雅黑"/>
        <a:cs typeface=""/>
      </a:majorFont>
      <a:minorFont>
        <a:latin typeface="Franklin Gothic Book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Office 主题​​">
  <a:themeElements>
    <a:clrScheme name="1_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Office 主题​​">
      <a:majorFont>
        <a:latin typeface="Franklin Gothic Medium"/>
        <a:ea typeface="宋体"/>
        <a:cs typeface=""/>
      </a:majorFont>
      <a:minorFont>
        <a:latin typeface="Franklin Gothic Book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1_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Office 主题​​">
  <a:themeElements>
    <a:clrScheme name="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Franklin Gothic Medium"/>
        <a:ea typeface="微软雅黑"/>
        <a:cs typeface=""/>
      </a:majorFont>
      <a:minorFont>
        <a:latin typeface="Franklin Gothic Book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6_Office 主题​​">
  <a:themeElements>
    <a:clrScheme name="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Franklin Gothic Medium"/>
        <a:ea typeface="微软雅黑"/>
        <a:cs typeface=""/>
      </a:majorFont>
      <a:minorFont>
        <a:latin typeface="Franklin Gothic Book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7_Office 主题​​">
  <a:themeElements>
    <a:clrScheme name="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Franklin Gothic Medium"/>
        <a:ea typeface="微软雅黑"/>
        <a:cs typeface=""/>
      </a:majorFont>
      <a:minorFont>
        <a:latin typeface="Franklin Gothic Book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8_Office 主题​​">
  <a:themeElements>
    <a:clrScheme name="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Franklin Gothic Medium"/>
        <a:ea typeface="微软雅黑"/>
        <a:cs typeface=""/>
      </a:majorFont>
      <a:minorFont>
        <a:latin typeface="Franklin Gothic Book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9_Office 主题​​">
  <a:themeElements>
    <a:clrScheme name="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Franklin Gothic Medium"/>
        <a:ea typeface="微软雅黑"/>
        <a:cs typeface=""/>
      </a:majorFont>
      <a:minorFont>
        <a:latin typeface="Franklin Gothic Book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910</TotalTime>
  <Pages>0</Pages>
  <Words>1291</Words>
  <Characters>0</Characters>
  <Application>Microsoft Office PowerPoint</Application>
  <DocSecurity>0</DocSecurity>
  <PresentationFormat>全屏显示(4:3)</PresentationFormat>
  <Lines>0</Lines>
  <Paragraphs>390</Paragraphs>
  <Slides>24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9</vt:i4>
      </vt:variant>
      <vt:variant>
        <vt:lpstr>幻灯片标题</vt:lpstr>
      </vt:variant>
      <vt:variant>
        <vt:i4>24</vt:i4>
      </vt:variant>
    </vt:vector>
  </HeadingPairs>
  <TitlesOfParts>
    <vt:vector size="45" baseType="lpstr">
      <vt:lpstr>Arial Unicode MS</vt:lpstr>
      <vt:lpstr>Franklin Gothic Book</vt:lpstr>
      <vt:lpstr>黑体</vt:lpstr>
      <vt:lpstr>华文新魏</vt:lpstr>
      <vt:lpstr>宋体</vt:lpstr>
      <vt:lpstr>微软雅黑</vt:lpstr>
      <vt:lpstr>Arial</vt:lpstr>
      <vt:lpstr>Calibri</vt:lpstr>
      <vt:lpstr>Courier New</vt:lpstr>
      <vt:lpstr>Franklin Gothic Medium</vt:lpstr>
      <vt:lpstr>Microsoft Sans Serif</vt:lpstr>
      <vt:lpstr>Times New Roman</vt:lpstr>
      <vt:lpstr>Office 主题​​</vt:lpstr>
      <vt:lpstr>1_Office 主题​​</vt:lpstr>
      <vt:lpstr>2_Office 主题​​</vt:lpstr>
      <vt:lpstr>3_Office 主题​​</vt:lpstr>
      <vt:lpstr>4_Office 主题​​</vt:lpstr>
      <vt:lpstr>6_Office 主题​​</vt:lpstr>
      <vt:lpstr>7_Office 主题​​</vt:lpstr>
      <vt:lpstr>8_Office 主题​​</vt:lpstr>
      <vt:lpstr>9_Office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Windows 用户</dc:creator>
  <cp:keywords/>
  <dc:description/>
  <cp:lastModifiedBy>Liao Xiaofei</cp:lastModifiedBy>
  <cp:revision>436</cp:revision>
  <dcterms:created xsi:type="dcterms:W3CDTF">2013-05-20T02:48:50Z</dcterms:created>
  <dcterms:modified xsi:type="dcterms:W3CDTF">2015-07-10T06:06:24Z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2052-9.1.0.4842</vt:lpwstr>
  </property>
</Properties>
</file>