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9" r:id="rId2"/>
    <p:sldId id="478" r:id="rId3"/>
    <p:sldId id="459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9" r:id="rId12"/>
    <p:sldId id="480" r:id="rId13"/>
    <p:sldId id="482" r:id="rId14"/>
    <p:sldId id="470" r:id="rId15"/>
    <p:sldId id="481" r:id="rId1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531" userDrawn="1">
          <p15:clr>
            <a:srgbClr val="A4A3A4"/>
          </p15:clr>
        </p15:guide>
        <p15:guide id="4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AA9"/>
    <a:srgbClr val="7D91AA"/>
    <a:srgbClr val="A32638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87572" autoAdjust="0"/>
  </p:normalViewPr>
  <p:slideViewPr>
    <p:cSldViewPr>
      <p:cViewPr varScale="1">
        <p:scale>
          <a:sx n="69" d="100"/>
          <a:sy n="69" d="100"/>
        </p:scale>
        <p:origin x="1236" y="48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DC0090C-477E-4700-B52F-FA11C1F7740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89BC6-AC46-4662-BD2B-8F1514C69112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 alt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 alt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233E8346-62D4-4FD5-83A1-D02631196B55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A7084-D21B-4412-8BAA-9519E32DF07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36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7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04999-DFEC-4E1A-8B0E-1B59177BCD2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13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D5D6F-B15D-422A-8262-113C76E1F37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0668">
            <a:off x="8175271" y="5904305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4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07C07-1A47-4AEF-9500-F86846B82DD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974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5C49A-3F08-43FC-81E8-7D64018C944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90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259D4-D73D-41AC-B581-7F48A6A0DA9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332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0D804-B47B-4CCC-A417-06299ECF693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86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1D1E6-1A8D-415C-9F86-37DC23DF398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604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7D646-16DC-4769-A241-4BE67CB9E3B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729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B119-4D3A-4D58-964D-EEE26093495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2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7" y="914404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anose="02020603050405020304" pitchFamily="18" charset="0"/>
              </a:defRPr>
            </a:lvl1pPr>
          </a:lstStyle>
          <a:p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anose="02020603050405020304" pitchFamily="18" charset="0"/>
              </a:defRPr>
            </a:lvl1pPr>
          </a:lstStyle>
          <a:p>
            <a:fld id="{E08B6625-B949-4E1B-A326-0D75ED803C4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1" y="179392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altLang="de-DE" sz="2400">
              <a:solidFill>
                <a:srgbClr val="BD4505"/>
              </a:solidFill>
              <a:latin typeface="Times" panose="02020603050405020304" pitchFamily="18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altLang="de-DE" sz="1000" dirty="0">
                <a:solidFill>
                  <a:srgbClr val="A32638"/>
                </a:solidFill>
              </a:rPr>
              <a:t>Quartett42 | Mobile</a:t>
            </a:r>
            <a:r>
              <a:rPr lang="de-DE" altLang="de-DE" sz="1000" baseline="0" dirty="0">
                <a:solidFill>
                  <a:srgbClr val="A32638"/>
                </a:solidFill>
              </a:rPr>
              <a:t> </a:t>
            </a:r>
            <a:r>
              <a:rPr lang="de-DE" altLang="de-DE" sz="1000" baseline="0" dirty="0" err="1">
                <a:solidFill>
                  <a:srgbClr val="A32638"/>
                </a:solidFill>
              </a:rPr>
              <a:t>Application</a:t>
            </a:r>
            <a:r>
              <a:rPr lang="de-DE" altLang="de-DE" sz="1000" baseline="0" dirty="0">
                <a:solidFill>
                  <a:srgbClr val="A32638"/>
                </a:solidFill>
              </a:rPr>
              <a:t> Lab</a:t>
            </a:r>
            <a:r>
              <a:rPr lang="de-DE" altLang="de-DE" sz="1000" dirty="0">
                <a:solidFill>
                  <a:srgbClr val="A32638"/>
                </a:solidFill>
              </a:rPr>
              <a:t> |</a:t>
            </a:r>
            <a:r>
              <a:rPr lang="de-DE" altLang="de-DE" sz="1000" baseline="0" dirty="0">
                <a:solidFill>
                  <a:srgbClr val="A32638"/>
                </a:solidFill>
              </a:rPr>
              <a:t> 24.02.2017</a:t>
            </a:r>
            <a:endParaRPr lang="de-DE" alt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9"/>
            <a:ext cx="565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000">
                <a:solidFill>
                  <a:schemeClr val="bg1"/>
                </a:solidFill>
              </a:rPr>
              <a:t>Seite </a:t>
            </a:r>
            <a:fld id="{201F79DD-2259-44A5-8D4B-0D4A3DB6F456}" type="slidenum">
              <a:rPr lang="de-DE" alt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alt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rot="-5400000">
            <a:off x="-2518568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 kern="1200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panose="020B0604020202020204" pitchFamily="34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panose="020B0604020202020204" pitchFamily="34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panose="020B0604020202020204" pitchFamily="34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panose="020B0604020202020204" pitchFamily="34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panose="020B0604020202020204" pitchFamily="34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panose="020B0604020202020204" pitchFamily="34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panose="020B0604020202020204" pitchFamily="34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228600" y="2492898"/>
            <a:ext cx="4114800" cy="58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de-DE" altLang="de-DE" sz="2000" dirty="0">
                <a:solidFill>
                  <a:srgbClr val="A32638"/>
                </a:solidFill>
                <a:latin typeface="Arial" panose="020B0604020202020204" pitchFamily="34" charset="0"/>
              </a:rPr>
              <a:t>Quartett42</a:t>
            </a:r>
          </a:p>
          <a:p>
            <a:pPr>
              <a:lnSpc>
                <a:spcPts val="2200"/>
              </a:lnSpc>
            </a:pPr>
            <a:r>
              <a:rPr lang="de-DE" altLang="de-DE" sz="1400" dirty="0">
                <a:solidFill>
                  <a:srgbClr val="A32638"/>
                </a:solidFill>
                <a:latin typeface="Arial" panose="020B0604020202020204" pitchFamily="34" charset="0"/>
              </a:rPr>
              <a:t>Mobile </a:t>
            </a:r>
            <a:r>
              <a:rPr lang="de-DE" altLang="de-DE" sz="1400" dirty="0" err="1">
                <a:solidFill>
                  <a:srgbClr val="A32638"/>
                </a:solidFill>
                <a:latin typeface="Arial" panose="020B0604020202020204" pitchFamily="34" charset="0"/>
              </a:rPr>
              <a:t>Application</a:t>
            </a:r>
            <a:r>
              <a:rPr lang="de-DE" altLang="de-DE" sz="1400" dirty="0">
                <a:solidFill>
                  <a:srgbClr val="A32638"/>
                </a:solidFill>
                <a:latin typeface="Arial" panose="020B0604020202020204" pitchFamily="34" charset="0"/>
              </a:rPr>
              <a:t> Lab</a:t>
            </a:r>
            <a:endParaRPr lang="de-DE" altLang="de-DE" sz="2000" b="1" dirty="0">
              <a:solidFill>
                <a:srgbClr val="A32638"/>
              </a:solidFill>
              <a:latin typeface="Arial" panose="020B0604020202020204" pitchFamily="34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3323630"/>
            <a:ext cx="28956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</a:pPr>
            <a:r>
              <a:rPr lang="de-DE" altLang="de-DE" sz="900" dirty="0">
                <a:solidFill>
                  <a:srgbClr val="323232"/>
                </a:solidFill>
                <a:latin typeface="Arial" panose="020B0604020202020204" pitchFamily="34" charset="0"/>
              </a:rPr>
              <a:t>Tim Stenzel, Fabian Fischbach, Luis Beaucamp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0668">
            <a:off x="8853404" y="6630284"/>
            <a:ext cx="1219048" cy="12190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679">
            <a:off x="3452267" y="1850381"/>
            <a:ext cx="1921937" cy="239349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0855">
            <a:off x="4725428" y="1839664"/>
            <a:ext cx="1879069" cy="241492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64904"/>
            <a:ext cx="1843345" cy="2372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362 -0.1041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1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0" y="1921269"/>
            <a:ext cx="1886213" cy="2393490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1437701" y="993530"/>
            <a:ext cx="5940846" cy="8706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/>
              <a:t>Nach Ablauf der festgelegten Zeit/Rundenzahl/Punktezahl gewinnt der Spieler mit den meisten Karten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47" y="2156804"/>
            <a:ext cx="1836200" cy="2393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81" y="2034402"/>
            <a:ext cx="1857635" cy="235776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02" y="3051084"/>
            <a:ext cx="1843345" cy="237205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52" y="2871175"/>
            <a:ext cx="1929082" cy="24006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1" y="3103726"/>
            <a:ext cx="1864779" cy="240778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20557844">
            <a:off x="176059" y="3841628"/>
            <a:ext cx="271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GEWINNER</a:t>
            </a:r>
          </a:p>
        </p:txBody>
      </p:sp>
      <p:sp>
        <p:nvSpPr>
          <p:cNvPr id="14" name="Textfeld 13"/>
          <p:cNvSpPr txBox="1"/>
          <p:nvPr/>
        </p:nvSpPr>
        <p:spPr>
          <a:xfrm rot="1276777">
            <a:off x="5600717" y="4069003"/>
            <a:ext cx="283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VERLIERER</a:t>
            </a:r>
          </a:p>
        </p:txBody>
      </p:sp>
    </p:spTree>
    <p:extLst>
      <p:ext uri="{BB962C8B-B14F-4D97-AF65-F5344CB8AC3E}">
        <p14:creationId xmlns:p14="http://schemas.microsoft.com/office/powerpoint/2010/main" val="17314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8393615" cy="44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1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854854"/>
            <a:ext cx="8393615" cy="42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Picasso (einfaches Laden der Bilder)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MPAndroidCharts</a:t>
            </a:r>
            <a:r>
              <a:rPr lang="de-DE" dirty="0"/>
              <a:t> (Statistiken: </a:t>
            </a:r>
            <a:r>
              <a:rPr lang="de-DE" dirty="0" err="1"/>
              <a:t>Pie</a:t>
            </a:r>
            <a:r>
              <a:rPr lang="de-DE" dirty="0"/>
              <a:t> Charts)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com.github.clans:fab</a:t>
            </a:r>
            <a:r>
              <a:rPr lang="de-DE" dirty="0"/>
              <a:t> (Floating Action Button Menü)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Persistierung</a:t>
            </a:r>
            <a:r>
              <a:rPr lang="de-DE" dirty="0"/>
              <a:t> der Daten: JSON</a:t>
            </a:r>
          </a:p>
        </p:txBody>
      </p:sp>
    </p:spTree>
    <p:extLst>
      <p:ext uri="{BB962C8B-B14F-4D97-AF65-F5344CB8AC3E}">
        <p14:creationId xmlns:p14="http://schemas.microsoft.com/office/powerpoint/2010/main" val="273060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Schwierigkeiten bei der Implementierung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844824"/>
            <a:ext cx="7543800" cy="3312368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de-DE" altLang="de-DE" dirty="0"/>
              <a:t>Handling / Speichern der Bilder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altLang="de-DE" dirty="0"/>
              <a:t>Emulator (Bilder, Kamera, Sounds)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altLang="de-DE" dirty="0"/>
              <a:t>Deck </a:t>
            </a:r>
            <a:r>
              <a:rPr lang="de-DE" altLang="de-DE" dirty="0" err="1"/>
              <a:t>Creator</a:t>
            </a:r>
            <a:r>
              <a:rPr lang="de-DE" altLang="de-DE" dirty="0"/>
              <a:t>: Zustand des Decks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altLang="de-DE" dirty="0"/>
              <a:t>Datenaustausch zwischen </a:t>
            </a:r>
            <a:r>
              <a:rPr lang="de-DE" altLang="de-DE" dirty="0" err="1"/>
              <a:t>Activities</a:t>
            </a:r>
            <a:endParaRPr lang="de-DE" altLang="de-DE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de-DE" altLang="de-DE" dirty="0"/>
              <a:t>Anordnung der GUI-Elemente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895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69" y="423714"/>
            <a:ext cx="1458987" cy="278683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34878" t="9155" r="40773" b="42779"/>
          <a:stretch/>
        </p:blipFill>
        <p:spPr>
          <a:xfrm>
            <a:off x="3679961" y="404665"/>
            <a:ext cx="1684127" cy="28675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26146"/>
            <a:ext cx="1439322" cy="2786830"/>
          </a:xfrm>
          <a:prstGeom prst="rect">
            <a:avLst/>
          </a:prstGeom>
        </p:spPr>
      </p:pic>
      <p:pic>
        <p:nvPicPr>
          <p:cNvPr id="1026" name="Picture 2" descr="http://127.0.0.1:57133/device/ca1ed0db/screensho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694938"/>
            <a:ext cx="1403318" cy="24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127.0.0.1:57133/device/ca1ed0db/screensho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94938"/>
            <a:ext cx="1403317" cy="24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127.0.0.1:57133/device/ca1ed0db/screensho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84928"/>
            <a:ext cx="1408948" cy="25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89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09629" y="914404"/>
            <a:ext cx="7800975" cy="6572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Android Zustandsmodell</a:t>
            </a:r>
          </a:p>
        </p:txBody>
      </p:sp>
      <p:pic>
        <p:nvPicPr>
          <p:cNvPr id="5" name="Picture 2" descr="https://thenewboston.com/images/forum/upload/2014-12-19/5a00eeefae97a8d127f621fdc5ad2ff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92" y="914400"/>
            <a:ext cx="4354108" cy="56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8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Android Entwicklung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844824"/>
            <a:ext cx="7543800" cy="3312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altLang="de-DE" dirty="0"/>
              <a:t>+ Gute Doku</a:t>
            </a:r>
          </a:p>
          <a:p>
            <a:pPr>
              <a:lnSpc>
                <a:spcPct val="100000"/>
              </a:lnSpc>
            </a:pPr>
            <a:r>
              <a:rPr lang="de-DE" altLang="de-DE" dirty="0"/>
              <a:t>+ stets Weiterentwicklung</a:t>
            </a:r>
          </a:p>
          <a:p>
            <a:pPr marL="0" indent="0">
              <a:lnSpc>
                <a:spcPct val="100000"/>
              </a:lnSpc>
            </a:pPr>
            <a:r>
              <a:rPr lang="de-DE" altLang="de-DE" dirty="0"/>
              <a:t>+ Android Studio</a:t>
            </a:r>
          </a:p>
          <a:p>
            <a:pPr marL="0" indent="0">
              <a:lnSpc>
                <a:spcPct val="100000"/>
              </a:lnSpc>
            </a:pPr>
            <a:r>
              <a:rPr lang="de-DE" altLang="de-DE" dirty="0"/>
              <a:t>+ Java schon vertraut</a:t>
            </a:r>
          </a:p>
          <a:p>
            <a:pPr marL="0" indent="0">
              <a:lnSpc>
                <a:spcPct val="100000"/>
              </a:lnSpc>
            </a:pPr>
            <a:r>
              <a:rPr lang="de-DE" altLang="de-DE" dirty="0"/>
              <a:t>+ einfacher Zugriff auf Gerätefunktionen</a:t>
            </a:r>
          </a:p>
          <a:p>
            <a:pPr marL="0" indent="0">
              <a:lnSpc>
                <a:spcPct val="100000"/>
              </a:lnSpc>
            </a:pPr>
            <a:r>
              <a:rPr lang="de-DE" altLang="de-DE" dirty="0"/>
              <a:t>- Zustandsmodell ist kompliziert</a:t>
            </a:r>
          </a:p>
          <a:p>
            <a:pPr marL="0" indent="0">
              <a:lnSpc>
                <a:spcPct val="100000"/>
              </a:lnSpc>
            </a:pPr>
            <a:r>
              <a:rPr lang="de-DE" altLang="de-DE" dirty="0"/>
              <a:t>- Viele Geräte mit verschiedenen Seitenverhältnissen und verschiedenen Android-Versionen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679">
            <a:off x="2953204" y="1853315"/>
            <a:ext cx="1921937" cy="2393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0855">
            <a:off x="4226365" y="1842598"/>
            <a:ext cx="1879069" cy="241492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81" y="2567838"/>
            <a:ext cx="1843345" cy="2372056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7" y="914404"/>
            <a:ext cx="7800975" cy="657225"/>
          </a:xfrm>
        </p:spPr>
        <p:txBody>
          <a:bodyPr/>
          <a:lstStyle/>
          <a:p>
            <a:r>
              <a:rPr lang="de-DE" altLang="de-DE" dirty="0"/>
              <a:t>Spielablauf</a:t>
            </a:r>
          </a:p>
        </p:txBody>
      </p:sp>
    </p:spTree>
    <p:extLst>
      <p:ext uri="{BB962C8B-B14F-4D97-AF65-F5344CB8AC3E}">
        <p14:creationId xmlns:p14="http://schemas.microsoft.com/office/powerpoint/2010/main" val="216429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75" y="1153862"/>
            <a:ext cx="1836200" cy="2393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83" y="3324261"/>
            <a:ext cx="1857635" cy="23577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26" y="857251"/>
            <a:ext cx="1929082" cy="24006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3" y="1473209"/>
            <a:ext cx="1864779" cy="24077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06" y="801476"/>
            <a:ext cx="1886213" cy="239349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82" y="2694960"/>
            <a:ext cx="1843345" cy="2372056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1437701" y="1030766"/>
            <a:ext cx="5940846" cy="7932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/>
              <a:t>Karten werden gemischt und verteilt</a:t>
            </a:r>
          </a:p>
        </p:txBody>
      </p:sp>
    </p:spTree>
    <p:extLst>
      <p:ext uri="{BB962C8B-B14F-4D97-AF65-F5344CB8AC3E}">
        <p14:creationId xmlns:p14="http://schemas.microsoft.com/office/powerpoint/2010/main" val="125821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5.55112E-17 L 0.24166 0.3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5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1632 0.09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45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00295 0.241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2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-0.19492 0.36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183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-0.13264 -0.06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6" y="-31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0039 0.23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1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1437701" y="1050646"/>
            <a:ext cx="5940846" cy="7932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/>
              <a:t>Spieler wählt Attribut aus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52" y="2730683"/>
            <a:ext cx="1836200" cy="2393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5" y="2709249"/>
            <a:ext cx="1857635" cy="23577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7" y="2709250"/>
            <a:ext cx="1929082" cy="24006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4" y="2659236"/>
            <a:ext cx="1864779" cy="24077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6" y="2667935"/>
            <a:ext cx="1886213" cy="239349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7" y="2689370"/>
            <a:ext cx="1843345" cy="2372056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1437701" y="1030766"/>
            <a:ext cx="5940846" cy="7932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/>
              <a:t>Zufälliger Spieler beginnt mit oberster Karte seines Stapels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206566" y="2484992"/>
            <a:ext cx="2197865" cy="275972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Rechteck 2"/>
          <p:cNvSpPr/>
          <p:nvPr/>
        </p:nvSpPr>
        <p:spPr>
          <a:xfrm>
            <a:off x="454446" y="4071421"/>
            <a:ext cx="1611217" cy="25614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7181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1437701" y="1050646"/>
            <a:ext cx="5940846" cy="7932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/>
              <a:t>Attribute beider Karten werden verglichen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52" y="2730683"/>
            <a:ext cx="1836200" cy="2393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5" y="2709249"/>
            <a:ext cx="1857635" cy="23577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7" y="2709250"/>
            <a:ext cx="1929082" cy="240063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7" y="2689370"/>
            <a:ext cx="1843345" cy="23720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4" y="2659236"/>
            <a:ext cx="1864779" cy="24077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6" y="2667935"/>
            <a:ext cx="1886213" cy="2393490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1437701" y="1045055"/>
            <a:ext cx="5940846" cy="7932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/>
              <a:t>Karte mit höherem (oder niedrigerem) Wert gewinnt</a:t>
            </a:r>
          </a:p>
        </p:txBody>
      </p:sp>
      <p:sp>
        <p:nvSpPr>
          <p:cNvPr id="3" name="Rechteck 2"/>
          <p:cNvSpPr/>
          <p:nvPr/>
        </p:nvSpPr>
        <p:spPr>
          <a:xfrm>
            <a:off x="454446" y="4071421"/>
            <a:ext cx="1611217" cy="25614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Rechteck 12"/>
          <p:cNvSpPr/>
          <p:nvPr/>
        </p:nvSpPr>
        <p:spPr>
          <a:xfrm>
            <a:off x="6330439" y="4070388"/>
            <a:ext cx="1611217" cy="25614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Rechteck 13"/>
          <p:cNvSpPr/>
          <p:nvPr/>
        </p:nvSpPr>
        <p:spPr>
          <a:xfrm>
            <a:off x="454446" y="4071421"/>
            <a:ext cx="1611217" cy="25614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Rechteck 14"/>
          <p:cNvSpPr/>
          <p:nvPr/>
        </p:nvSpPr>
        <p:spPr>
          <a:xfrm>
            <a:off x="6330438" y="4070388"/>
            <a:ext cx="1611217" cy="2561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6" name="Abgerundetes Rechteck 15"/>
          <p:cNvSpPr/>
          <p:nvPr/>
        </p:nvSpPr>
        <p:spPr>
          <a:xfrm>
            <a:off x="1374125" y="1040413"/>
            <a:ext cx="6067999" cy="7932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/>
              <a:t>Gewinner bekommt beide Karten unter seinen Stapel und darf das nächste Attribut wählen</a:t>
            </a:r>
          </a:p>
        </p:txBody>
      </p:sp>
    </p:spTree>
    <p:extLst>
      <p:ext uri="{BB962C8B-B14F-4D97-AF65-F5344CB8AC3E}">
        <p14:creationId xmlns:p14="http://schemas.microsoft.com/office/powerpoint/2010/main" val="61983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63971 -0.0016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92" y="-9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77" y="2689370"/>
            <a:ext cx="1843345" cy="23720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6" y="2667935"/>
            <a:ext cx="1886213" cy="2393490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1437701" y="1050646"/>
            <a:ext cx="5940846" cy="7932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/>
              <a:t>Bein Unentschieden behält jeder seine Karten und sie werden unten auf den Stapel gelegt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52" y="2730683"/>
            <a:ext cx="1836200" cy="2393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5" y="2709249"/>
            <a:ext cx="1857635" cy="23577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7" y="2709250"/>
            <a:ext cx="1929082" cy="24006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4" y="2659236"/>
            <a:ext cx="1864779" cy="240778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80214" y="4566721"/>
            <a:ext cx="1611217" cy="31007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3" name="Rechteck 12"/>
          <p:cNvSpPr/>
          <p:nvPr/>
        </p:nvSpPr>
        <p:spPr>
          <a:xfrm>
            <a:off x="6250343" y="4620658"/>
            <a:ext cx="1611217" cy="25614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1265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0" y="2679022"/>
            <a:ext cx="1843345" cy="23720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6" y="2667935"/>
            <a:ext cx="1886213" cy="2393490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1437701" y="1050646"/>
            <a:ext cx="5940846" cy="7932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00" dirty="0"/>
              <a:t>Hat ein Spieler keine Karten mehr verliert er und der andere ist der Gewinner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25" y="2737829"/>
            <a:ext cx="1836200" cy="2393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5" y="2709249"/>
            <a:ext cx="1857635" cy="23577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6" y="2730684"/>
            <a:ext cx="1929082" cy="24006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4" y="2659236"/>
            <a:ext cx="1864779" cy="240778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 rot="20557844">
            <a:off x="176059" y="3841628"/>
            <a:ext cx="271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GEWINNER</a:t>
            </a:r>
          </a:p>
        </p:txBody>
      </p:sp>
      <p:sp>
        <p:nvSpPr>
          <p:cNvPr id="14" name="Textfeld 13"/>
          <p:cNvSpPr txBox="1"/>
          <p:nvPr/>
        </p:nvSpPr>
        <p:spPr>
          <a:xfrm rot="1276777">
            <a:off x="5921628" y="4008225"/>
            <a:ext cx="293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VERLIERER</a:t>
            </a:r>
          </a:p>
        </p:txBody>
      </p:sp>
    </p:spTree>
    <p:extLst>
      <p:ext uri="{BB962C8B-B14F-4D97-AF65-F5344CB8AC3E}">
        <p14:creationId xmlns:p14="http://schemas.microsoft.com/office/powerpoint/2010/main" val="275752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-0.62826 -0.00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1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</Words>
  <Application>Microsoft Office PowerPoint</Application>
  <PresentationFormat>Bildschirmpräsentation (4:3)</PresentationFormat>
  <Paragraphs>40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Times</vt:lpstr>
      <vt:lpstr>Leere Präsentation</vt:lpstr>
      <vt:lpstr>PowerPoint-Präsentation</vt:lpstr>
      <vt:lpstr>Android Zustandsmodell</vt:lpstr>
      <vt:lpstr>Android Entwicklung</vt:lpstr>
      <vt:lpstr>Spielablauf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Implementierung</vt:lpstr>
      <vt:lpstr>Schwierigkeiten bei der Implementierung</vt:lpstr>
      <vt:lpstr>PowerPoint-Präsentation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Luis Beaucamp</dc:creator>
  <cp:lastModifiedBy>Luis Beaucamp</cp:lastModifiedBy>
  <cp:revision>43</cp:revision>
  <dcterms:modified xsi:type="dcterms:W3CDTF">2017-02-24T07:54:01Z</dcterms:modified>
</cp:coreProperties>
</file>