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7"/>
  </p:notesMasterIdLst>
  <p:handoutMasterIdLst>
    <p:handoutMasterId r:id="rId38"/>
  </p:handoutMasterIdLst>
  <p:sldIdLst>
    <p:sldId id="489" r:id="rId2"/>
    <p:sldId id="566" r:id="rId3"/>
    <p:sldId id="574" r:id="rId4"/>
    <p:sldId id="542" r:id="rId5"/>
    <p:sldId id="547" r:id="rId6"/>
    <p:sldId id="548" r:id="rId7"/>
    <p:sldId id="556" r:id="rId8"/>
    <p:sldId id="570" r:id="rId9"/>
    <p:sldId id="557" r:id="rId10"/>
    <p:sldId id="569" r:id="rId11"/>
    <p:sldId id="533" r:id="rId12"/>
    <p:sldId id="475" r:id="rId13"/>
    <p:sldId id="544" r:id="rId14"/>
    <p:sldId id="521" r:id="rId15"/>
    <p:sldId id="522" r:id="rId16"/>
    <p:sldId id="490" r:id="rId17"/>
    <p:sldId id="492" r:id="rId18"/>
    <p:sldId id="565" r:id="rId19"/>
    <p:sldId id="493" r:id="rId20"/>
    <p:sldId id="494" r:id="rId21"/>
    <p:sldId id="541" r:id="rId22"/>
    <p:sldId id="568" r:id="rId23"/>
    <p:sldId id="558" r:id="rId24"/>
    <p:sldId id="555" r:id="rId25"/>
    <p:sldId id="534" r:id="rId26"/>
    <p:sldId id="536" r:id="rId27"/>
    <p:sldId id="539" r:id="rId28"/>
    <p:sldId id="560" r:id="rId29"/>
    <p:sldId id="561" r:id="rId30"/>
    <p:sldId id="572" r:id="rId31"/>
    <p:sldId id="543" r:id="rId32"/>
    <p:sldId id="546" r:id="rId33"/>
    <p:sldId id="554" r:id="rId34"/>
    <p:sldId id="532" r:id="rId35"/>
    <p:sldId id="575" r:id="rId36"/>
  </p:sldIdLst>
  <p:sldSz cx="9144000" cy="6858000" type="screen4x3"/>
  <p:notesSz cx="6858000" cy="10012363"/>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CDFF"/>
    <a:srgbClr val="FF5D5D"/>
    <a:srgbClr val="000032"/>
    <a:srgbClr val="9A0000"/>
    <a:srgbClr val="94F09B"/>
    <a:srgbClr val="99FF66"/>
    <a:srgbClr val="00EE6C"/>
    <a:srgbClr val="00DE64"/>
    <a:srgbClr val="9BE5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CF5C0-D786-4341-8E94-E2492FDF1D9C}" v="285" dt="2019-04-07T09:50:43.226"/>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86443" autoAdjust="0"/>
  </p:normalViewPr>
  <p:slideViewPr>
    <p:cSldViewPr>
      <p:cViewPr varScale="1">
        <p:scale>
          <a:sx n="58" d="100"/>
          <a:sy n="58" d="100"/>
        </p:scale>
        <p:origin x="792" y="-112"/>
      </p:cViewPr>
      <p:guideLst>
        <p:guide orient="horz" pos="2160"/>
        <p:guide pos="2880"/>
      </p:guideLst>
    </p:cSldViewPr>
  </p:slideViewPr>
  <p:outlineViewPr>
    <p:cViewPr>
      <p:scale>
        <a:sx n="33" d="100"/>
        <a:sy n="33" d="100"/>
      </p:scale>
      <p:origin x="0" y="-3520"/>
    </p:cViewPr>
  </p:outlineViewPr>
  <p:notesTextViewPr>
    <p:cViewPr>
      <p:scale>
        <a:sx n="100" d="100"/>
        <a:sy n="100" d="100"/>
      </p:scale>
      <p:origin x="0" y="0"/>
    </p:cViewPr>
  </p:notesTextViewPr>
  <p:sorterViewPr>
    <p:cViewPr varScale="1">
      <p:scale>
        <a:sx n="100" d="100"/>
        <a:sy n="100" d="100"/>
      </p:scale>
      <p:origin x="0" y="-8580"/>
    </p:cViewPr>
  </p:sorterViewPr>
  <p:notesViewPr>
    <p:cSldViewPr>
      <p:cViewPr varScale="1">
        <p:scale>
          <a:sx n="56" d="100"/>
          <a:sy n="56" d="100"/>
        </p:scale>
        <p:origin x="-2750" y="-82"/>
      </p:cViewPr>
      <p:guideLst>
        <p:guide orient="horz" pos="315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don Tucker" userId="6c118b5e3edabe82" providerId="LiveId" clId="{E8E7EDDB-7C5F-4AE6-B3E3-16CA84BA0A6E}"/>
    <pc:docChg chg="undo custSel addSld delSld modSld sldOrd">
      <pc:chgData name="Gordon Tucker" userId="6c118b5e3edabe82" providerId="LiveId" clId="{E8E7EDDB-7C5F-4AE6-B3E3-16CA84BA0A6E}" dt="2019-04-02T10:36:09.297" v="506"/>
      <pc:docMkLst>
        <pc:docMk/>
      </pc:docMkLst>
      <pc:sldChg chg="modSp">
        <pc:chgData name="Gordon Tucker" userId="6c118b5e3edabe82" providerId="LiveId" clId="{E8E7EDDB-7C5F-4AE6-B3E3-16CA84BA0A6E}" dt="2019-03-29T10:02:14.448" v="44" actId="207"/>
        <pc:sldMkLst>
          <pc:docMk/>
          <pc:sldMk cId="2229965180" sldId="492"/>
        </pc:sldMkLst>
        <pc:spChg chg="mod">
          <ac:chgData name="Gordon Tucker" userId="6c118b5e3edabe82" providerId="LiveId" clId="{E8E7EDDB-7C5F-4AE6-B3E3-16CA84BA0A6E}" dt="2019-03-29T09:57:45.972" v="1" actId="1076"/>
          <ac:spMkLst>
            <pc:docMk/>
            <pc:sldMk cId="2229965180" sldId="492"/>
            <ac:spMk id="3" creationId="{00000000-0000-0000-0000-000000000000}"/>
          </ac:spMkLst>
        </pc:spChg>
        <pc:spChg chg="mod">
          <ac:chgData name="Gordon Tucker" userId="6c118b5e3edabe82" providerId="LiveId" clId="{E8E7EDDB-7C5F-4AE6-B3E3-16CA84BA0A6E}" dt="2019-03-29T10:02:14.448" v="44" actId="207"/>
          <ac:spMkLst>
            <pc:docMk/>
            <pc:sldMk cId="2229965180" sldId="492"/>
            <ac:spMk id="6" creationId="{00000000-0000-0000-0000-000000000000}"/>
          </ac:spMkLst>
        </pc:spChg>
      </pc:sldChg>
      <pc:sldChg chg="modSp">
        <pc:chgData name="Gordon Tucker" userId="6c118b5e3edabe82" providerId="LiveId" clId="{E8E7EDDB-7C5F-4AE6-B3E3-16CA84BA0A6E}" dt="2019-03-29T10:02:23.026" v="45" actId="207"/>
        <pc:sldMkLst>
          <pc:docMk/>
          <pc:sldMk cId="1882320622" sldId="493"/>
        </pc:sldMkLst>
        <pc:spChg chg="mod">
          <ac:chgData name="Gordon Tucker" userId="6c118b5e3edabe82" providerId="LiveId" clId="{E8E7EDDB-7C5F-4AE6-B3E3-16CA84BA0A6E}" dt="2019-03-29T10:01:46.915" v="39" actId="1076"/>
          <ac:spMkLst>
            <pc:docMk/>
            <pc:sldMk cId="1882320622" sldId="493"/>
            <ac:spMk id="3" creationId="{00000000-0000-0000-0000-000000000000}"/>
          </ac:spMkLst>
        </pc:spChg>
        <pc:spChg chg="mod">
          <ac:chgData name="Gordon Tucker" userId="6c118b5e3edabe82" providerId="LiveId" clId="{E8E7EDDB-7C5F-4AE6-B3E3-16CA84BA0A6E}" dt="2019-03-29T10:02:23.026" v="45" actId="207"/>
          <ac:spMkLst>
            <pc:docMk/>
            <pc:sldMk cId="1882320622" sldId="493"/>
            <ac:spMk id="6" creationId="{00000000-0000-0000-0000-000000000000}"/>
          </ac:spMkLst>
        </pc:spChg>
      </pc:sldChg>
      <pc:sldChg chg="addSp modSp ord">
        <pc:chgData name="Gordon Tucker" userId="6c118b5e3edabe82" providerId="LiveId" clId="{E8E7EDDB-7C5F-4AE6-B3E3-16CA84BA0A6E}" dt="2019-03-29T10:37:25.490" v="122" actId="14100"/>
        <pc:sldMkLst>
          <pc:docMk/>
          <pc:sldMk cId="2974873346" sldId="534"/>
        </pc:sldMkLst>
        <pc:spChg chg="add mod">
          <ac:chgData name="Gordon Tucker" userId="6c118b5e3edabe82" providerId="LiveId" clId="{E8E7EDDB-7C5F-4AE6-B3E3-16CA84BA0A6E}" dt="2019-03-29T10:37:25.490" v="122" actId="14100"/>
          <ac:spMkLst>
            <pc:docMk/>
            <pc:sldMk cId="2974873346" sldId="534"/>
            <ac:spMk id="4" creationId="{1B12035E-98A0-46DA-BA4B-D618898DA6D1}"/>
          </ac:spMkLst>
        </pc:spChg>
      </pc:sldChg>
      <pc:sldChg chg="ord">
        <pc:chgData name="Gordon Tucker" userId="6c118b5e3edabe82" providerId="LiveId" clId="{E8E7EDDB-7C5F-4AE6-B3E3-16CA84BA0A6E}" dt="2019-03-29T10:33:59.537" v="66"/>
        <pc:sldMkLst>
          <pc:docMk/>
          <pc:sldMk cId="1940269573" sldId="536"/>
        </pc:sldMkLst>
      </pc:sldChg>
      <pc:sldChg chg="modSp ord">
        <pc:chgData name="Gordon Tucker" userId="6c118b5e3edabe82" providerId="LiveId" clId="{E8E7EDDB-7C5F-4AE6-B3E3-16CA84BA0A6E}" dt="2019-03-29T11:00:34.823" v="272" actId="207"/>
        <pc:sldMkLst>
          <pc:docMk/>
          <pc:sldMk cId="733481024" sldId="539"/>
        </pc:sldMkLst>
        <pc:spChg chg="mod">
          <ac:chgData name="Gordon Tucker" userId="6c118b5e3edabe82" providerId="LiveId" clId="{E8E7EDDB-7C5F-4AE6-B3E3-16CA84BA0A6E}" dt="2019-03-29T11:00:34.823" v="272" actId="207"/>
          <ac:spMkLst>
            <pc:docMk/>
            <pc:sldMk cId="733481024" sldId="539"/>
            <ac:spMk id="3" creationId="{1C773287-6A11-48A0-AE5D-4BFF65F50319}"/>
          </ac:spMkLst>
        </pc:spChg>
      </pc:sldChg>
      <pc:sldChg chg="ord">
        <pc:chgData name="Gordon Tucker" userId="6c118b5e3edabe82" providerId="LiveId" clId="{E8E7EDDB-7C5F-4AE6-B3E3-16CA84BA0A6E}" dt="2019-03-29T10:54:11.323" v="126"/>
        <pc:sldMkLst>
          <pc:docMk/>
          <pc:sldMk cId="520408191" sldId="546"/>
        </pc:sldMkLst>
      </pc:sldChg>
      <pc:sldChg chg="modSp">
        <pc:chgData name="Gordon Tucker" userId="6c118b5e3edabe82" providerId="LiveId" clId="{E8E7EDDB-7C5F-4AE6-B3E3-16CA84BA0A6E}" dt="2019-03-31T18:08:56.569" v="377" actId="207"/>
        <pc:sldMkLst>
          <pc:docMk/>
          <pc:sldMk cId="2737366951" sldId="547"/>
        </pc:sldMkLst>
        <pc:spChg chg="mod">
          <ac:chgData name="Gordon Tucker" userId="6c118b5e3edabe82" providerId="LiveId" clId="{E8E7EDDB-7C5F-4AE6-B3E3-16CA84BA0A6E}" dt="2019-03-31T18:08:56.569" v="377" actId="207"/>
          <ac:spMkLst>
            <pc:docMk/>
            <pc:sldMk cId="2737366951" sldId="547"/>
            <ac:spMk id="3" creationId="{00000000-0000-0000-0000-000000000000}"/>
          </ac:spMkLst>
        </pc:spChg>
      </pc:sldChg>
      <pc:sldChg chg="modSp">
        <pc:chgData name="Gordon Tucker" userId="6c118b5e3edabe82" providerId="LiveId" clId="{E8E7EDDB-7C5F-4AE6-B3E3-16CA84BA0A6E}" dt="2019-03-31T18:09:22.963" v="379" actId="207"/>
        <pc:sldMkLst>
          <pc:docMk/>
          <pc:sldMk cId="1309321225" sldId="548"/>
        </pc:sldMkLst>
        <pc:spChg chg="mod">
          <ac:chgData name="Gordon Tucker" userId="6c118b5e3edabe82" providerId="LiveId" clId="{E8E7EDDB-7C5F-4AE6-B3E3-16CA84BA0A6E}" dt="2019-03-31T18:09:22.963" v="379" actId="207"/>
          <ac:spMkLst>
            <pc:docMk/>
            <pc:sldMk cId="1309321225" sldId="548"/>
            <ac:spMk id="3" creationId="{00000000-0000-0000-0000-000000000000}"/>
          </ac:spMkLst>
        </pc:spChg>
      </pc:sldChg>
      <pc:sldChg chg="addSp modSp modAnim">
        <pc:chgData name="Gordon Tucker" userId="6c118b5e3edabe82" providerId="LiveId" clId="{E8E7EDDB-7C5F-4AE6-B3E3-16CA84BA0A6E}" dt="2019-04-02T10:36:09.297" v="506"/>
        <pc:sldMkLst>
          <pc:docMk/>
          <pc:sldMk cId="2361447414" sldId="556"/>
        </pc:sldMkLst>
        <pc:spChg chg="add mod">
          <ac:chgData name="Gordon Tucker" userId="6c118b5e3edabe82" providerId="LiveId" clId="{E8E7EDDB-7C5F-4AE6-B3E3-16CA84BA0A6E}" dt="2019-04-02T10:33:49.907" v="406" actId="13926"/>
          <ac:spMkLst>
            <pc:docMk/>
            <pc:sldMk cId="2361447414" sldId="556"/>
            <ac:spMk id="3" creationId="{883AE07C-148D-4725-919D-1EAA02FB7B34}"/>
          </ac:spMkLst>
        </pc:spChg>
        <pc:spChg chg="add mod">
          <ac:chgData name="Gordon Tucker" userId="6c118b5e3edabe82" providerId="LiveId" clId="{E8E7EDDB-7C5F-4AE6-B3E3-16CA84BA0A6E}" dt="2019-04-02T10:34:57.694" v="504" actId="207"/>
          <ac:spMkLst>
            <pc:docMk/>
            <pc:sldMk cId="2361447414" sldId="556"/>
            <ac:spMk id="5" creationId="{CC224AA2-3279-4F85-A603-3ACADCE9B41B}"/>
          </ac:spMkLst>
        </pc:spChg>
        <pc:spChg chg="mod">
          <ac:chgData name="Gordon Tucker" userId="6c118b5e3edabe82" providerId="LiveId" clId="{E8E7EDDB-7C5F-4AE6-B3E3-16CA84BA0A6E}" dt="2019-03-31T18:10:03.914" v="404" actId="20577"/>
          <ac:spMkLst>
            <pc:docMk/>
            <pc:sldMk cId="2361447414" sldId="556"/>
            <ac:spMk id="6" creationId="{00000000-0000-0000-0000-000000000000}"/>
          </ac:spMkLst>
        </pc:spChg>
        <pc:picChg chg="mod">
          <ac:chgData name="Gordon Tucker" userId="6c118b5e3edabe82" providerId="LiveId" clId="{E8E7EDDB-7C5F-4AE6-B3E3-16CA84BA0A6E}" dt="2019-03-31T18:09:40.944" v="380" actId="1076"/>
          <ac:picMkLst>
            <pc:docMk/>
            <pc:sldMk cId="2361447414" sldId="556"/>
            <ac:picMk id="4" creationId="{E3EB6C24-BA26-4F66-B0A8-54F002C5DDD5}"/>
          </ac:picMkLst>
        </pc:picChg>
      </pc:sldChg>
      <pc:sldChg chg="addSp modSp ord">
        <pc:chgData name="Gordon Tucker" userId="6c118b5e3edabe82" providerId="LiveId" clId="{E8E7EDDB-7C5F-4AE6-B3E3-16CA84BA0A6E}" dt="2019-03-29T10:55:21.964" v="184" actId="20577"/>
        <pc:sldMkLst>
          <pc:docMk/>
          <pc:sldMk cId="1029504806" sldId="560"/>
        </pc:sldMkLst>
        <pc:spChg chg="mod">
          <ac:chgData name="Gordon Tucker" userId="6c118b5e3edabe82" providerId="LiveId" clId="{E8E7EDDB-7C5F-4AE6-B3E3-16CA84BA0A6E}" dt="2019-03-29T10:55:21.964" v="184" actId="20577"/>
          <ac:spMkLst>
            <pc:docMk/>
            <pc:sldMk cId="1029504806" sldId="560"/>
            <ac:spMk id="6" creationId="{00000000-0000-0000-0000-000000000000}"/>
          </ac:spMkLst>
        </pc:spChg>
        <pc:picChg chg="add">
          <ac:chgData name="Gordon Tucker" userId="6c118b5e3edabe82" providerId="LiveId" clId="{E8E7EDDB-7C5F-4AE6-B3E3-16CA84BA0A6E}" dt="2019-03-29T10:35:11.713" v="67"/>
          <ac:picMkLst>
            <pc:docMk/>
            <pc:sldMk cId="1029504806" sldId="560"/>
            <ac:picMk id="3" creationId="{BA757842-A9D0-489A-92E7-3DFF5EE7C025}"/>
          </ac:picMkLst>
        </pc:picChg>
      </pc:sldChg>
      <pc:sldChg chg="addSp modSp ord">
        <pc:chgData name="Gordon Tucker" userId="6c118b5e3edabe82" providerId="LiveId" clId="{E8E7EDDB-7C5F-4AE6-B3E3-16CA84BA0A6E}" dt="2019-03-29T10:59:04.999" v="209" actId="20577"/>
        <pc:sldMkLst>
          <pc:docMk/>
          <pc:sldMk cId="501426669" sldId="561"/>
        </pc:sldMkLst>
        <pc:spChg chg="add mod">
          <ac:chgData name="Gordon Tucker" userId="6c118b5e3edabe82" providerId="LiveId" clId="{E8E7EDDB-7C5F-4AE6-B3E3-16CA84BA0A6E}" dt="2019-03-29T10:59:04.999" v="209" actId="20577"/>
          <ac:spMkLst>
            <pc:docMk/>
            <pc:sldMk cId="501426669" sldId="561"/>
            <ac:spMk id="3" creationId="{50D72E55-BCBA-446D-9DFD-EABB94CE4F7B}"/>
          </ac:spMkLst>
        </pc:spChg>
      </pc:sldChg>
      <pc:sldChg chg="modSp">
        <pc:chgData name="Gordon Tucker" userId="6c118b5e3edabe82" providerId="LiveId" clId="{E8E7EDDB-7C5F-4AE6-B3E3-16CA84BA0A6E}" dt="2019-03-29T10:02:08.964" v="43" actId="207"/>
        <pc:sldMkLst>
          <pc:docMk/>
          <pc:sldMk cId="2561252671" sldId="565"/>
        </pc:sldMkLst>
        <pc:spChg chg="mod">
          <ac:chgData name="Gordon Tucker" userId="6c118b5e3edabe82" providerId="LiveId" clId="{E8E7EDDB-7C5F-4AE6-B3E3-16CA84BA0A6E}" dt="2019-03-29T09:59:16.744" v="33" actId="1076"/>
          <ac:spMkLst>
            <pc:docMk/>
            <pc:sldMk cId="2561252671" sldId="565"/>
            <ac:spMk id="3" creationId="{00000000-0000-0000-0000-000000000000}"/>
          </ac:spMkLst>
        </pc:spChg>
        <pc:spChg chg="mod">
          <ac:chgData name="Gordon Tucker" userId="6c118b5e3edabe82" providerId="LiveId" clId="{E8E7EDDB-7C5F-4AE6-B3E3-16CA84BA0A6E}" dt="2019-03-29T10:02:08.964" v="43" actId="207"/>
          <ac:spMkLst>
            <pc:docMk/>
            <pc:sldMk cId="2561252671" sldId="565"/>
            <ac:spMk id="6" creationId="{00000000-0000-0000-0000-000000000000}"/>
          </ac:spMkLst>
        </pc:spChg>
      </pc:sldChg>
      <pc:sldChg chg="addSp modSp add">
        <pc:chgData name="Gordon Tucker" userId="6c118b5e3edabe82" providerId="LiveId" clId="{E8E7EDDB-7C5F-4AE6-B3E3-16CA84BA0A6E}" dt="2019-03-31T17:58:08.782" v="369" actId="20577"/>
        <pc:sldMkLst>
          <pc:docMk/>
          <pc:sldMk cId="599461495" sldId="574"/>
        </pc:sldMkLst>
        <pc:spChg chg="add mod">
          <ac:chgData name="Gordon Tucker" userId="6c118b5e3edabe82" providerId="LiveId" clId="{E8E7EDDB-7C5F-4AE6-B3E3-16CA84BA0A6E}" dt="2019-03-31T17:58:08.782" v="369" actId="20577"/>
          <ac:spMkLst>
            <pc:docMk/>
            <pc:sldMk cId="599461495" sldId="574"/>
            <ac:spMk id="3" creationId="{10AD21D5-32CE-4686-AF30-B1FA1D7C7E91}"/>
          </ac:spMkLst>
        </pc:spChg>
        <pc:picChg chg="add mod">
          <ac:chgData name="Gordon Tucker" userId="6c118b5e3edabe82" providerId="LiveId" clId="{E8E7EDDB-7C5F-4AE6-B3E3-16CA84BA0A6E}" dt="2019-03-31T17:57:49.294" v="344" actId="1076"/>
          <ac:picMkLst>
            <pc:docMk/>
            <pc:sldMk cId="599461495" sldId="574"/>
            <ac:picMk id="1026" creationId="{33EC48E6-B45F-4B81-94C4-A95D9402AC9B}"/>
          </ac:picMkLst>
        </pc:picChg>
      </pc:sldChg>
    </pc:docChg>
  </pc:docChgLst>
  <pc:docChgLst>
    <pc:chgData name="Gordon Tucker" userId="6c118b5e3edabe82" providerId="LiveId" clId="{77BE73BD-2ABE-46F6-86CC-4B0BE2CB2E69}"/>
    <pc:docChg chg="undo custSel addSld delSld modSld sldOrd modMainMaster">
      <pc:chgData name="Gordon Tucker" userId="6c118b5e3edabe82" providerId="LiveId" clId="{77BE73BD-2ABE-46F6-86CC-4B0BE2CB2E69}" dt="2019-03-07T11:00:35.460" v="1973"/>
      <pc:docMkLst>
        <pc:docMk/>
      </pc:docMkLst>
      <pc:sldChg chg="modSp">
        <pc:chgData name="Gordon Tucker" userId="6c118b5e3edabe82" providerId="LiveId" clId="{77BE73BD-2ABE-46F6-86CC-4B0BE2CB2E69}" dt="2019-03-06T15:52:37.505" v="1382" actId="14100"/>
        <pc:sldMkLst>
          <pc:docMk/>
          <pc:sldMk cId="0" sldId="475"/>
        </pc:sldMkLst>
        <pc:spChg chg="mod">
          <ac:chgData name="Gordon Tucker" userId="6c118b5e3edabe82" providerId="LiveId" clId="{77BE73BD-2ABE-46F6-86CC-4B0BE2CB2E69}" dt="2019-03-06T15:52:37.505" v="1382" actId="14100"/>
          <ac:spMkLst>
            <pc:docMk/>
            <pc:sldMk cId="0" sldId="475"/>
            <ac:spMk id="2" creationId="{00000000-0000-0000-0000-000000000000}"/>
          </ac:spMkLst>
        </pc:spChg>
        <pc:spChg chg="mod">
          <ac:chgData name="Gordon Tucker" userId="6c118b5e3edabe82" providerId="LiveId" clId="{77BE73BD-2ABE-46F6-86CC-4B0BE2CB2E69}" dt="2019-03-04T10:16:18.297" v="429" actId="1076"/>
          <ac:spMkLst>
            <pc:docMk/>
            <pc:sldMk cId="0" sldId="475"/>
            <ac:spMk id="3" creationId="{00000000-0000-0000-0000-000000000000}"/>
          </ac:spMkLst>
        </pc:spChg>
      </pc:sldChg>
      <pc:sldChg chg="addSp delSp">
        <pc:chgData name="Gordon Tucker" userId="6c118b5e3edabe82" providerId="LiveId" clId="{77BE73BD-2ABE-46F6-86CC-4B0BE2CB2E69}" dt="2019-03-04T14:18:45.881" v="813"/>
        <pc:sldMkLst>
          <pc:docMk/>
          <pc:sldMk cId="0" sldId="489"/>
        </pc:sldMkLst>
        <pc:picChg chg="add del">
          <ac:chgData name="Gordon Tucker" userId="6c118b5e3edabe82" providerId="LiveId" clId="{77BE73BD-2ABE-46F6-86CC-4B0BE2CB2E69}" dt="2019-03-04T14:18:45.881" v="813"/>
          <ac:picMkLst>
            <pc:docMk/>
            <pc:sldMk cId="0" sldId="489"/>
            <ac:picMk id="1026" creationId="{A89E879C-5351-430C-9C0A-117C9426E7B8}"/>
          </ac:picMkLst>
        </pc:picChg>
      </pc:sldChg>
      <pc:sldChg chg="modSp ord modAnim">
        <pc:chgData name="Gordon Tucker" userId="6c118b5e3edabe82" providerId="LiveId" clId="{77BE73BD-2ABE-46F6-86CC-4B0BE2CB2E69}" dt="2019-03-06T15:58:11.716" v="1406" actId="14100"/>
        <pc:sldMkLst>
          <pc:docMk/>
          <pc:sldMk cId="2658667546" sldId="490"/>
        </pc:sldMkLst>
        <pc:spChg chg="mod">
          <ac:chgData name="Gordon Tucker" userId="6c118b5e3edabe82" providerId="LiveId" clId="{77BE73BD-2ABE-46F6-86CC-4B0BE2CB2E69}" dt="2019-03-06T15:58:11.716" v="1406" actId="14100"/>
          <ac:spMkLst>
            <pc:docMk/>
            <pc:sldMk cId="2658667546" sldId="490"/>
            <ac:spMk id="2" creationId="{00000000-0000-0000-0000-000000000000}"/>
          </ac:spMkLst>
        </pc:spChg>
        <pc:spChg chg="mod">
          <ac:chgData name="Gordon Tucker" userId="6c118b5e3edabe82" providerId="LiveId" clId="{77BE73BD-2ABE-46F6-86CC-4B0BE2CB2E69}" dt="2019-03-06T11:53:05.667" v="1282" actId="207"/>
          <ac:spMkLst>
            <pc:docMk/>
            <pc:sldMk cId="2658667546" sldId="490"/>
            <ac:spMk id="4" creationId="{00000000-0000-0000-0000-000000000000}"/>
          </ac:spMkLst>
        </pc:spChg>
      </pc:sldChg>
      <pc:sldChg chg="modSp ord">
        <pc:chgData name="Gordon Tucker" userId="6c118b5e3edabe82" providerId="LiveId" clId="{77BE73BD-2ABE-46F6-86CC-4B0BE2CB2E69}" dt="2019-03-06T15:52:49.257" v="1384" actId="14100"/>
        <pc:sldMkLst>
          <pc:docMk/>
          <pc:sldMk cId="2229965180" sldId="492"/>
        </pc:sldMkLst>
        <pc:spChg chg="mod">
          <ac:chgData name="Gordon Tucker" userId="6c118b5e3edabe82" providerId="LiveId" clId="{77BE73BD-2ABE-46F6-86CC-4B0BE2CB2E69}" dt="2019-03-06T15:52:49.257" v="1384" actId="14100"/>
          <ac:spMkLst>
            <pc:docMk/>
            <pc:sldMk cId="2229965180" sldId="492"/>
            <ac:spMk id="2" creationId="{00000000-0000-0000-0000-000000000000}"/>
          </ac:spMkLst>
        </pc:spChg>
        <pc:spChg chg="mod">
          <ac:chgData name="Gordon Tucker" userId="6c118b5e3edabe82" providerId="LiveId" clId="{77BE73BD-2ABE-46F6-86CC-4B0BE2CB2E69}" dt="2019-03-06T11:54:08.042" v="1288" actId="20577"/>
          <ac:spMkLst>
            <pc:docMk/>
            <pc:sldMk cId="2229965180" sldId="492"/>
            <ac:spMk id="3" creationId="{00000000-0000-0000-0000-000000000000}"/>
          </ac:spMkLst>
        </pc:spChg>
      </pc:sldChg>
      <pc:sldChg chg="modSp ord">
        <pc:chgData name="Gordon Tucker" userId="6c118b5e3edabe82" providerId="LiveId" clId="{77BE73BD-2ABE-46F6-86CC-4B0BE2CB2E69}" dt="2019-03-06T15:52:53.487" v="1385" actId="14100"/>
        <pc:sldMkLst>
          <pc:docMk/>
          <pc:sldMk cId="1882320622" sldId="493"/>
        </pc:sldMkLst>
        <pc:spChg chg="mod">
          <ac:chgData name="Gordon Tucker" userId="6c118b5e3edabe82" providerId="LiveId" clId="{77BE73BD-2ABE-46F6-86CC-4B0BE2CB2E69}" dt="2019-03-06T15:52:53.487" v="1385" actId="14100"/>
          <ac:spMkLst>
            <pc:docMk/>
            <pc:sldMk cId="1882320622" sldId="493"/>
            <ac:spMk id="2" creationId="{00000000-0000-0000-0000-000000000000}"/>
          </ac:spMkLst>
        </pc:spChg>
        <pc:spChg chg="mod">
          <ac:chgData name="Gordon Tucker" userId="6c118b5e3edabe82" providerId="LiveId" clId="{77BE73BD-2ABE-46F6-86CC-4B0BE2CB2E69}" dt="2019-03-04T11:48:15.868" v="811" actId="207"/>
          <ac:spMkLst>
            <pc:docMk/>
            <pc:sldMk cId="1882320622" sldId="493"/>
            <ac:spMk id="3" creationId="{00000000-0000-0000-0000-000000000000}"/>
          </ac:spMkLst>
        </pc:spChg>
        <pc:spChg chg="mod">
          <ac:chgData name="Gordon Tucker" userId="6c118b5e3edabe82" providerId="LiveId" clId="{77BE73BD-2ABE-46F6-86CC-4B0BE2CB2E69}" dt="2019-03-04T11:31:03.050" v="563" actId="20577"/>
          <ac:spMkLst>
            <pc:docMk/>
            <pc:sldMk cId="1882320622" sldId="493"/>
            <ac:spMk id="6" creationId="{00000000-0000-0000-0000-000000000000}"/>
          </ac:spMkLst>
        </pc:spChg>
      </pc:sldChg>
      <pc:sldChg chg="delSp modSp ord delAnim">
        <pc:chgData name="Gordon Tucker" userId="6c118b5e3edabe82" providerId="LiveId" clId="{77BE73BD-2ABE-46F6-86CC-4B0BE2CB2E69}" dt="2019-03-07T10:18:15.438" v="1500" actId="20577"/>
        <pc:sldMkLst>
          <pc:docMk/>
          <pc:sldMk cId="3641465957" sldId="494"/>
        </pc:sldMkLst>
        <pc:spChg chg="mod">
          <ac:chgData name="Gordon Tucker" userId="6c118b5e3edabe82" providerId="LiveId" clId="{77BE73BD-2ABE-46F6-86CC-4B0BE2CB2E69}" dt="2019-03-06T15:53:08.750" v="1386" actId="14100"/>
          <ac:spMkLst>
            <pc:docMk/>
            <pc:sldMk cId="3641465957" sldId="494"/>
            <ac:spMk id="2" creationId="{00000000-0000-0000-0000-000000000000}"/>
          </ac:spMkLst>
        </pc:spChg>
        <pc:spChg chg="mod">
          <ac:chgData name="Gordon Tucker" userId="6c118b5e3edabe82" providerId="LiveId" clId="{77BE73BD-2ABE-46F6-86CC-4B0BE2CB2E69}" dt="2019-03-04T11:39:13.530" v="805" actId="20577"/>
          <ac:spMkLst>
            <pc:docMk/>
            <pc:sldMk cId="3641465957" sldId="494"/>
            <ac:spMk id="7" creationId="{00000000-0000-0000-0000-000000000000}"/>
          </ac:spMkLst>
        </pc:spChg>
        <pc:spChg chg="mod">
          <ac:chgData name="Gordon Tucker" userId="6c118b5e3edabe82" providerId="LiveId" clId="{77BE73BD-2ABE-46F6-86CC-4B0BE2CB2E69}" dt="2019-03-07T10:18:15.438" v="1500" actId="20577"/>
          <ac:spMkLst>
            <pc:docMk/>
            <pc:sldMk cId="3641465957" sldId="494"/>
            <ac:spMk id="15" creationId="{00000000-0000-0000-0000-000000000000}"/>
          </ac:spMkLst>
        </pc:spChg>
        <pc:cxnChg chg="del">
          <ac:chgData name="Gordon Tucker" userId="6c118b5e3edabe82" providerId="LiveId" clId="{77BE73BD-2ABE-46F6-86CC-4B0BE2CB2E69}" dt="2019-03-04T11:36:52.507" v="762" actId="478"/>
          <ac:cxnSpMkLst>
            <pc:docMk/>
            <pc:sldMk cId="3641465957" sldId="494"/>
            <ac:cxnSpMk id="23" creationId="{00000000-0000-0000-0000-000000000000}"/>
          </ac:cxnSpMkLst>
        </pc:cxnChg>
        <pc:cxnChg chg="del">
          <ac:chgData name="Gordon Tucker" userId="6c118b5e3edabe82" providerId="LiveId" clId="{77BE73BD-2ABE-46F6-86CC-4B0BE2CB2E69}" dt="2019-03-04T11:36:50.328" v="761" actId="478"/>
          <ac:cxnSpMkLst>
            <pc:docMk/>
            <pc:sldMk cId="3641465957" sldId="494"/>
            <ac:cxnSpMk id="27" creationId="{00000000-0000-0000-0000-000000000000}"/>
          </ac:cxnSpMkLst>
        </pc:cxnChg>
      </pc:sldChg>
      <pc:sldChg chg="addSp modSp modAnim">
        <pc:chgData name="Gordon Tucker" userId="6c118b5e3edabe82" providerId="LiveId" clId="{77BE73BD-2ABE-46F6-86CC-4B0BE2CB2E69}" dt="2019-03-07T10:13:51.569" v="1494"/>
        <pc:sldMkLst>
          <pc:docMk/>
          <pc:sldMk cId="2064668707" sldId="521"/>
        </pc:sldMkLst>
        <pc:spChg chg="mod">
          <ac:chgData name="Gordon Tucker" userId="6c118b5e3edabe82" providerId="LiveId" clId="{77BE73BD-2ABE-46F6-86CC-4B0BE2CB2E69}" dt="2019-03-06T15:52:44.268" v="1383" actId="14100"/>
          <ac:spMkLst>
            <pc:docMk/>
            <pc:sldMk cId="2064668707" sldId="521"/>
            <ac:spMk id="2" creationId="{00000000-0000-0000-0000-000000000000}"/>
          </ac:spMkLst>
        </pc:spChg>
        <pc:spChg chg="mod">
          <ac:chgData name="Gordon Tucker" userId="6c118b5e3edabe82" providerId="LiveId" clId="{77BE73BD-2ABE-46F6-86CC-4B0BE2CB2E69}" dt="2019-03-06T11:45:31.168" v="1226" actId="207"/>
          <ac:spMkLst>
            <pc:docMk/>
            <pc:sldMk cId="2064668707" sldId="521"/>
            <ac:spMk id="3" creationId="{00000000-0000-0000-0000-000000000000}"/>
          </ac:spMkLst>
        </pc:spChg>
        <pc:spChg chg="add mod">
          <ac:chgData name="Gordon Tucker" userId="6c118b5e3edabe82" providerId="LiveId" clId="{77BE73BD-2ABE-46F6-86CC-4B0BE2CB2E69}" dt="2019-03-06T11:45:49.980" v="1228" actId="14100"/>
          <ac:spMkLst>
            <pc:docMk/>
            <pc:sldMk cId="2064668707" sldId="521"/>
            <ac:spMk id="4" creationId="{C6A5CC0C-7D94-4795-B908-D75F9D809ED4}"/>
          </ac:spMkLst>
        </pc:spChg>
        <pc:spChg chg="mod">
          <ac:chgData name="Gordon Tucker" userId="6c118b5e3edabe82" providerId="LiveId" clId="{77BE73BD-2ABE-46F6-86CC-4B0BE2CB2E69}" dt="2019-03-06T11:47:03.980" v="1235" actId="20577"/>
          <ac:spMkLst>
            <pc:docMk/>
            <pc:sldMk cId="2064668707" sldId="521"/>
            <ac:spMk id="6" creationId="{00000000-0000-0000-0000-000000000000}"/>
          </ac:spMkLst>
        </pc:spChg>
      </pc:sldChg>
      <pc:sldChg chg="addSp modSp">
        <pc:chgData name="Gordon Tucker" userId="6c118b5e3edabe82" providerId="LiveId" clId="{77BE73BD-2ABE-46F6-86CC-4B0BE2CB2E69}" dt="2019-03-06T11:46:59.792" v="1234" actId="20577"/>
        <pc:sldMkLst>
          <pc:docMk/>
          <pc:sldMk cId="4249478838" sldId="522"/>
        </pc:sldMkLst>
        <pc:spChg chg="mod">
          <ac:chgData name="Gordon Tucker" userId="6c118b5e3edabe82" providerId="LiveId" clId="{77BE73BD-2ABE-46F6-86CC-4B0BE2CB2E69}" dt="2019-03-06T11:46:18.137" v="1233" actId="207"/>
          <ac:spMkLst>
            <pc:docMk/>
            <pc:sldMk cId="4249478838" sldId="522"/>
            <ac:spMk id="3" creationId="{00000000-0000-0000-0000-000000000000}"/>
          </ac:spMkLst>
        </pc:spChg>
        <pc:spChg chg="add mod">
          <ac:chgData name="Gordon Tucker" userId="6c118b5e3edabe82" providerId="LiveId" clId="{77BE73BD-2ABE-46F6-86CC-4B0BE2CB2E69}" dt="2019-03-06T11:46:11.246" v="1232" actId="1076"/>
          <ac:spMkLst>
            <pc:docMk/>
            <pc:sldMk cId="4249478838" sldId="522"/>
            <ac:spMk id="5" creationId="{0723E998-2BDC-436F-A2F7-8E3C71BA61C3}"/>
          </ac:spMkLst>
        </pc:spChg>
        <pc:spChg chg="mod">
          <ac:chgData name="Gordon Tucker" userId="6c118b5e3edabe82" providerId="LiveId" clId="{77BE73BD-2ABE-46F6-86CC-4B0BE2CB2E69}" dt="2019-03-06T11:46:59.792" v="1234" actId="20577"/>
          <ac:spMkLst>
            <pc:docMk/>
            <pc:sldMk cId="4249478838" sldId="522"/>
            <ac:spMk id="6" creationId="{00000000-0000-0000-0000-000000000000}"/>
          </ac:spMkLst>
        </pc:spChg>
      </pc:sldChg>
      <pc:sldChg chg="ord">
        <pc:chgData name="Gordon Tucker" userId="6c118b5e3edabe82" providerId="LiveId" clId="{77BE73BD-2ABE-46F6-86CC-4B0BE2CB2E69}" dt="2019-03-07T10:38:32.435" v="1721"/>
        <pc:sldMkLst>
          <pc:docMk/>
          <pc:sldMk cId="3564551065" sldId="532"/>
        </pc:sldMkLst>
      </pc:sldChg>
      <pc:sldChg chg="addSp delSp modSp">
        <pc:chgData name="Gordon Tucker" userId="6c118b5e3edabe82" providerId="LiveId" clId="{77BE73BD-2ABE-46F6-86CC-4B0BE2CB2E69}" dt="2019-03-06T15:54:02.504" v="1390" actId="14100"/>
        <pc:sldMkLst>
          <pc:docMk/>
          <pc:sldMk cId="236416296" sldId="533"/>
        </pc:sldMkLst>
        <pc:spChg chg="mod">
          <ac:chgData name="Gordon Tucker" userId="6c118b5e3edabe82" providerId="LiveId" clId="{77BE73BD-2ABE-46F6-86CC-4B0BE2CB2E69}" dt="2019-03-06T15:54:02.504" v="1390" actId="14100"/>
          <ac:spMkLst>
            <pc:docMk/>
            <pc:sldMk cId="236416296" sldId="533"/>
            <ac:spMk id="2" creationId="{00000000-0000-0000-0000-000000000000}"/>
          </ac:spMkLst>
        </pc:spChg>
        <pc:spChg chg="add del">
          <ac:chgData name="Gordon Tucker" userId="6c118b5e3edabe82" providerId="LiveId" clId="{77BE73BD-2ABE-46F6-86CC-4B0BE2CB2E69}" dt="2019-03-06T15:48:41.870" v="1370"/>
          <ac:spMkLst>
            <pc:docMk/>
            <pc:sldMk cId="236416296" sldId="533"/>
            <ac:spMk id="6" creationId="{00000000-0000-0000-0000-000000000000}"/>
          </ac:spMkLst>
        </pc:spChg>
      </pc:sldChg>
      <pc:sldChg chg="addSp delSp modSp">
        <pc:chgData name="Gordon Tucker" userId="6c118b5e3edabe82" providerId="LiveId" clId="{77BE73BD-2ABE-46F6-86CC-4B0BE2CB2E69}" dt="2019-03-06T16:27:23.171" v="1415" actId="14100"/>
        <pc:sldMkLst>
          <pc:docMk/>
          <pc:sldMk cId="2974873346" sldId="534"/>
        </pc:sldMkLst>
        <pc:spChg chg="mod">
          <ac:chgData name="Gordon Tucker" userId="6c118b5e3edabe82" providerId="LiveId" clId="{77BE73BD-2ABE-46F6-86CC-4B0BE2CB2E69}" dt="2019-03-06T16:27:23.171" v="1415" actId="14100"/>
          <ac:spMkLst>
            <pc:docMk/>
            <pc:sldMk cId="2974873346" sldId="534"/>
            <ac:spMk id="2" creationId="{00000000-0000-0000-0000-000000000000}"/>
          </ac:spMkLst>
        </pc:spChg>
        <pc:spChg chg="del">
          <ac:chgData name="Gordon Tucker" userId="6c118b5e3edabe82" providerId="LiveId" clId="{77BE73BD-2ABE-46F6-86CC-4B0BE2CB2E69}" dt="2019-03-05T12:38:06.808" v="853" actId="478"/>
          <ac:spMkLst>
            <pc:docMk/>
            <pc:sldMk cId="2974873346" sldId="534"/>
            <ac:spMk id="6" creationId="{00000000-0000-0000-0000-000000000000}"/>
          </ac:spMkLst>
        </pc:spChg>
        <pc:picChg chg="add mod">
          <ac:chgData name="Gordon Tucker" userId="6c118b5e3edabe82" providerId="LiveId" clId="{77BE73BD-2ABE-46F6-86CC-4B0BE2CB2E69}" dt="2019-03-05T12:38:21.559" v="857" actId="14100"/>
          <ac:picMkLst>
            <pc:docMk/>
            <pc:sldMk cId="2974873346" sldId="534"/>
            <ac:picMk id="3" creationId="{709A8529-3E07-46E7-97E4-B51CEB4B1950}"/>
          </ac:picMkLst>
        </pc:picChg>
      </pc:sldChg>
      <pc:sldChg chg="addSp delSp modSp">
        <pc:chgData name="Gordon Tucker" userId="6c118b5e3edabe82" providerId="LiveId" clId="{77BE73BD-2ABE-46F6-86CC-4B0BE2CB2E69}" dt="2019-03-06T16:27:31.999" v="1416" actId="14100"/>
        <pc:sldMkLst>
          <pc:docMk/>
          <pc:sldMk cId="1940269573" sldId="536"/>
        </pc:sldMkLst>
        <pc:spChg chg="mod">
          <ac:chgData name="Gordon Tucker" userId="6c118b5e3edabe82" providerId="LiveId" clId="{77BE73BD-2ABE-46F6-86CC-4B0BE2CB2E69}" dt="2019-03-06T16:27:31.999" v="1416" actId="14100"/>
          <ac:spMkLst>
            <pc:docMk/>
            <pc:sldMk cId="1940269573" sldId="536"/>
            <ac:spMk id="2" creationId="{00000000-0000-0000-0000-000000000000}"/>
          </ac:spMkLst>
        </pc:spChg>
        <pc:spChg chg="del">
          <ac:chgData name="Gordon Tucker" userId="6c118b5e3edabe82" providerId="LiveId" clId="{77BE73BD-2ABE-46F6-86CC-4B0BE2CB2E69}" dt="2019-03-05T12:41:08.355" v="858" actId="478"/>
          <ac:spMkLst>
            <pc:docMk/>
            <pc:sldMk cId="1940269573" sldId="536"/>
            <ac:spMk id="6" creationId="{00000000-0000-0000-0000-000000000000}"/>
          </ac:spMkLst>
        </pc:spChg>
        <pc:picChg chg="add mod">
          <ac:chgData name="Gordon Tucker" userId="6c118b5e3edabe82" providerId="LiveId" clId="{77BE73BD-2ABE-46F6-86CC-4B0BE2CB2E69}" dt="2019-03-05T12:42:01.934" v="873" actId="14100"/>
          <ac:picMkLst>
            <pc:docMk/>
            <pc:sldMk cId="1940269573" sldId="536"/>
            <ac:picMk id="3" creationId="{8B3E76CA-E08B-4BB8-B1DC-DDADF88C3A39}"/>
          </ac:picMkLst>
        </pc:picChg>
        <pc:picChg chg="add mod">
          <ac:chgData name="Gordon Tucker" userId="6c118b5e3edabe82" providerId="LiveId" clId="{77BE73BD-2ABE-46F6-86CC-4B0BE2CB2E69}" dt="2019-03-05T12:42:43.139" v="877" actId="14100"/>
          <ac:picMkLst>
            <pc:docMk/>
            <pc:sldMk cId="1940269573" sldId="536"/>
            <ac:picMk id="4" creationId="{BBD28CF6-FAFA-41AC-93CD-A9347B524D71}"/>
          </ac:picMkLst>
        </pc:picChg>
      </pc:sldChg>
      <pc:sldChg chg="addSp delSp modSp">
        <pc:chgData name="Gordon Tucker" userId="6c118b5e3edabe82" providerId="LiveId" clId="{77BE73BD-2ABE-46F6-86CC-4B0BE2CB2E69}" dt="2019-03-07T10:51:45.069" v="1967" actId="20577"/>
        <pc:sldMkLst>
          <pc:docMk/>
          <pc:sldMk cId="733481024" sldId="539"/>
        </pc:sldMkLst>
        <pc:spChg chg="mod">
          <ac:chgData name="Gordon Tucker" userId="6c118b5e3edabe82" providerId="LiveId" clId="{77BE73BD-2ABE-46F6-86CC-4B0BE2CB2E69}" dt="2019-03-06T15:54:12.750" v="1393" actId="14100"/>
          <ac:spMkLst>
            <pc:docMk/>
            <pc:sldMk cId="733481024" sldId="539"/>
            <ac:spMk id="2" creationId="{00000000-0000-0000-0000-000000000000}"/>
          </ac:spMkLst>
        </pc:spChg>
        <pc:spChg chg="add mod">
          <ac:chgData name="Gordon Tucker" userId="6c118b5e3edabe82" providerId="LiveId" clId="{77BE73BD-2ABE-46F6-86CC-4B0BE2CB2E69}" dt="2019-03-07T10:51:45.069" v="1967" actId="20577"/>
          <ac:spMkLst>
            <pc:docMk/>
            <pc:sldMk cId="733481024" sldId="539"/>
            <ac:spMk id="3" creationId="{1C773287-6A11-48A0-AE5D-4BFF65F50319}"/>
          </ac:spMkLst>
        </pc:spChg>
        <pc:spChg chg="add del mod">
          <ac:chgData name="Gordon Tucker" userId="6c118b5e3edabe82" providerId="LiveId" clId="{77BE73BD-2ABE-46F6-86CC-4B0BE2CB2E69}" dt="2019-03-07T10:47:53.575" v="1776" actId="20577"/>
          <ac:spMkLst>
            <pc:docMk/>
            <pc:sldMk cId="733481024" sldId="539"/>
            <ac:spMk id="6" creationId="{00000000-0000-0000-0000-000000000000}"/>
          </ac:spMkLst>
        </pc:spChg>
      </pc:sldChg>
      <pc:sldChg chg="delSp modSp ord delAnim">
        <pc:chgData name="Gordon Tucker" userId="6c118b5e3edabe82" providerId="LiveId" clId="{77BE73BD-2ABE-46F6-86CC-4B0BE2CB2E69}" dt="2019-03-07T10:21:14.820" v="1518" actId="478"/>
        <pc:sldMkLst>
          <pc:docMk/>
          <pc:sldMk cId="261176713" sldId="541"/>
        </pc:sldMkLst>
        <pc:spChg chg="del mod">
          <ac:chgData name="Gordon Tucker" userId="6c118b5e3edabe82" providerId="LiveId" clId="{77BE73BD-2ABE-46F6-86CC-4B0BE2CB2E69}" dt="2019-03-07T10:21:14.820" v="1518" actId="478"/>
          <ac:spMkLst>
            <pc:docMk/>
            <pc:sldMk cId="261176713" sldId="541"/>
            <ac:spMk id="8" creationId="{00000000-0000-0000-0000-000000000000}"/>
          </ac:spMkLst>
        </pc:spChg>
        <pc:spChg chg="mod">
          <ac:chgData name="Gordon Tucker" userId="6c118b5e3edabe82" providerId="LiveId" clId="{77BE73BD-2ABE-46F6-86CC-4B0BE2CB2E69}" dt="2019-03-04T11:39:01.506" v="803" actId="20577"/>
          <ac:spMkLst>
            <pc:docMk/>
            <pc:sldMk cId="261176713" sldId="541"/>
            <ac:spMk id="16" creationId="{00000000-0000-0000-0000-000000000000}"/>
          </ac:spMkLst>
        </pc:spChg>
        <pc:cxnChg chg="del">
          <ac:chgData name="Gordon Tucker" userId="6c118b5e3edabe82" providerId="LiveId" clId="{77BE73BD-2ABE-46F6-86CC-4B0BE2CB2E69}" dt="2019-03-07T10:20:34.544" v="1515" actId="478"/>
          <ac:cxnSpMkLst>
            <pc:docMk/>
            <pc:sldMk cId="261176713" sldId="541"/>
            <ac:cxnSpMk id="9" creationId="{00000000-0000-0000-0000-000000000000}"/>
          </ac:cxnSpMkLst>
        </pc:cxnChg>
        <pc:cxnChg chg="del">
          <ac:chgData name="Gordon Tucker" userId="6c118b5e3edabe82" providerId="LiveId" clId="{77BE73BD-2ABE-46F6-86CC-4B0BE2CB2E69}" dt="2019-03-07T10:20:36.919" v="1516" actId="478"/>
          <ac:cxnSpMkLst>
            <pc:docMk/>
            <pc:sldMk cId="261176713" sldId="541"/>
            <ac:cxnSpMk id="10" creationId="{00000000-0000-0000-0000-000000000000}"/>
          </ac:cxnSpMkLst>
        </pc:cxnChg>
        <pc:cxnChg chg="del">
          <ac:chgData name="Gordon Tucker" userId="6c118b5e3edabe82" providerId="LiveId" clId="{77BE73BD-2ABE-46F6-86CC-4B0BE2CB2E69}" dt="2019-03-06T11:56:48.011" v="1290" actId="478"/>
          <ac:cxnSpMkLst>
            <pc:docMk/>
            <pc:sldMk cId="261176713" sldId="541"/>
            <ac:cxnSpMk id="14" creationId="{00000000-0000-0000-0000-000000000000}"/>
          </ac:cxnSpMkLst>
        </pc:cxnChg>
      </pc:sldChg>
      <pc:sldChg chg="delSp modSp ord">
        <pc:chgData name="Gordon Tucker" userId="6c118b5e3edabe82" providerId="LiveId" clId="{77BE73BD-2ABE-46F6-86CC-4B0BE2CB2E69}" dt="2019-03-06T15:47:49.661" v="1367" actId="14100"/>
        <pc:sldMkLst>
          <pc:docMk/>
          <pc:sldMk cId="1010696321" sldId="542"/>
        </pc:sldMkLst>
        <pc:spChg chg="del mod">
          <ac:chgData name="Gordon Tucker" userId="6c118b5e3edabe82" providerId="LiveId" clId="{77BE73BD-2ABE-46F6-86CC-4B0BE2CB2E69}" dt="2019-03-06T15:47:12.400" v="1365" actId="478"/>
          <ac:spMkLst>
            <pc:docMk/>
            <pc:sldMk cId="1010696321" sldId="542"/>
            <ac:spMk id="2" creationId="{00000000-0000-0000-0000-000000000000}"/>
          </ac:spMkLst>
        </pc:spChg>
        <pc:spChg chg="mod">
          <ac:chgData name="Gordon Tucker" userId="6c118b5e3edabe82" providerId="LiveId" clId="{77BE73BD-2ABE-46F6-86CC-4B0BE2CB2E69}" dt="2019-03-06T15:47:49.661" v="1367" actId="14100"/>
          <ac:spMkLst>
            <pc:docMk/>
            <pc:sldMk cId="1010696321" sldId="542"/>
            <ac:spMk id="4" creationId="{B2458347-9FE0-42A4-95AB-DA68FCE0C0DE}"/>
          </ac:spMkLst>
        </pc:spChg>
        <pc:spChg chg="mod">
          <ac:chgData name="Gordon Tucker" userId="6c118b5e3edabe82" providerId="LiveId" clId="{77BE73BD-2ABE-46F6-86CC-4B0BE2CB2E69}" dt="2019-03-06T11:42:21.464" v="1179" actId="313"/>
          <ac:spMkLst>
            <pc:docMk/>
            <pc:sldMk cId="1010696321" sldId="542"/>
            <ac:spMk id="5" creationId="{00000000-0000-0000-0000-000000000000}"/>
          </ac:spMkLst>
        </pc:spChg>
      </pc:sldChg>
      <pc:sldChg chg="ord">
        <pc:chgData name="Gordon Tucker" userId="6c118b5e3edabe82" providerId="LiveId" clId="{77BE73BD-2ABE-46F6-86CC-4B0BE2CB2E69}" dt="2019-03-05T12:36:38.090" v="852"/>
        <pc:sldMkLst>
          <pc:docMk/>
          <pc:sldMk cId="838852105" sldId="543"/>
        </pc:sldMkLst>
      </pc:sldChg>
      <pc:sldChg chg="ord">
        <pc:chgData name="Gordon Tucker" userId="6c118b5e3edabe82" providerId="LiveId" clId="{77BE73BD-2ABE-46F6-86CC-4B0BE2CB2E69}" dt="2019-03-06T12:03:44.073" v="1359"/>
        <pc:sldMkLst>
          <pc:docMk/>
          <pc:sldMk cId="3544267782" sldId="544"/>
        </pc:sldMkLst>
      </pc:sldChg>
      <pc:sldChg chg="ord">
        <pc:chgData name="Gordon Tucker" userId="6c118b5e3edabe82" providerId="LiveId" clId="{77BE73BD-2ABE-46F6-86CC-4B0BE2CB2E69}" dt="2019-03-05T12:36:38.090" v="852"/>
        <pc:sldMkLst>
          <pc:docMk/>
          <pc:sldMk cId="520408191" sldId="546"/>
        </pc:sldMkLst>
      </pc:sldChg>
      <pc:sldChg chg="modSp">
        <pc:chgData name="Gordon Tucker" userId="6c118b5e3edabe82" providerId="LiveId" clId="{77BE73BD-2ABE-46F6-86CC-4B0BE2CB2E69}" dt="2019-03-07T09:46:04.307" v="1488" actId="20577"/>
        <pc:sldMkLst>
          <pc:docMk/>
          <pc:sldMk cId="1309321225" sldId="548"/>
        </pc:sldMkLst>
        <pc:spChg chg="mod">
          <ac:chgData name="Gordon Tucker" userId="6c118b5e3edabe82" providerId="LiveId" clId="{77BE73BD-2ABE-46F6-86CC-4B0BE2CB2E69}" dt="2019-03-07T09:46:04.307" v="1488" actId="20577"/>
          <ac:spMkLst>
            <pc:docMk/>
            <pc:sldMk cId="1309321225" sldId="548"/>
            <ac:spMk id="3" creationId="{00000000-0000-0000-0000-000000000000}"/>
          </ac:spMkLst>
        </pc:spChg>
      </pc:sldChg>
      <pc:sldChg chg="modSp ord">
        <pc:chgData name="Gordon Tucker" userId="6c118b5e3edabe82" providerId="LiveId" clId="{77BE73BD-2ABE-46F6-86CC-4B0BE2CB2E69}" dt="2019-03-07T10:38:32.435" v="1721"/>
        <pc:sldMkLst>
          <pc:docMk/>
          <pc:sldMk cId="503703863" sldId="554"/>
        </pc:sldMkLst>
        <pc:spChg chg="mod">
          <ac:chgData name="Gordon Tucker" userId="6c118b5e3edabe82" providerId="LiveId" clId="{77BE73BD-2ABE-46F6-86CC-4B0BE2CB2E69}" dt="2019-03-06T15:53:59.573" v="1389" actId="14100"/>
          <ac:spMkLst>
            <pc:docMk/>
            <pc:sldMk cId="503703863" sldId="554"/>
            <ac:spMk id="2" creationId="{00000000-0000-0000-0000-000000000000}"/>
          </ac:spMkLst>
        </pc:spChg>
      </pc:sldChg>
      <pc:sldChg chg="addSp modSp ord">
        <pc:chgData name="Gordon Tucker" userId="6c118b5e3edabe82" providerId="LiveId" clId="{77BE73BD-2ABE-46F6-86CC-4B0BE2CB2E69}" dt="2019-03-06T12:02:01.307" v="1358" actId="20577"/>
        <pc:sldMkLst>
          <pc:docMk/>
          <pc:sldMk cId="1978226365" sldId="555"/>
        </pc:sldMkLst>
        <pc:spChg chg="add mod">
          <ac:chgData name="Gordon Tucker" userId="6c118b5e3edabe82" providerId="LiveId" clId="{77BE73BD-2ABE-46F6-86CC-4B0BE2CB2E69}" dt="2019-03-06T12:02:01.307" v="1358" actId="20577"/>
          <ac:spMkLst>
            <pc:docMk/>
            <pc:sldMk cId="1978226365" sldId="555"/>
            <ac:spMk id="4" creationId="{8495056E-F173-41FA-AAAE-F24B58E8B985}"/>
          </ac:spMkLst>
        </pc:spChg>
        <pc:picChg chg="add mod">
          <ac:chgData name="Gordon Tucker" userId="6c118b5e3edabe82" providerId="LiveId" clId="{77BE73BD-2ABE-46F6-86CC-4B0BE2CB2E69}" dt="2019-03-06T11:59:56.495" v="1293" actId="1076"/>
          <ac:picMkLst>
            <pc:docMk/>
            <pc:sldMk cId="1978226365" sldId="555"/>
            <ac:picMk id="3" creationId="{EEF509C8-267F-4D42-A5DD-DF17145B2F3F}"/>
          </ac:picMkLst>
        </pc:picChg>
      </pc:sldChg>
      <pc:sldChg chg="modSp">
        <pc:chgData name="Gordon Tucker" userId="6c118b5e3edabe82" providerId="LiveId" clId="{77BE73BD-2ABE-46F6-86CC-4B0BE2CB2E69}" dt="2019-03-06T15:58:02.150" v="1405" actId="14100"/>
        <pc:sldMkLst>
          <pc:docMk/>
          <pc:sldMk cId="2361447414" sldId="556"/>
        </pc:sldMkLst>
        <pc:spChg chg="mod">
          <ac:chgData name="Gordon Tucker" userId="6c118b5e3edabe82" providerId="LiveId" clId="{77BE73BD-2ABE-46F6-86CC-4B0BE2CB2E69}" dt="2019-03-06T15:58:02.150" v="1405" actId="14100"/>
          <ac:spMkLst>
            <pc:docMk/>
            <pc:sldMk cId="2361447414" sldId="556"/>
            <ac:spMk id="2" creationId="{00000000-0000-0000-0000-000000000000}"/>
          </ac:spMkLst>
        </pc:spChg>
        <pc:picChg chg="mod">
          <ac:chgData name="Gordon Tucker" userId="6c118b5e3edabe82" providerId="LiveId" clId="{77BE73BD-2ABE-46F6-86CC-4B0BE2CB2E69}" dt="2019-03-05T12:22:54.683" v="814" actId="14100"/>
          <ac:picMkLst>
            <pc:docMk/>
            <pc:sldMk cId="2361447414" sldId="556"/>
            <ac:picMk id="4" creationId="{E3EB6C24-BA26-4F66-B0A8-54F002C5DDD5}"/>
          </ac:picMkLst>
        </pc:picChg>
      </pc:sldChg>
      <pc:sldChg chg="modSp">
        <pc:chgData name="Gordon Tucker" userId="6c118b5e3edabe82" providerId="LiveId" clId="{77BE73BD-2ABE-46F6-86CC-4B0BE2CB2E69}" dt="2019-03-06T16:35:32.452" v="1471"/>
        <pc:sldMkLst>
          <pc:docMk/>
          <pc:sldMk cId="2044655567" sldId="557"/>
        </pc:sldMkLst>
        <pc:spChg chg="mod">
          <ac:chgData name="Gordon Tucker" userId="6c118b5e3edabe82" providerId="LiveId" clId="{77BE73BD-2ABE-46F6-86CC-4B0BE2CB2E69}" dt="2019-03-06T15:52:29.062" v="1381" actId="14100"/>
          <ac:spMkLst>
            <pc:docMk/>
            <pc:sldMk cId="2044655567" sldId="557"/>
            <ac:spMk id="2" creationId="{00000000-0000-0000-0000-000000000000}"/>
          </ac:spMkLst>
        </pc:spChg>
        <pc:spChg chg="mod">
          <ac:chgData name="Gordon Tucker" userId="6c118b5e3edabe82" providerId="LiveId" clId="{77BE73BD-2ABE-46F6-86CC-4B0BE2CB2E69}" dt="2019-03-06T10:50:23.607" v="886" actId="20577"/>
          <ac:spMkLst>
            <pc:docMk/>
            <pc:sldMk cId="2044655567" sldId="557"/>
            <ac:spMk id="6" creationId="{00000000-0000-0000-0000-000000000000}"/>
          </ac:spMkLst>
        </pc:spChg>
        <pc:graphicFrameChg chg="mod modGraphic">
          <ac:chgData name="Gordon Tucker" userId="6c118b5e3edabe82" providerId="LiveId" clId="{77BE73BD-2ABE-46F6-86CC-4B0BE2CB2E69}" dt="2019-03-06T16:35:32.452" v="1471"/>
          <ac:graphicFrameMkLst>
            <pc:docMk/>
            <pc:sldMk cId="2044655567" sldId="557"/>
            <ac:graphicFrameMk id="5" creationId="{DB82A51C-67AA-4AC2-9D8E-BDEC7B62A312}"/>
          </ac:graphicFrameMkLst>
        </pc:graphicFrameChg>
      </pc:sldChg>
      <pc:sldChg chg="modSp ord">
        <pc:chgData name="Gordon Tucker" userId="6c118b5e3edabe82" providerId="LiveId" clId="{77BE73BD-2ABE-46F6-86CC-4B0BE2CB2E69}" dt="2019-03-06T15:53:12.713" v="1387" actId="14100"/>
        <pc:sldMkLst>
          <pc:docMk/>
          <pc:sldMk cId="3667903066" sldId="558"/>
        </pc:sldMkLst>
        <pc:spChg chg="mod">
          <ac:chgData name="Gordon Tucker" userId="6c118b5e3edabe82" providerId="LiveId" clId="{77BE73BD-2ABE-46F6-86CC-4B0BE2CB2E69}" dt="2019-03-06T15:53:12.713" v="1387" actId="14100"/>
          <ac:spMkLst>
            <pc:docMk/>
            <pc:sldMk cId="3667903066" sldId="558"/>
            <ac:spMk id="2" creationId="{00000000-0000-0000-0000-000000000000}"/>
          </ac:spMkLst>
        </pc:spChg>
      </pc:sldChg>
      <pc:sldChg chg="addSp delSp modSp ord">
        <pc:chgData name="Gordon Tucker" userId="6c118b5e3edabe82" providerId="LiveId" clId="{77BE73BD-2ABE-46F6-86CC-4B0BE2CB2E69}" dt="2019-03-06T15:54:19.889" v="1394" actId="14100"/>
        <pc:sldMkLst>
          <pc:docMk/>
          <pc:sldMk cId="1029504806" sldId="560"/>
        </pc:sldMkLst>
        <pc:spChg chg="mod">
          <ac:chgData name="Gordon Tucker" userId="6c118b5e3edabe82" providerId="LiveId" clId="{77BE73BD-2ABE-46F6-86CC-4B0BE2CB2E69}" dt="2019-03-06T15:54:19.889" v="1394" actId="14100"/>
          <ac:spMkLst>
            <pc:docMk/>
            <pc:sldMk cId="1029504806" sldId="560"/>
            <ac:spMk id="2" creationId="{00000000-0000-0000-0000-000000000000}"/>
          </ac:spMkLst>
        </pc:spChg>
        <pc:spChg chg="add del">
          <ac:chgData name="Gordon Tucker" userId="6c118b5e3edabe82" providerId="LiveId" clId="{77BE73BD-2ABE-46F6-86CC-4B0BE2CB2E69}" dt="2019-03-06T15:48:41.870" v="1370"/>
          <ac:spMkLst>
            <pc:docMk/>
            <pc:sldMk cId="1029504806" sldId="560"/>
            <ac:spMk id="6" creationId="{00000000-0000-0000-0000-000000000000}"/>
          </ac:spMkLst>
        </pc:spChg>
      </pc:sldChg>
      <pc:sldChg chg="modSp ord">
        <pc:chgData name="Gordon Tucker" userId="6c118b5e3edabe82" providerId="LiveId" clId="{77BE73BD-2ABE-46F6-86CC-4B0BE2CB2E69}" dt="2019-03-06T16:27:54.862" v="1421" actId="14100"/>
        <pc:sldMkLst>
          <pc:docMk/>
          <pc:sldMk cId="501426669" sldId="561"/>
        </pc:sldMkLst>
        <pc:spChg chg="mod">
          <ac:chgData name="Gordon Tucker" userId="6c118b5e3edabe82" providerId="LiveId" clId="{77BE73BD-2ABE-46F6-86CC-4B0BE2CB2E69}" dt="2019-03-06T16:27:54.862" v="1421" actId="14100"/>
          <ac:spMkLst>
            <pc:docMk/>
            <pc:sldMk cId="501426669" sldId="561"/>
            <ac:spMk id="2" creationId="{00000000-0000-0000-0000-000000000000}"/>
          </ac:spMkLst>
        </pc:spChg>
      </pc:sldChg>
      <pc:sldChg chg="modSp add modAnim">
        <pc:chgData name="Gordon Tucker" userId="6c118b5e3edabe82" providerId="LiveId" clId="{77BE73BD-2ABE-46F6-86CC-4B0BE2CB2E69}" dt="2019-03-06T11:56:22.621" v="1289" actId="20577"/>
        <pc:sldMkLst>
          <pc:docMk/>
          <pc:sldMk cId="2561252671" sldId="565"/>
        </pc:sldMkLst>
        <pc:spChg chg="mod">
          <ac:chgData name="Gordon Tucker" userId="6c118b5e3edabe82" providerId="LiveId" clId="{77BE73BD-2ABE-46F6-86CC-4B0BE2CB2E69}" dt="2019-03-06T11:56:22.621" v="1289" actId="20577"/>
          <ac:spMkLst>
            <pc:docMk/>
            <pc:sldMk cId="2561252671" sldId="565"/>
            <ac:spMk id="3" creationId="{00000000-0000-0000-0000-000000000000}"/>
          </ac:spMkLst>
        </pc:spChg>
        <pc:spChg chg="mod">
          <ac:chgData name="Gordon Tucker" userId="6c118b5e3edabe82" providerId="LiveId" clId="{77BE73BD-2ABE-46F6-86CC-4B0BE2CB2E69}" dt="2019-03-04T11:32:28.190" v="588" actId="20577"/>
          <ac:spMkLst>
            <pc:docMk/>
            <pc:sldMk cId="2561252671" sldId="565"/>
            <ac:spMk id="6" creationId="{00000000-0000-0000-0000-000000000000}"/>
          </ac:spMkLst>
        </pc:spChg>
      </pc:sldChg>
      <pc:sldChg chg="addSp add">
        <pc:chgData name="Gordon Tucker" userId="6c118b5e3edabe82" providerId="LiveId" clId="{77BE73BD-2ABE-46F6-86CC-4B0BE2CB2E69}" dt="2019-03-06T15:57:41.265" v="1403"/>
        <pc:sldMkLst>
          <pc:docMk/>
          <pc:sldMk cId="3276221890" sldId="566"/>
        </pc:sldMkLst>
        <pc:spChg chg="add">
          <ac:chgData name="Gordon Tucker" userId="6c118b5e3edabe82" providerId="LiveId" clId="{77BE73BD-2ABE-46F6-86CC-4B0BE2CB2E69}" dt="2019-03-06T15:57:41.265" v="1403"/>
          <ac:spMkLst>
            <pc:docMk/>
            <pc:sldMk cId="3276221890" sldId="566"/>
            <ac:spMk id="3" creationId="{87B0DBB3-00DC-4DCE-8EF3-70FDFCFD5253}"/>
          </ac:spMkLst>
        </pc:spChg>
      </pc:sldChg>
      <pc:sldChg chg="addSp modSp add">
        <pc:chgData name="Gordon Tucker" userId="6c118b5e3edabe82" providerId="LiveId" clId="{77BE73BD-2ABE-46F6-86CC-4B0BE2CB2E69}" dt="2019-03-07T10:25:19.540" v="1718" actId="20577"/>
        <pc:sldMkLst>
          <pc:docMk/>
          <pc:sldMk cId="1662187525" sldId="568"/>
        </pc:sldMkLst>
        <pc:spChg chg="add mod">
          <ac:chgData name="Gordon Tucker" userId="6c118b5e3edabe82" providerId="LiveId" clId="{77BE73BD-2ABE-46F6-86CC-4B0BE2CB2E69}" dt="2019-03-07T10:25:19.540" v="1718" actId="20577"/>
          <ac:spMkLst>
            <pc:docMk/>
            <pc:sldMk cId="1662187525" sldId="568"/>
            <ac:spMk id="3" creationId="{CFBB241A-0EF3-4A23-AD86-17E306F02B23}"/>
          </ac:spMkLst>
        </pc:spChg>
      </pc:sldChg>
      <pc:sldChg chg="addSp add">
        <pc:chgData name="Gordon Tucker" userId="6c118b5e3edabe82" providerId="LiveId" clId="{77BE73BD-2ABE-46F6-86CC-4B0BE2CB2E69}" dt="2019-03-07T10:43:44.878" v="1723"/>
        <pc:sldMkLst>
          <pc:docMk/>
          <pc:sldMk cId="2118230311" sldId="569"/>
        </pc:sldMkLst>
        <pc:picChg chg="add">
          <ac:chgData name="Gordon Tucker" userId="6c118b5e3edabe82" providerId="LiveId" clId="{77BE73BD-2ABE-46F6-86CC-4B0BE2CB2E69}" dt="2019-03-07T10:43:44.878" v="1723"/>
          <ac:picMkLst>
            <pc:docMk/>
            <pc:sldMk cId="2118230311" sldId="569"/>
            <ac:picMk id="3" creationId="{43D237CB-3EFC-4A7D-A056-713DFEE0870F}"/>
          </ac:picMkLst>
        </pc:picChg>
      </pc:sldChg>
      <pc:sldChg chg="addSp add">
        <pc:chgData name="Gordon Tucker" userId="6c118b5e3edabe82" providerId="LiveId" clId="{77BE73BD-2ABE-46F6-86CC-4B0BE2CB2E69}" dt="2019-03-07T10:45:36.284" v="1727"/>
        <pc:sldMkLst>
          <pc:docMk/>
          <pc:sldMk cId="1992441466" sldId="570"/>
        </pc:sldMkLst>
        <pc:picChg chg="add">
          <ac:chgData name="Gordon Tucker" userId="6c118b5e3edabe82" providerId="LiveId" clId="{77BE73BD-2ABE-46F6-86CC-4B0BE2CB2E69}" dt="2019-03-07T10:45:36.284" v="1727"/>
          <ac:picMkLst>
            <pc:docMk/>
            <pc:sldMk cId="1992441466" sldId="570"/>
            <ac:picMk id="3" creationId="{7A36DBF3-C1AD-4684-8ACD-3DC0073CD74D}"/>
          </ac:picMkLst>
        </pc:picChg>
      </pc:sldChg>
      <pc:sldChg chg="addSp add">
        <pc:chgData name="Gordon Tucker" userId="6c118b5e3edabe82" providerId="LiveId" clId="{77BE73BD-2ABE-46F6-86CC-4B0BE2CB2E69}" dt="2019-03-07T10:50:37.630" v="1871"/>
        <pc:sldMkLst>
          <pc:docMk/>
          <pc:sldMk cId="154528668" sldId="572"/>
        </pc:sldMkLst>
        <pc:picChg chg="add">
          <ac:chgData name="Gordon Tucker" userId="6c118b5e3edabe82" providerId="LiveId" clId="{77BE73BD-2ABE-46F6-86CC-4B0BE2CB2E69}" dt="2019-03-07T10:50:37.630" v="1871"/>
          <ac:picMkLst>
            <pc:docMk/>
            <pc:sldMk cId="154528668" sldId="572"/>
            <ac:picMk id="3" creationId="{DD4EDEDE-7962-4F67-B53B-F80C08E5D3F9}"/>
          </ac:picMkLst>
        </pc:picChg>
      </pc:sldChg>
      <pc:sldMasterChg chg="modSp modSldLayout">
        <pc:chgData name="Gordon Tucker" userId="6c118b5e3edabe82" providerId="LiveId" clId="{77BE73BD-2ABE-46F6-86CC-4B0BE2CB2E69}" dt="2019-03-06T15:50:47.529" v="1380" actId="14100"/>
        <pc:sldMasterMkLst>
          <pc:docMk/>
          <pc:sldMasterMk cId="0" sldId="2147483655"/>
        </pc:sldMasterMkLst>
        <pc:spChg chg="mod">
          <ac:chgData name="Gordon Tucker" userId="6c118b5e3edabe82" providerId="LiveId" clId="{77BE73BD-2ABE-46F6-86CC-4B0BE2CB2E69}" dt="2019-03-06T15:50:47.529" v="1380" actId="14100"/>
          <ac:spMkLst>
            <pc:docMk/>
            <pc:sldMasterMk cId="0" sldId="2147483655"/>
            <ac:spMk id="10395" creationId="{00000000-0000-0000-0000-000000000000}"/>
          </ac:spMkLst>
        </pc:spChg>
        <pc:sldLayoutChg chg="delSp">
          <pc:chgData name="Gordon Tucker" userId="6c118b5e3edabe82" providerId="LiveId" clId="{77BE73BD-2ABE-46F6-86CC-4B0BE2CB2E69}" dt="2019-03-06T15:50:11.691" v="1377" actId="478"/>
          <pc:sldLayoutMkLst>
            <pc:docMk/>
            <pc:sldMasterMk cId="0" sldId="2147483655"/>
            <pc:sldLayoutMk cId="0" sldId="2147484062"/>
          </pc:sldLayoutMkLst>
          <pc:spChg chg="del">
            <ac:chgData name="Gordon Tucker" userId="6c118b5e3edabe82" providerId="LiveId" clId="{77BE73BD-2ABE-46F6-86CC-4B0BE2CB2E69}" dt="2019-03-06T15:50:11.691" v="1377" actId="478"/>
            <ac:spMkLst>
              <pc:docMk/>
              <pc:sldMasterMk cId="0" sldId="2147483655"/>
              <pc:sldLayoutMk cId="0" sldId="2147484062"/>
              <ac:spMk id="3" creationId="{00000000-0000-0000-0000-000000000000}"/>
            </ac:spMkLst>
          </pc:spChg>
        </pc:sldLayoutChg>
        <pc:sldLayoutChg chg="delSp modSp">
          <pc:chgData name="Gordon Tucker" userId="6c118b5e3edabe82" providerId="LiveId" clId="{77BE73BD-2ABE-46F6-86CC-4B0BE2CB2E69}" dt="2019-03-06T15:50:03.617" v="1376" actId="14100"/>
          <pc:sldLayoutMkLst>
            <pc:docMk/>
            <pc:sldMasterMk cId="0" sldId="2147483655"/>
            <pc:sldLayoutMk cId="0" sldId="2147484064"/>
          </pc:sldLayoutMkLst>
          <pc:spChg chg="del">
            <ac:chgData name="Gordon Tucker" userId="6c118b5e3edabe82" providerId="LiveId" clId="{77BE73BD-2ABE-46F6-86CC-4B0BE2CB2E69}" dt="2019-03-06T15:49:22.143" v="1371" actId="478"/>
            <ac:spMkLst>
              <pc:docMk/>
              <pc:sldMasterMk cId="0" sldId="2147483655"/>
              <pc:sldLayoutMk cId="0" sldId="2147484064"/>
              <ac:spMk id="3" creationId="{00000000-0000-0000-0000-000000000000}"/>
            </ac:spMkLst>
          </pc:spChg>
          <pc:spChg chg="mod">
            <ac:chgData name="Gordon Tucker" userId="6c118b5e3edabe82" providerId="LiveId" clId="{77BE73BD-2ABE-46F6-86CC-4B0BE2CB2E69}" dt="2019-03-06T15:50:03.617" v="1376" actId="14100"/>
            <ac:spMkLst>
              <pc:docMk/>
              <pc:sldMasterMk cId="0" sldId="2147483655"/>
              <pc:sldLayoutMk cId="0" sldId="2147484064"/>
              <ac:spMk id="4" creationId="{00000000-0000-0000-0000-000000000000}"/>
            </ac:spMkLst>
          </pc:spChg>
          <pc:spChg chg="del">
            <ac:chgData name="Gordon Tucker" userId="6c118b5e3edabe82" providerId="LiveId" clId="{77BE73BD-2ABE-46F6-86CC-4B0BE2CB2E69}" dt="2019-03-06T15:49:23.814" v="1372" actId="478"/>
            <ac:spMkLst>
              <pc:docMk/>
              <pc:sldMasterMk cId="0" sldId="2147483655"/>
              <pc:sldLayoutMk cId="0" sldId="2147484064"/>
              <ac:spMk id="5" creationId="{00000000-0000-0000-0000-000000000000}"/>
            </ac:spMkLst>
          </pc:spChg>
        </pc:sldLayoutChg>
      </pc:sldMasterChg>
    </pc:docChg>
  </pc:docChgLst>
  <pc:docChgLst>
    <pc:chgData name="Gordon Tucker" userId="6c118b5e3edabe82" providerId="LiveId" clId="{F1ECF5C0-D786-4341-8E94-E2492FDF1D9C}"/>
    <pc:docChg chg="custSel modSld">
      <pc:chgData name="Gordon Tucker" userId="6c118b5e3edabe82" providerId="LiveId" clId="{F1ECF5C0-D786-4341-8E94-E2492FDF1D9C}" dt="2019-04-07T09:50:48.194" v="452" actId="1076"/>
      <pc:docMkLst>
        <pc:docMk/>
      </pc:docMkLst>
      <pc:sldChg chg="modAnim">
        <pc:chgData name="Gordon Tucker" userId="6c118b5e3edabe82" providerId="LiveId" clId="{F1ECF5C0-D786-4341-8E94-E2492FDF1D9C}" dt="2019-04-07T09:16:13.287" v="165"/>
        <pc:sldMkLst>
          <pc:docMk/>
          <pc:sldMk cId="2658667546" sldId="490"/>
        </pc:sldMkLst>
      </pc:sldChg>
      <pc:sldChg chg="addSp modSp modAnim">
        <pc:chgData name="Gordon Tucker" userId="6c118b5e3edabe82" providerId="LiveId" clId="{F1ECF5C0-D786-4341-8E94-E2492FDF1D9C}" dt="2019-04-07T09:21:28.318" v="194" actId="1076"/>
        <pc:sldMkLst>
          <pc:docMk/>
          <pc:sldMk cId="1882320622" sldId="493"/>
        </pc:sldMkLst>
        <pc:spChg chg="mod">
          <ac:chgData name="Gordon Tucker" userId="6c118b5e3edabe82" providerId="LiveId" clId="{F1ECF5C0-D786-4341-8E94-E2492FDF1D9C}" dt="2019-04-07T09:18:33.768" v="167" actId="20577"/>
          <ac:spMkLst>
            <pc:docMk/>
            <pc:sldMk cId="1882320622" sldId="493"/>
            <ac:spMk id="3" creationId="{00000000-0000-0000-0000-000000000000}"/>
          </ac:spMkLst>
        </pc:spChg>
        <pc:spChg chg="mod">
          <ac:chgData name="Gordon Tucker" userId="6c118b5e3edabe82" providerId="LiveId" clId="{F1ECF5C0-D786-4341-8E94-E2492FDF1D9C}" dt="2019-04-07T09:21:28.318" v="194" actId="1076"/>
          <ac:spMkLst>
            <pc:docMk/>
            <pc:sldMk cId="1882320622" sldId="493"/>
            <ac:spMk id="4" creationId="{00000000-0000-0000-0000-000000000000}"/>
          </ac:spMkLst>
        </pc:spChg>
        <pc:spChg chg="mod">
          <ac:chgData name="Gordon Tucker" userId="6c118b5e3edabe82" providerId="LiveId" clId="{F1ECF5C0-D786-4341-8E94-E2492FDF1D9C}" dt="2019-04-07T09:20:53.352" v="188" actId="1076"/>
          <ac:spMkLst>
            <pc:docMk/>
            <pc:sldMk cId="1882320622" sldId="493"/>
            <ac:spMk id="5" creationId="{00000000-0000-0000-0000-000000000000}"/>
          </ac:spMkLst>
        </pc:spChg>
        <pc:spChg chg="mod">
          <ac:chgData name="Gordon Tucker" userId="6c118b5e3edabe82" providerId="LiveId" clId="{F1ECF5C0-D786-4341-8E94-E2492FDF1D9C}" dt="2019-04-07T09:21:22.454" v="193" actId="1076"/>
          <ac:spMkLst>
            <pc:docMk/>
            <pc:sldMk cId="1882320622" sldId="493"/>
            <ac:spMk id="7" creationId="{00000000-0000-0000-0000-000000000000}"/>
          </ac:spMkLst>
        </pc:spChg>
        <pc:spChg chg="mod">
          <ac:chgData name="Gordon Tucker" userId="6c118b5e3edabe82" providerId="LiveId" clId="{F1ECF5C0-D786-4341-8E94-E2492FDF1D9C}" dt="2019-04-07T09:21:17.681" v="192" actId="1076"/>
          <ac:spMkLst>
            <pc:docMk/>
            <pc:sldMk cId="1882320622" sldId="493"/>
            <ac:spMk id="8" creationId="{00000000-0000-0000-0000-000000000000}"/>
          </ac:spMkLst>
        </pc:spChg>
        <pc:spChg chg="add mod">
          <ac:chgData name="Gordon Tucker" userId="6c118b5e3edabe82" providerId="LiveId" clId="{F1ECF5C0-D786-4341-8E94-E2492FDF1D9C}" dt="2019-04-07T09:21:02.244" v="190" actId="688"/>
          <ac:spMkLst>
            <pc:docMk/>
            <pc:sldMk cId="1882320622" sldId="493"/>
            <ac:spMk id="9" creationId="{53876BDA-54F5-4042-984A-BB8EEBC140A8}"/>
          </ac:spMkLst>
        </pc:spChg>
      </pc:sldChg>
      <pc:sldChg chg="modAnim">
        <pc:chgData name="Gordon Tucker" userId="6c118b5e3edabe82" providerId="LiveId" clId="{F1ECF5C0-D786-4341-8E94-E2492FDF1D9C}" dt="2019-04-07T09:48:42.306" v="432"/>
        <pc:sldMkLst>
          <pc:docMk/>
          <pc:sldMk cId="3564551065" sldId="532"/>
        </pc:sldMkLst>
      </pc:sldChg>
      <pc:sldChg chg="modSp modAnim">
        <pc:chgData name="Gordon Tucker" userId="6c118b5e3edabe82" providerId="LiveId" clId="{F1ECF5C0-D786-4341-8E94-E2492FDF1D9C}" dt="2019-04-07T09:25:07.756" v="199"/>
        <pc:sldMkLst>
          <pc:docMk/>
          <pc:sldMk cId="733481024" sldId="539"/>
        </pc:sldMkLst>
        <pc:spChg chg="mod">
          <ac:chgData name="Gordon Tucker" userId="6c118b5e3edabe82" providerId="LiveId" clId="{F1ECF5C0-D786-4341-8E94-E2492FDF1D9C}" dt="2019-04-07T09:24:19.305" v="195" actId="14100"/>
          <ac:spMkLst>
            <pc:docMk/>
            <pc:sldMk cId="733481024" sldId="539"/>
            <ac:spMk id="3" creationId="{1C773287-6A11-48A0-AE5D-4BFF65F50319}"/>
          </ac:spMkLst>
        </pc:spChg>
      </pc:sldChg>
      <pc:sldChg chg="addSp delSp modSp setBg delAnim modAnim">
        <pc:chgData name="Gordon Tucker" userId="6c118b5e3edabe82" providerId="LiveId" clId="{F1ECF5C0-D786-4341-8E94-E2492FDF1D9C}" dt="2019-04-07T09:45:44.602" v="431"/>
        <pc:sldMkLst>
          <pc:docMk/>
          <pc:sldMk cId="1029504806" sldId="560"/>
        </pc:sldMkLst>
        <pc:spChg chg="add mod">
          <ac:chgData name="Gordon Tucker" userId="6c118b5e3edabe82" providerId="LiveId" clId="{F1ECF5C0-D786-4341-8E94-E2492FDF1D9C}" dt="2019-04-07T09:43:23.536" v="335" actId="14100"/>
          <ac:spMkLst>
            <pc:docMk/>
            <pc:sldMk cId="1029504806" sldId="560"/>
            <ac:spMk id="25" creationId="{706CE40D-996F-444B-9812-8FAE986B60C0}"/>
          </ac:spMkLst>
        </pc:spChg>
        <pc:spChg chg="add mod">
          <ac:chgData name="Gordon Tucker" userId="6c118b5e3edabe82" providerId="LiveId" clId="{F1ECF5C0-D786-4341-8E94-E2492FDF1D9C}" dt="2019-04-07T09:43:51.575" v="424" actId="207"/>
          <ac:spMkLst>
            <pc:docMk/>
            <pc:sldMk cId="1029504806" sldId="560"/>
            <ac:spMk id="26" creationId="{37208AD8-1912-4240-8B6F-1F3DFA1EE3DE}"/>
          </ac:spMkLst>
        </pc:spChg>
        <pc:picChg chg="del">
          <ac:chgData name="Gordon Tucker" userId="6c118b5e3edabe82" providerId="LiveId" clId="{F1ECF5C0-D786-4341-8E94-E2492FDF1D9C}" dt="2019-04-07T09:37:02.240" v="214"/>
          <ac:picMkLst>
            <pc:docMk/>
            <pc:sldMk cId="1029504806" sldId="560"/>
            <ac:picMk id="3" creationId="{BA757842-A9D0-489A-92E7-3DFF5EE7C025}"/>
          </ac:picMkLst>
        </pc:picChg>
        <pc:picChg chg="add del">
          <ac:chgData name="Gordon Tucker" userId="6c118b5e3edabe82" providerId="LiveId" clId="{F1ECF5C0-D786-4341-8E94-E2492FDF1D9C}" dt="2019-04-07T09:37:11.045" v="216"/>
          <ac:picMkLst>
            <pc:docMk/>
            <pc:sldMk cId="1029504806" sldId="560"/>
            <ac:picMk id="14" creationId="{45493E1E-D260-4D4C-B088-32388FBB09ED}"/>
          </ac:picMkLst>
        </pc:picChg>
        <pc:picChg chg="add mod">
          <ac:chgData name="Gordon Tucker" userId="6c118b5e3edabe82" providerId="LiveId" clId="{F1ECF5C0-D786-4341-8E94-E2492FDF1D9C}" dt="2019-04-07T09:38:46.412" v="223" actId="1076"/>
          <ac:picMkLst>
            <pc:docMk/>
            <pc:sldMk cId="1029504806" sldId="560"/>
            <ac:picMk id="15" creationId="{D3E6509B-4951-403F-8C37-3F9B8F992106}"/>
          </ac:picMkLst>
        </pc:picChg>
        <pc:cxnChg chg="add del mod">
          <ac:chgData name="Gordon Tucker" userId="6c118b5e3edabe82" providerId="LiveId" clId="{F1ECF5C0-D786-4341-8E94-E2492FDF1D9C}" dt="2019-04-07T09:38:33.210" v="220" actId="478"/>
          <ac:cxnSpMkLst>
            <pc:docMk/>
            <pc:sldMk cId="1029504806" sldId="560"/>
            <ac:cxnSpMk id="5" creationId="{8F3D0963-3DEF-439C-A54B-9ECAA8C39928}"/>
          </ac:cxnSpMkLst>
        </pc:cxnChg>
        <pc:cxnChg chg="add mod">
          <ac:chgData name="Gordon Tucker" userId="6c118b5e3edabe82" providerId="LiveId" clId="{F1ECF5C0-D786-4341-8E94-E2492FDF1D9C}" dt="2019-04-07T09:40:15.372" v="237" actId="14100"/>
          <ac:cxnSpMkLst>
            <pc:docMk/>
            <pc:sldMk cId="1029504806" sldId="560"/>
            <ac:cxnSpMk id="17" creationId="{E4AD9442-41AF-41B8-862B-E0CEED8B7981}"/>
          </ac:cxnSpMkLst>
        </pc:cxnChg>
        <pc:cxnChg chg="add mod">
          <ac:chgData name="Gordon Tucker" userId="6c118b5e3edabe82" providerId="LiveId" clId="{F1ECF5C0-D786-4341-8E94-E2492FDF1D9C}" dt="2019-04-07T09:40:05.366" v="235" actId="14100"/>
          <ac:cxnSpMkLst>
            <pc:docMk/>
            <pc:sldMk cId="1029504806" sldId="560"/>
            <ac:cxnSpMk id="20" creationId="{75B23168-3045-4E0D-80F4-0B76B777009D}"/>
          </ac:cxnSpMkLst>
        </pc:cxnChg>
      </pc:sldChg>
      <pc:sldChg chg="addSp modSp setBg modAnim">
        <pc:chgData name="Gordon Tucker" userId="6c118b5e3edabe82" providerId="LiveId" clId="{F1ECF5C0-D786-4341-8E94-E2492FDF1D9C}" dt="2019-04-07T09:13:32.172" v="160"/>
        <pc:sldMkLst>
          <pc:docMk/>
          <pc:sldMk cId="2118230311" sldId="569"/>
        </pc:sldMkLst>
        <pc:spChg chg="mod">
          <ac:chgData name="Gordon Tucker" userId="6c118b5e3edabe82" providerId="LiveId" clId="{F1ECF5C0-D786-4341-8E94-E2492FDF1D9C}" dt="2019-04-07T09:12:24.813" v="153" actId="14100"/>
          <ac:spMkLst>
            <pc:docMk/>
            <pc:sldMk cId="2118230311" sldId="569"/>
            <ac:spMk id="5" creationId="{740A8A11-390C-45F9-82F6-1712CD5242B9}"/>
          </ac:spMkLst>
        </pc:spChg>
        <pc:spChg chg="mod">
          <ac:chgData name="Gordon Tucker" userId="6c118b5e3edabe82" providerId="LiveId" clId="{F1ECF5C0-D786-4341-8E94-E2492FDF1D9C}" dt="2019-04-07T09:12:24.813" v="153" actId="14100"/>
          <ac:spMkLst>
            <pc:docMk/>
            <pc:sldMk cId="2118230311" sldId="569"/>
            <ac:spMk id="6" creationId="{08729CF8-8461-4262-AF61-CB36E1A8E438}"/>
          </ac:spMkLst>
        </pc:spChg>
        <pc:spChg chg="add mod">
          <ac:chgData name="Gordon Tucker" userId="6c118b5e3edabe82" providerId="LiveId" clId="{F1ECF5C0-D786-4341-8E94-E2492FDF1D9C}" dt="2019-04-07T09:08:47.950" v="62" actId="1076"/>
          <ac:spMkLst>
            <pc:docMk/>
            <pc:sldMk cId="2118230311" sldId="569"/>
            <ac:spMk id="7" creationId="{FEAD21EE-FE79-4D45-94C2-13A526296BAE}"/>
          </ac:spMkLst>
        </pc:spChg>
        <pc:spChg chg="add mod">
          <ac:chgData name="Gordon Tucker" userId="6c118b5e3edabe82" providerId="LiveId" clId="{F1ECF5C0-D786-4341-8E94-E2492FDF1D9C}" dt="2019-04-07T09:13:00.625" v="159" actId="14100"/>
          <ac:spMkLst>
            <pc:docMk/>
            <pc:sldMk cId="2118230311" sldId="569"/>
            <ac:spMk id="8" creationId="{6C7C5459-A9C3-4628-B749-F3D814255090}"/>
          </ac:spMkLst>
        </pc:spChg>
        <pc:spChg chg="add mod">
          <ac:chgData name="Gordon Tucker" userId="6c118b5e3edabe82" providerId="LiveId" clId="{F1ECF5C0-D786-4341-8E94-E2492FDF1D9C}" dt="2019-04-07T09:11:35.398" v="149" actId="14100"/>
          <ac:spMkLst>
            <pc:docMk/>
            <pc:sldMk cId="2118230311" sldId="569"/>
            <ac:spMk id="9" creationId="{6C1756AB-8BFF-4FA8-9374-9207ACFA83C2}"/>
          </ac:spMkLst>
        </pc:spChg>
        <pc:picChg chg="mod modCrop">
          <ac:chgData name="Gordon Tucker" userId="6c118b5e3edabe82" providerId="LiveId" clId="{F1ECF5C0-D786-4341-8E94-E2492FDF1D9C}" dt="2019-04-07T09:08:32.948" v="61" actId="14100"/>
          <ac:picMkLst>
            <pc:docMk/>
            <pc:sldMk cId="2118230311" sldId="569"/>
            <ac:picMk id="3" creationId="{43D237CB-3EFC-4A7D-A056-713DFEE0870F}"/>
          </ac:picMkLst>
        </pc:picChg>
      </pc:sldChg>
      <pc:sldChg chg="modSp modAnim">
        <pc:chgData name="Gordon Tucker" userId="6c118b5e3edabe82" providerId="LiveId" clId="{F1ECF5C0-D786-4341-8E94-E2492FDF1D9C}" dt="2019-04-07T09:50:48.194" v="452" actId="1076"/>
        <pc:sldMkLst>
          <pc:docMk/>
          <pc:sldMk cId="1390679769" sldId="575"/>
        </pc:sldMkLst>
        <pc:spChg chg="mod">
          <ac:chgData name="Gordon Tucker" userId="6c118b5e3edabe82" providerId="LiveId" clId="{F1ECF5C0-D786-4341-8E94-E2492FDF1D9C}" dt="2019-04-07T09:50:48.194" v="452" actId="1076"/>
          <ac:spMkLst>
            <pc:docMk/>
            <pc:sldMk cId="1390679769" sldId="575"/>
            <ac:spMk id="6" creationId="{065E8C4B-98B4-4B23-845C-5DBD6E6E4678}"/>
          </ac:spMkLst>
        </pc:spChg>
        <pc:spChg chg="mod">
          <ac:chgData name="Gordon Tucker" userId="6c118b5e3edabe82" providerId="LiveId" clId="{F1ECF5C0-D786-4341-8E94-E2492FDF1D9C}" dt="2019-04-07T09:50:43.225" v="451" actId="20577"/>
          <ac:spMkLst>
            <pc:docMk/>
            <pc:sldMk cId="1390679769" sldId="575"/>
            <ac:spMk id="7" creationId="{30080F2A-61FF-40F1-BD61-7784086254FB}"/>
          </ac:spMkLst>
        </pc:spChg>
        <pc:picChg chg="mod">
          <ac:chgData name="Gordon Tucker" userId="6c118b5e3edabe82" providerId="LiveId" clId="{F1ECF5C0-D786-4341-8E94-E2492FDF1D9C}" dt="2019-04-07T09:49:42.281" v="439" actId="1076"/>
          <ac:picMkLst>
            <pc:docMk/>
            <pc:sldMk cId="1390679769" sldId="575"/>
            <ac:picMk id="4" creationId="{F012CD39-5B71-470D-9B4B-BEB45683ED3C}"/>
          </ac:picMkLst>
        </pc:picChg>
      </pc:sldChg>
    </pc:docChg>
  </pc:docChgLst>
  <pc:docChgLst>
    <pc:chgData name="Gordon Tucker" userId="6c118b5e3edabe82" providerId="LiveId" clId="{368A5D67-1C87-4EEB-B288-4702E604E063}"/>
    <pc:docChg chg="undo custSel addSld delSld modSld sldOrd">
      <pc:chgData name="Gordon Tucker" userId="6c118b5e3edabe82" providerId="LiveId" clId="{368A5D67-1C87-4EEB-B288-4702E604E063}" dt="2019-04-04T09:56:32.158" v="861" actId="14100"/>
      <pc:docMkLst>
        <pc:docMk/>
      </pc:docMkLst>
      <pc:sldChg chg="modSp">
        <pc:chgData name="Gordon Tucker" userId="6c118b5e3edabe82" providerId="LiveId" clId="{368A5D67-1C87-4EEB-B288-4702E604E063}" dt="2019-04-04T09:29:48.532" v="360" actId="20577"/>
        <pc:sldMkLst>
          <pc:docMk/>
          <pc:sldMk cId="2658667546" sldId="490"/>
        </pc:sldMkLst>
        <pc:spChg chg="mod">
          <ac:chgData name="Gordon Tucker" userId="6c118b5e3edabe82" providerId="LiveId" clId="{368A5D67-1C87-4EEB-B288-4702E604E063}" dt="2019-04-04T09:29:48.532" v="360" actId="20577"/>
          <ac:spMkLst>
            <pc:docMk/>
            <pc:sldMk cId="2658667546" sldId="490"/>
            <ac:spMk id="6" creationId="{00000000-0000-0000-0000-000000000000}"/>
          </ac:spMkLst>
        </pc:spChg>
      </pc:sldChg>
      <pc:sldChg chg="modSp">
        <pc:chgData name="Gordon Tucker" userId="6c118b5e3edabe82" providerId="LiveId" clId="{368A5D67-1C87-4EEB-B288-4702E604E063}" dt="2019-04-04T09:31:00.430" v="392" actId="20577"/>
        <pc:sldMkLst>
          <pc:docMk/>
          <pc:sldMk cId="2229965180" sldId="492"/>
        </pc:sldMkLst>
        <pc:spChg chg="mod">
          <ac:chgData name="Gordon Tucker" userId="6c118b5e3edabe82" providerId="LiveId" clId="{368A5D67-1C87-4EEB-B288-4702E604E063}" dt="2019-04-04T09:31:00.430" v="392" actId="20577"/>
          <ac:spMkLst>
            <pc:docMk/>
            <pc:sldMk cId="2229965180" sldId="492"/>
            <ac:spMk id="6" creationId="{00000000-0000-0000-0000-000000000000}"/>
          </ac:spMkLst>
        </pc:spChg>
      </pc:sldChg>
      <pc:sldChg chg="modSp">
        <pc:chgData name="Gordon Tucker" userId="6c118b5e3edabe82" providerId="LiveId" clId="{368A5D67-1C87-4EEB-B288-4702E604E063}" dt="2019-04-04T09:31:55.187" v="443" actId="20577"/>
        <pc:sldMkLst>
          <pc:docMk/>
          <pc:sldMk cId="1882320622" sldId="493"/>
        </pc:sldMkLst>
        <pc:spChg chg="mod">
          <ac:chgData name="Gordon Tucker" userId="6c118b5e3edabe82" providerId="LiveId" clId="{368A5D67-1C87-4EEB-B288-4702E604E063}" dt="2019-04-04T09:31:55.187" v="443" actId="20577"/>
          <ac:spMkLst>
            <pc:docMk/>
            <pc:sldMk cId="1882320622" sldId="493"/>
            <ac:spMk id="6" creationId="{00000000-0000-0000-0000-000000000000}"/>
          </ac:spMkLst>
        </pc:spChg>
      </pc:sldChg>
      <pc:sldChg chg="addSp modSp modAnim">
        <pc:chgData name="Gordon Tucker" userId="6c118b5e3edabe82" providerId="LiveId" clId="{368A5D67-1C87-4EEB-B288-4702E604E063}" dt="2019-04-04T09:33:01.615" v="459" actId="14100"/>
        <pc:sldMkLst>
          <pc:docMk/>
          <pc:sldMk cId="3641465957" sldId="494"/>
        </pc:sldMkLst>
        <pc:spChg chg="mod">
          <ac:chgData name="Gordon Tucker" userId="6c118b5e3edabe82" providerId="LiveId" clId="{368A5D67-1C87-4EEB-B288-4702E604E063}" dt="2019-04-04T09:32:41.310" v="456" actId="313"/>
          <ac:spMkLst>
            <pc:docMk/>
            <pc:sldMk cId="3641465957" sldId="494"/>
            <ac:spMk id="3" creationId="{00000000-0000-0000-0000-000000000000}"/>
          </ac:spMkLst>
        </pc:spChg>
        <pc:cxnChg chg="add mod">
          <ac:chgData name="Gordon Tucker" userId="6c118b5e3edabe82" providerId="LiveId" clId="{368A5D67-1C87-4EEB-B288-4702E604E063}" dt="2019-04-04T09:33:01.615" v="459" actId="14100"/>
          <ac:cxnSpMkLst>
            <pc:docMk/>
            <pc:sldMk cId="3641465957" sldId="494"/>
            <ac:cxnSpMk id="12" creationId="{BD8C4294-4D1D-4A51-B7FE-A5948B0ECDAC}"/>
          </ac:cxnSpMkLst>
        </pc:cxnChg>
      </pc:sldChg>
      <pc:sldChg chg="addSp delSp modSp">
        <pc:chgData name="Gordon Tucker" userId="6c118b5e3edabe82" providerId="LiveId" clId="{368A5D67-1C87-4EEB-B288-4702E604E063}" dt="2019-04-04T09:06:47.841" v="168"/>
        <pc:sldMkLst>
          <pc:docMk/>
          <pc:sldMk cId="2064668707" sldId="521"/>
        </pc:sldMkLst>
        <pc:spChg chg="add mod">
          <ac:chgData name="Gordon Tucker" userId="6c118b5e3edabe82" providerId="LiveId" clId="{368A5D67-1C87-4EEB-B288-4702E604E063}" dt="2019-04-04T09:06:35.405" v="167" actId="1076"/>
          <ac:spMkLst>
            <pc:docMk/>
            <pc:sldMk cId="2064668707" sldId="521"/>
            <ac:spMk id="5" creationId="{86227480-72C8-4B33-AFC6-3994EB0B532C}"/>
          </ac:spMkLst>
        </pc:spChg>
        <pc:spChg chg="del mod">
          <ac:chgData name="Gordon Tucker" userId="6c118b5e3edabe82" providerId="LiveId" clId="{368A5D67-1C87-4EEB-B288-4702E604E063}" dt="2019-04-04T09:06:47.841" v="168"/>
          <ac:spMkLst>
            <pc:docMk/>
            <pc:sldMk cId="2064668707" sldId="521"/>
            <ac:spMk id="6" creationId="{00000000-0000-0000-0000-000000000000}"/>
          </ac:spMkLst>
        </pc:spChg>
      </pc:sldChg>
      <pc:sldChg chg="modSp">
        <pc:chgData name="Gordon Tucker" userId="6c118b5e3edabe82" providerId="LiveId" clId="{368A5D67-1C87-4EEB-B288-4702E604E063}" dt="2019-04-04T09:07:30.052" v="171"/>
        <pc:sldMkLst>
          <pc:docMk/>
          <pc:sldMk cId="4249478838" sldId="522"/>
        </pc:sldMkLst>
        <pc:spChg chg="mod">
          <ac:chgData name="Gordon Tucker" userId="6c118b5e3edabe82" providerId="LiveId" clId="{368A5D67-1C87-4EEB-B288-4702E604E063}" dt="2019-04-04T09:07:30.052" v="171"/>
          <ac:spMkLst>
            <pc:docMk/>
            <pc:sldMk cId="4249478838" sldId="522"/>
            <ac:spMk id="6" creationId="{00000000-0000-0000-0000-000000000000}"/>
          </ac:spMkLst>
        </pc:spChg>
      </pc:sldChg>
      <pc:sldChg chg="modSp modAnim">
        <pc:chgData name="Gordon Tucker" userId="6c118b5e3edabe82" providerId="LiveId" clId="{368A5D67-1C87-4EEB-B288-4702E604E063}" dt="2019-04-04T09:53:03.603" v="796" actId="20577"/>
        <pc:sldMkLst>
          <pc:docMk/>
          <pc:sldMk cId="3564551065" sldId="532"/>
        </pc:sldMkLst>
        <pc:spChg chg="mod">
          <ac:chgData name="Gordon Tucker" userId="6c118b5e3edabe82" providerId="LiveId" clId="{368A5D67-1C87-4EEB-B288-4702E604E063}" dt="2019-04-04T09:53:03.603" v="796" actId="20577"/>
          <ac:spMkLst>
            <pc:docMk/>
            <pc:sldMk cId="3564551065" sldId="532"/>
            <ac:spMk id="3" creationId="{00000000-0000-0000-0000-000000000000}"/>
          </ac:spMkLst>
        </pc:spChg>
      </pc:sldChg>
      <pc:sldChg chg="ord">
        <pc:chgData name="Gordon Tucker" userId="6c118b5e3edabe82" providerId="LiveId" clId="{368A5D67-1C87-4EEB-B288-4702E604E063}" dt="2019-04-04T09:22:17.032" v="257"/>
        <pc:sldMkLst>
          <pc:docMk/>
          <pc:sldMk cId="236416296" sldId="533"/>
        </pc:sldMkLst>
      </pc:sldChg>
      <pc:sldChg chg="modSp">
        <pc:chgData name="Gordon Tucker" userId="6c118b5e3edabe82" providerId="LiveId" clId="{368A5D67-1C87-4EEB-B288-4702E604E063}" dt="2019-04-04T09:32:24.404" v="452" actId="313"/>
        <pc:sldMkLst>
          <pc:docMk/>
          <pc:sldMk cId="261176713" sldId="541"/>
        </pc:sldMkLst>
        <pc:spChg chg="mod">
          <ac:chgData name="Gordon Tucker" userId="6c118b5e3edabe82" providerId="LiveId" clId="{368A5D67-1C87-4EEB-B288-4702E604E063}" dt="2019-04-04T09:32:24.404" v="452" actId="313"/>
          <ac:spMkLst>
            <pc:docMk/>
            <pc:sldMk cId="261176713" sldId="541"/>
            <ac:spMk id="11" creationId="{00000000-0000-0000-0000-000000000000}"/>
          </ac:spMkLst>
        </pc:spChg>
        <pc:spChg chg="mod">
          <ac:chgData name="Gordon Tucker" userId="6c118b5e3edabe82" providerId="LiveId" clId="{368A5D67-1C87-4EEB-B288-4702E604E063}" dt="2019-04-04T09:32:18.340" v="448" actId="14100"/>
          <ac:spMkLst>
            <pc:docMk/>
            <pc:sldMk cId="261176713" sldId="541"/>
            <ac:spMk id="13" creationId="{00000000-0000-0000-0000-000000000000}"/>
          </ac:spMkLst>
        </pc:spChg>
        <pc:cxnChg chg="mod">
          <ac:chgData name="Gordon Tucker" userId="6c118b5e3edabe82" providerId="LiveId" clId="{368A5D67-1C87-4EEB-B288-4702E604E063}" dt="2019-04-04T09:09:50.763" v="181" actId="14100"/>
          <ac:cxnSpMkLst>
            <pc:docMk/>
            <pc:sldMk cId="261176713" sldId="541"/>
            <ac:cxnSpMk id="12" creationId="{00000000-0000-0000-0000-000000000000}"/>
          </ac:cxnSpMkLst>
        </pc:cxnChg>
        <pc:cxnChg chg="mod">
          <ac:chgData name="Gordon Tucker" userId="6c118b5e3edabe82" providerId="LiveId" clId="{368A5D67-1C87-4EEB-B288-4702E604E063}" dt="2019-04-04T09:09:30.329" v="177" actId="1076"/>
          <ac:cxnSpMkLst>
            <pc:docMk/>
            <pc:sldMk cId="261176713" sldId="541"/>
            <ac:cxnSpMk id="15" creationId="{00000000-0000-0000-0000-000000000000}"/>
          </ac:cxnSpMkLst>
        </pc:cxnChg>
      </pc:sldChg>
      <pc:sldChg chg="modSp">
        <pc:chgData name="Gordon Tucker" userId="6c118b5e3edabe82" providerId="LiveId" clId="{368A5D67-1C87-4EEB-B288-4702E604E063}" dt="2019-04-04T09:01:10.716" v="110" actId="20577"/>
        <pc:sldMkLst>
          <pc:docMk/>
          <pc:sldMk cId="1010696321" sldId="542"/>
        </pc:sldMkLst>
        <pc:spChg chg="mod">
          <ac:chgData name="Gordon Tucker" userId="6c118b5e3edabe82" providerId="LiveId" clId="{368A5D67-1C87-4EEB-B288-4702E604E063}" dt="2019-04-04T09:01:10.716" v="110" actId="20577"/>
          <ac:spMkLst>
            <pc:docMk/>
            <pc:sldMk cId="1010696321" sldId="542"/>
            <ac:spMk id="5" creationId="{00000000-0000-0000-0000-000000000000}"/>
          </ac:spMkLst>
        </pc:spChg>
      </pc:sldChg>
      <pc:sldChg chg="addSp modSp">
        <pc:chgData name="Gordon Tucker" userId="6c118b5e3edabe82" providerId="LiveId" clId="{368A5D67-1C87-4EEB-B288-4702E604E063}" dt="2019-04-04T09:29:24.451" v="359" actId="1076"/>
        <pc:sldMkLst>
          <pc:docMk/>
          <pc:sldMk cId="3544267782" sldId="544"/>
        </pc:sldMkLst>
        <pc:spChg chg="add mod">
          <ac:chgData name="Gordon Tucker" userId="6c118b5e3edabe82" providerId="LiveId" clId="{368A5D67-1C87-4EEB-B288-4702E604E063}" dt="2019-04-04T09:29:24.451" v="359" actId="1076"/>
          <ac:spMkLst>
            <pc:docMk/>
            <pc:sldMk cId="3544267782" sldId="544"/>
            <ac:spMk id="4" creationId="{477B76FD-A694-46F6-B78C-A2657F85F5E5}"/>
          </ac:spMkLst>
        </pc:spChg>
        <pc:picChg chg="mod">
          <ac:chgData name="Gordon Tucker" userId="6c118b5e3edabe82" providerId="LiveId" clId="{368A5D67-1C87-4EEB-B288-4702E604E063}" dt="2019-04-04T09:28:17.559" v="339" actId="1076"/>
          <ac:picMkLst>
            <pc:docMk/>
            <pc:sldMk cId="3544267782" sldId="544"/>
            <ac:picMk id="3" creationId="{00000000-0000-0000-0000-000000000000}"/>
          </ac:picMkLst>
        </pc:picChg>
      </pc:sldChg>
      <pc:sldChg chg="addSp modSp">
        <pc:chgData name="Gordon Tucker" userId="6c118b5e3edabe82" providerId="LiveId" clId="{368A5D67-1C87-4EEB-B288-4702E604E063}" dt="2019-04-04T09:40:09.623" v="582" actId="14100"/>
        <pc:sldMkLst>
          <pc:docMk/>
          <pc:sldMk cId="503703863" sldId="554"/>
        </pc:sldMkLst>
        <pc:spChg chg="mod">
          <ac:chgData name="Gordon Tucker" userId="6c118b5e3edabe82" providerId="LiveId" clId="{368A5D67-1C87-4EEB-B288-4702E604E063}" dt="2019-04-04T09:37:31.841" v="469" actId="1076"/>
          <ac:spMkLst>
            <pc:docMk/>
            <pc:sldMk cId="503703863" sldId="554"/>
            <ac:spMk id="3" creationId="{00000000-0000-0000-0000-000000000000}"/>
          </ac:spMkLst>
        </pc:spChg>
        <pc:spChg chg="add mod">
          <ac:chgData name="Gordon Tucker" userId="6c118b5e3edabe82" providerId="LiveId" clId="{368A5D67-1C87-4EEB-B288-4702E604E063}" dt="2019-04-04T09:40:09.623" v="582" actId="14100"/>
          <ac:spMkLst>
            <pc:docMk/>
            <pc:sldMk cId="503703863" sldId="554"/>
            <ac:spMk id="4" creationId="{B70B492F-B70C-47D2-AA33-2A5510AD1427}"/>
          </ac:spMkLst>
        </pc:spChg>
      </pc:sldChg>
      <pc:sldChg chg="addSp modSp modAnim">
        <pc:chgData name="Gordon Tucker" userId="6c118b5e3edabe82" providerId="LiveId" clId="{368A5D67-1C87-4EEB-B288-4702E604E063}" dt="2019-04-04T09:20:43.700" v="256"/>
        <pc:sldMkLst>
          <pc:docMk/>
          <pc:sldMk cId="1978226365" sldId="555"/>
        </pc:sldMkLst>
        <pc:spChg chg="add mod">
          <ac:chgData name="Gordon Tucker" userId="6c118b5e3edabe82" providerId="LiveId" clId="{368A5D67-1C87-4EEB-B288-4702E604E063}" dt="2019-04-04T09:11:57.302" v="252" actId="207"/>
          <ac:spMkLst>
            <pc:docMk/>
            <pc:sldMk cId="1978226365" sldId="555"/>
            <ac:spMk id="5" creationId="{FCD0A83E-4A8F-4A32-BF38-1376B3783497}"/>
          </ac:spMkLst>
        </pc:spChg>
      </pc:sldChg>
      <pc:sldChg chg="addSp delSp modSp">
        <pc:chgData name="Gordon Tucker" userId="6c118b5e3edabe82" providerId="LiveId" clId="{368A5D67-1C87-4EEB-B288-4702E604E063}" dt="2019-04-04T09:04:01.263" v="117"/>
        <pc:sldMkLst>
          <pc:docMk/>
          <pc:sldMk cId="2361447414" sldId="556"/>
        </pc:sldMkLst>
        <pc:spChg chg="mod">
          <ac:chgData name="Gordon Tucker" userId="6c118b5e3edabe82" providerId="LiveId" clId="{368A5D67-1C87-4EEB-B288-4702E604E063}" dt="2019-04-04T09:02:15.841" v="111" actId="114"/>
          <ac:spMkLst>
            <pc:docMk/>
            <pc:sldMk cId="2361447414" sldId="556"/>
            <ac:spMk id="6" creationId="{00000000-0000-0000-0000-000000000000}"/>
          </ac:spMkLst>
        </pc:spChg>
        <pc:spChg chg="add del">
          <ac:chgData name="Gordon Tucker" userId="6c118b5e3edabe82" providerId="LiveId" clId="{368A5D67-1C87-4EEB-B288-4702E604E063}" dt="2019-04-04T09:04:01.263" v="117"/>
          <ac:spMkLst>
            <pc:docMk/>
            <pc:sldMk cId="2361447414" sldId="556"/>
            <ac:spMk id="7" creationId="{D60916B7-E4E0-49D7-8897-80120838E611}"/>
          </ac:spMkLst>
        </pc:spChg>
      </pc:sldChg>
      <pc:sldChg chg="modSp">
        <pc:chgData name="Gordon Tucker" userId="6c118b5e3edabe82" providerId="LiveId" clId="{368A5D67-1C87-4EEB-B288-4702E604E063}" dt="2019-04-04T09:34:32.942" v="466" actId="14100"/>
        <pc:sldMkLst>
          <pc:docMk/>
          <pc:sldMk cId="501426669" sldId="561"/>
        </pc:sldMkLst>
        <pc:spChg chg="mod">
          <ac:chgData name="Gordon Tucker" userId="6c118b5e3edabe82" providerId="LiveId" clId="{368A5D67-1C87-4EEB-B288-4702E604E063}" dt="2019-04-04T09:34:32.942" v="466" actId="14100"/>
          <ac:spMkLst>
            <pc:docMk/>
            <pc:sldMk cId="501426669" sldId="561"/>
            <ac:spMk id="3" creationId="{50D72E55-BCBA-446D-9DFD-EABB94CE4F7B}"/>
          </ac:spMkLst>
        </pc:spChg>
      </pc:sldChg>
      <pc:sldChg chg="modSp">
        <pc:chgData name="Gordon Tucker" userId="6c118b5e3edabe82" providerId="LiveId" clId="{368A5D67-1C87-4EEB-B288-4702E604E063}" dt="2019-04-04T09:31:43.608" v="421" actId="20577"/>
        <pc:sldMkLst>
          <pc:docMk/>
          <pc:sldMk cId="2561252671" sldId="565"/>
        </pc:sldMkLst>
        <pc:spChg chg="mod">
          <ac:chgData name="Gordon Tucker" userId="6c118b5e3edabe82" providerId="LiveId" clId="{368A5D67-1C87-4EEB-B288-4702E604E063}" dt="2019-04-04T09:31:43.608" v="421" actId="20577"/>
          <ac:spMkLst>
            <pc:docMk/>
            <pc:sldMk cId="2561252671" sldId="565"/>
            <ac:spMk id="6" creationId="{00000000-0000-0000-0000-000000000000}"/>
          </ac:spMkLst>
        </pc:spChg>
      </pc:sldChg>
      <pc:sldChg chg="addSp modSp modAnim">
        <pc:chgData name="Gordon Tucker" userId="6c118b5e3edabe82" providerId="LiveId" clId="{368A5D67-1C87-4EEB-B288-4702E604E063}" dt="2019-04-04T09:42:45.906" v="628" actId="20577"/>
        <pc:sldMkLst>
          <pc:docMk/>
          <pc:sldMk cId="3276221890" sldId="566"/>
        </pc:sldMkLst>
        <pc:spChg chg="mod">
          <ac:chgData name="Gordon Tucker" userId="6c118b5e3edabe82" providerId="LiveId" clId="{368A5D67-1C87-4EEB-B288-4702E604E063}" dt="2019-04-04T09:42:45.906" v="628" actId="20577"/>
          <ac:spMkLst>
            <pc:docMk/>
            <pc:sldMk cId="3276221890" sldId="566"/>
            <ac:spMk id="3" creationId="{87B0DBB3-00DC-4DCE-8EF3-70FDFCFD5253}"/>
          </ac:spMkLst>
        </pc:spChg>
        <pc:spChg chg="add mod">
          <ac:chgData name="Gordon Tucker" userId="6c118b5e3edabe82" providerId="LiveId" clId="{368A5D67-1C87-4EEB-B288-4702E604E063}" dt="2019-04-04T08:55:58.391" v="33" actId="1076"/>
          <ac:spMkLst>
            <pc:docMk/>
            <pc:sldMk cId="3276221890" sldId="566"/>
            <ac:spMk id="4" creationId="{72479B4E-371E-47B4-961A-D42F0E857BF4}"/>
          </ac:spMkLst>
        </pc:spChg>
      </pc:sldChg>
      <pc:sldChg chg="addSp modSp">
        <pc:chgData name="Gordon Tucker" userId="6c118b5e3edabe82" providerId="LiveId" clId="{368A5D67-1C87-4EEB-B288-4702E604E063}" dt="2019-04-04T09:24:42.919" v="328" actId="14100"/>
        <pc:sldMkLst>
          <pc:docMk/>
          <pc:sldMk cId="2118230311" sldId="569"/>
        </pc:sldMkLst>
        <pc:spChg chg="add mod">
          <ac:chgData name="Gordon Tucker" userId="6c118b5e3edabe82" providerId="LiveId" clId="{368A5D67-1C87-4EEB-B288-4702E604E063}" dt="2019-04-04T09:03:15.516" v="115" actId="14100"/>
          <ac:spMkLst>
            <pc:docMk/>
            <pc:sldMk cId="2118230311" sldId="569"/>
            <ac:spMk id="4" creationId="{49AB5036-5148-4E14-AF82-A266F7236AFC}"/>
          </ac:spMkLst>
        </pc:spChg>
        <pc:spChg chg="add mod">
          <ac:chgData name="Gordon Tucker" userId="6c118b5e3edabe82" providerId="LiveId" clId="{368A5D67-1C87-4EEB-B288-4702E604E063}" dt="2019-04-04T09:24:05.029" v="324" actId="207"/>
          <ac:spMkLst>
            <pc:docMk/>
            <pc:sldMk cId="2118230311" sldId="569"/>
            <ac:spMk id="5" creationId="{740A8A11-390C-45F9-82F6-1712CD5242B9}"/>
          </ac:spMkLst>
        </pc:spChg>
        <pc:spChg chg="add mod">
          <ac:chgData name="Gordon Tucker" userId="6c118b5e3edabe82" providerId="LiveId" clId="{368A5D67-1C87-4EEB-B288-4702E604E063}" dt="2019-04-04T09:24:42.919" v="328" actId="14100"/>
          <ac:spMkLst>
            <pc:docMk/>
            <pc:sldMk cId="2118230311" sldId="569"/>
            <ac:spMk id="6" creationId="{08729CF8-8461-4262-AF61-CB36E1A8E438}"/>
          </ac:spMkLst>
        </pc:spChg>
      </pc:sldChg>
      <pc:sldChg chg="addSp modSp ord">
        <pc:chgData name="Gordon Tucker" userId="6c118b5e3edabe82" providerId="LiveId" clId="{368A5D67-1C87-4EEB-B288-4702E604E063}" dt="2019-04-04T09:25:42.481" v="332" actId="1076"/>
        <pc:sldMkLst>
          <pc:docMk/>
          <pc:sldMk cId="1992441466" sldId="570"/>
        </pc:sldMkLst>
        <pc:spChg chg="add mod">
          <ac:chgData name="Gordon Tucker" userId="6c118b5e3edabe82" providerId="LiveId" clId="{368A5D67-1C87-4EEB-B288-4702E604E063}" dt="2019-04-04T09:04:25.668" v="135" actId="20577"/>
          <ac:spMkLst>
            <pc:docMk/>
            <pc:sldMk cId="1992441466" sldId="570"/>
            <ac:spMk id="4" creationId="{C9CF6E0E-00F0-4166-A631-1949C5420E16}"/>
          </ac:spMkLst>
        </pc:spChg>
        <pc:picChg chg="mod">
          <ac:chgData name="Gordon Tucker" userId="6c118b5e3edabe82" providerId="LiveId" clId="{368A5D67-1C87-4EEB-B288-4702E604E063}" dt="2019-04-04T09:25:42.481" v="332" actId="1076"/>
          <ac:picMkLst>
            <pc:docMk/>
            <pc:sldMk cId="1992441466" sldId="570"/>
            <ac:picMk id="3" creationId="{7A36DBF3-C1AD-4684-8ACD-3DC0073CD74D}"/>
          </ac:picMkLst>
        </pc:picChg>
      </pc:sldChg>
      <pc:sldChg chg="addSp delSp modSp">
        <pc:chgData name="Gordon Tucker" userId="6c118b5e3edabe82" providerId="LiveId" clId="{368A5D67-1C87-4EEB-B288-4702E604E063}" dt="2019-04-04T09:51:45.406" v="756" actId="1076"/>
        <pc:sldMkLst>
          <pc:docMk/>
          <pc:sldMk cId="599461495" sldId="574"/>
        </pc:sldMkLst>
        <pc:spChg chg="mod">
          <ac:chgData name="Gordon Tucker" userId="6c118b5e3edabe82" providerId="LiveId" clId="{368A5D67-1C87-4EEB-B288-4702E604E063}" dt="2019-04-04T09:45:27.440" v="676" actId="1076"/>
          <ac:spMkLst>
            <pc:docMk/>
            <pc:sldMk cId="599461495" sldId="574"/>
            <ac:spMk id="3" creationId="{10AD21D5-32CE-4686-AF30-B1FA1D7C7E91}"/>
          </ac:spMkLst>
        </pc:spChg>
        <pc:spChg chg="add mod">
          <ac:chgData name="Gordon Tucker" userId="6c118b5e3edabe82" providerId="LiveId" clId="{368A5D67-1C87-4EEB-B288-4702E604E063}" dt="2019-04-04T09:46:32.843" v="688" actId="255"/>
          <ac:spMkLst>
            <pc:docMk/>
            <pc:sldMk cId="599461495" sldId="574"/>
            <ac:spMk id="6" creationId="{74A4CFBF-6C77-42DF-92C8-F009B83CE9C5}"/>
          </ac:spMkLst>
        </pc:spChg>
        <pc:spChg chg="add mod">
          <ac:chgData name="Gordon Tucker" userId="6c118b5e3edabe82" providerId="LiveId" clId="{368A5D67-1C87-4EEB-B288-4702E604E063}" dt="2019-04-04T09:46:14.327" v="687" actId="207"/>
          <ac:spMkLst>
            <pc:docMk/>
            <pc:sldMk cId="599461495" sldId="574"/>
            <ac:spMk id="8" creationId="{7D1CB57E-BE16-45C9-9A92-9FA1F914CFCE}"/>
          </ac:spMkLst>
        </pc:spChg>
        <pc:spChg chg="add mod">
          <ac:chgData name="Gordon Tucker" userId="6c118b5e3edabe82" providerId="LiveId" clId="{368A5D67-1C87-4EEB-B288-4702E604E063}" dt="2019-04-04T09:47:57.581" v="746" actId="20577"/>
          <ac:spMkLst>
            <pc:docMk/>
            <pc:sldMk cId="599461495" sldId="574"/>
            <ac:spMk id="9" creationId="{CFDEC722-ED7D-4051-BA04-98CFA44E404A}"/>
          </ac:spMkLst>
        </pc:spChg>
        <pc:spChg chg="add">
          <ac:chgData name="Gordon Tucker" userId="6c118b5e3edabe82" providerId="LiveId" clId="{368A5D67-1C87-4EEB-B288-4702E604E063}" dt="2019-04-04T09:47:32.500" v="722"/>
          <ac:spMkLst>
            <pc:docMk/>
            <pc:sldMk cId="599461495" sldId="574"/>
            <ac:spMk id="11" creationId="{171A52BE-25FD-473C-850B-4F05D1773497}"/>
          </ac:spMkLst>
        </pc:spChg>
        <pc:spChg chg="add del">
          <ac:chgData name="Gordon Tucker" userId="6c118b5e3edabe82" providerId="LiveId" clId="{368A5D67-1C87-4EEB-B288-4702E604E063}" dt="2019-04-04T09:48:12.810" v="748"/>
          <ac:spMkLst>
            <pc:docMk/>
            <pc:sldMk cId="599461495" sldId="574"/>
            <ac:spMk id="12" creationId="{F9D66734-3D83-43FF-A828-8CDC56F54D7A}"/>
          </ac:spMkLst>
        </pc:spChg>
        <pc:picChg chg="add mod">
          <ac:chgData name="Gordon Tucker" userId="6c118b5e3edabe82" providerId="LiveId" clId="{368A5D67-1C87-4EEB-B288-4702E604E063}" dt="2019-04-04T09:45:43.935" v="679" actId="1076"/>
          <ac:picMkLst>
            <pc:docMk/>
            <pc:sldMk cId="599461495" sldId="574"/>
            <ac:picMk id="5" creationId="{4C42FC16-6CEC-4D35-96B3-87ED1B0E840D}"/>
          </ac:picMkLst>
        </pc:picChg>
        <pc:picChg chg="add mod">
          <ac:chgData name="Gordon Tucker" userId="6c118b5e3edabe82" providerId="LiveId" clId="{368A5D67-1C87-4EEB-B288-4702E604E063}" dt="2019-04-04T09:51:45.406" v="756" actId="1076"/>
          <ac:picMkLst>
            <pc:docMk/>
            <pc:sldMk cId="599461495" sldId="574"/>
            <ac:picMk id="14" creationId="{988AD130-F35F-4A9D-BBA9-876CA7596AEB}"/>
          </ac:picMkLst>
        </pc:picChg>
        <pc:picChg chg="mod">
          <ac:chgData name="Gordon Tucker" userId="6c118b5e3edabe82" providerId="LiveId" clId="{368A5D67-1C87-4EEB-B288-4702E604E063}" dt="2019-04-04T09:45:29.768" v="677" actId="1076"/>
          <ac:picMkLst>
            <pc:docMk/>
            <pc:sldMk cId="599461495" sldId="574"/>
            <ac:picMk id="1026" creationId="{33EC48E6-B45F-4B81-94C4-A95D9402AC9B}"/>
          </ac:picMkLst>
        </pc:picChg>
        <pc:cxnChg chg="add mod">
          <ac:chgData name="Gordon Tucker" userId="6c118b5e3edabe82" providerId="LiveId" clId="{368A5D67-1C87-4EEB-B288-4702E604E063}" dt="2019-04-04T09:45:52.071" v="680" actId="1076"/>
          <ac:cxnSpMkLst>
            <pc:docMk/>
            <pc:sldMk cId="599461495" sldId="574"/>
            <ac:cxnSpMk id="7" creationId="{485D8927-F6F8-42CC-AA7A-8780FAB9F602}"/>
          </ac:cxnSpMkLst>
        </pc:cxnChg>
        <pc:cxnChg chg="add mod">
          <ac:chgData name="Gordon Tucker" userId="6c118b5e3edabe82" providerId="LiveId" clId="{368A5D67-1C87-4EEB-B288-4702E604E063}" dt="2019-04-04T09:49:06.514" v="753" actId="208"/>
          <ac:cxnSpMkLst>
            <pc:docMk/>
            <pc:sldMk cId="599461495" sldId="574"/>
            <ac:cxnSpMk id="13" creationId="{5CACD2B1-9334-4F63-99D9-398880C0EB89}"/>
          </ac:cxnSpMkLst>
        </pc:cxnChg>
      </pc:sldChg>
      <pc:sldChg chg="addSp delSp modSp add">
        <pc:chgData name="Gordon Tucker" userId="6c118b5e3edabe82" providerId="LiveId" clId="{368A5D67-1C87-4EEB-B288-4702E604E063}" dt="2019-04-04T09:56:32.158" v="861" actId="14100"/>
        <pc:sldMkLst>
          <pc:docMk/>
          <pc:sldMk cId="1390679769" sldId="575"/>
        </pc:sldMkLst>
        <pc:spChg chg="add del mod">
          <ac:chgData name="Gordon Tucker" userId="6c118b5e3edabe82" providerId="LiveId" clId="{368A5D67-1C87-4EEB-B288-4702E604E063}" dt="2019-04-04T09:54:15.347" v="800" actId="11529"/>
          <ac:spMkLst>
            <pc:docMk/>
            <pc:sldMk cId="1390679769" sldId="575"/>
            <ac:spMk id="5" creationId="{06A8F39B-059A-4CB5-8E11-7715438895D7}"/>
          </ac:spMkLst>
        </pc:spChg>
        <pc:spChg chg="add mod">
          <ac:chgData name="Gordon Tucker" userId="6c118b5e3edabe82" providerId="LiveId" clId="{368A5D67-1C87-4EEB-B288-4702E604E063}" dt="2019-04-04T09:56:32.158" v="861" actId="14100"/>
          <ac:spMkLst>
            <pc:docMk/>
            <pc:sldMk cId="1390679769" sldId="575"/>
            <ac:spMk id="6" creationId="{065E8C4B-98B4-4B23-845C-5DBD6E6E4678}"/>
          </ac:spMkLst>
        </pc:spChg>
        <pc:spChg chg="add mod">
          <ac:chgData name="Gordon Tucker" userId="6c118b5e3edabe82" providerId="LiveId" clId="{368A5D67-1C87-4EEB-B288-4702E604E063}" dt="2019-04-04T09:55:41.343" v="855" actId="207"/>
          <ac:spMkLst>
            <pc:docMk/>
            <pc:sldMk cId="1390679769" sldId="575"/>
            <ac:spMk id="7" creationId="{30080F2A-61FF-40F1-BD61-7784086254FB}"/>
          </ac:spMkLst>
        </pc:spChg>
        <pc:picChg chg="add mod">
          <ac:chgData name="Gordon Tucker" userId="6c118b5e3edabe82" providerId="LiveId" clId="{368A5D67-1C87-4EEB-B288-4702E604E063}" dt="2019-04-04T09:54:14.611" v="799" actId="1076"/>
          <ac:picMkLst>
            <pc:docMk/>
            <pc:sldMk cId="1390679769" sldId="575"/>
            <ac:picMk id="4" creationId="{F012CD39-5B71-470D-9B4B-BEB45683ED3C}"/>
          </ac:picMkLst>
        </pc:picChg>
      </pc:sldChg>
    </pc:docChg>
  </pc:docChgLst>
  <pc:docChgLst>
    <pc:chgData name="Gordon Tucker" userId="6c118b5e3edabe82" providerId="LiveId" clId="{E0965745-EABE-4031-9D34-78C01BBB9388}"/>
    <pc:docChg chg="delSld modSld">
      <pc:chgData name="Gordon Tucker" userId="6c118b5e3edabe82" providerId="LiveId" clId="{E0965745-EABE-4031-9D34-78C01BBB9388}" dt="2019-04-04T12:41:55.736" v="30" actId="207"/>
      <pc:docMkLst>
        <pc:docMk/>
      </pc:docMkLst>
      <pc:sldChg chg="modSp">
        <pc:chgData name="Gordon Tucker" userId="6c118b5e3edabe82" providerId="LiveId" clId="{E0965745-EABE-4031-9D34-78C01BBB9388}" dt="2019-03-08T11:32:33.008" v="1" actId="207"/>
        <pc:sldMkLst>
          <pc:docMk/>
          <pc:sldMk cId="0" sldId="489"/>
        </pc:sldMkLst>
        <pc:spChg chg="mod">
          <ac:chgData name="Gordon Tucker" userId="6c118b5e3edabe82" providerId="LiveId" clId="{E0965745-EABE-4031-9D34-78C01BBB9388}" dt="2019-03-08T11:32:33.008" v="1" actId="207"/>
          <ac:spMkLst>
            <pc:docMk/>
            <pc:sldMk cId="0" sldId="489"/>
            <ac:spMk id="4" creationId="{00000000-0000-0000-0000-000000000000}"/>
          </ac:spMkLst>
        </pc:spChg>
      </pc:sldChg>
      <pc:sldChg chg="addSp modSp">
        <pc:chgData name="Gordon Tucker" userId="6c118b5e3edabe82" providerId="LiveId" clId="{E0965745-EABE-4031-9D34-78C01BBB9388}" dt="2019-03-08T11:42:04.515" v="27" actId="20577"/>
        <pc:sldMkLst>
          <pc:docMk/>
          <pc:sldMk cId="236416296" sldId="533"/>
        </pc:sldMkLst>
        <pc:spChg chg="mod">
          <ac:chgData name="Gordon Tucker" userId="6c118b5e3edabe82" providerId="LiveId" clId="{E0965745-EABE-4031-9D34-78C01BBB9388}" dt="2019-03-08T11:42:04.515" v="27" actId="20577"/>
          <ac:spMkLst>
            <pc:docMk/>
            <pc:sldMk cId="236416296" sldId="533"/>
            <ac:spMk id="6" creationId="{00000000-0000-0000-0000-000000000000}"/>
          </ac:spMkLst>
        </pc:spChg>
        <pc:picChg chg="add">
          <ac:chgData name="Gordon Tucker" userId="6c118b5e3edabe82" providerId="LiveId" clId="{E0965745-EABE-4031-9D34-78C01BBB9388}" dt="2019-03-08T11:41:04.830" v="2"/>
          <ac:picMkLst>
            <pc:docMk/>
            <pc:sldMk cId="236416296" sldId="533"/>
            <ac:picMk id="3" creationId="{C64E32E9-95B7-4B0F-B325-FFE74D856292}"/>
          </ac:picMkLst>
        </pc:picChg>
      </pc:sldChg>
      <pc:sldChg chg="modSp">
        <pc:chgData name="Gordon Tucker" userId="6c118b5e3edabe82" providerId="LiveId" clId="{E0965745-EABE-4031-9D34-78C01BBB9388}" dt="2019-04-04T12:41:55.736" v="30" actId="207"/>
        <pc:sldMkLst>
          <pc:docMk/>
          <pc:sldMk cId="503703863" sldId="554"/>
        </pc:sldMkLst>
        <pc:spChg chg="mod">
          <ac:chgData name="Gordon Tucker" userId="6c118b5e3edabe82" providerId="LiveId" clId="{E0965745-EABE-4031-9D34-78C01BBB9388}" dt="2019-04-04T12:41:55.736" v="30" actId="207"/>
          <ac:spMkLst>
            <pc:docMk/>
            <pc:sldMk cId="503703863" sldId="554"/>
            <ac:spMk id="4" creationId="{B70B492F-B70C-47D2-AA33-2A5510AD1427}"/>
          </ac:spMkLst>
        </pc:spChg>
      </pc:sldChg>
    </pc:docChg>
  </pc:docChgLst>
  <pc:docChgLst>
    <pc:chgData name="Gordon Tucker" userId="6c118b5e3edabe82" providerId="LiveId" clId="{06D512E3-50EC-4F92-8997-575D9AF0859B}"/>
    <pc:docChg chg="modSld">
      <pc:chgData name="Gordon Tucker" userId="6c118b5e3edabe82" providerId="LiveId" clId="{06D512E3-50EC-4F92-8997-575D9AF0859B}" dt="2019-03-03T10:43:02.513" v="58"/>
      <pc:docMkLst>
        <pc:docMk/>
      </pc:docMkLst>
      <pc:sldChg chg="setBg">
        <pc:chgData name="Gordon Tucker" userId="6c118b5e3edabe82" providerId="LiveId" clId="{06D512E3-50EC-4F92-8997-575D9AF0859B}" dt="2019-03-03T10:43:02.513" v="58"/>
        <pc:sldMkLst>
          <pc:docMk/>
          <pc:sldMk cId="0" sldId="4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00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500063"/>
          </a:xfrm>
          <a:prstGeom prst="rect">
            <a:avLst/>
          </a:prstGeom>
        </p:spPr>
        <p:txBody>
          <a:bodyPr vert="horz" lIns="91440" tIns="45720" rIns="91440" bIns="45720" rtlCol="0"/>
          <a:lstStyle>
            <a:lvl1pPr algn="r">
              <a:defRPr sz="1200"/>
            </a:lvl1pPr>
          </a:lstStyle>
          <a:p>
            <a:fld id="{CFB348B4-2A79-440A-9309-B90306FB30DB}" type="datetimeFigureOut">
              <a:rPr lang="en-GB" smtClean="0"/>
              <a:pPr/>
              <a:t>07/04/2019</a:t>
            </a:fld>
            <a:endParaRPr lang="en-GB"/>
          </a:p>
        </p:txBody>
      </p:sp>
      <p:sp>
        <p:nvSpPr>
          <p:cNvPr id="4" name="Footer Placeholder 3"/>
          <p:cNvSpPr>
            <a:spLocks noGrp="1"/>
          </p:cNvSpPr>
          <p:nvPr>
            <p:ph type="ftr" sz="quarter" idx="2"/>
          </p:nvPr>
        </p:nvSpPr>
        <p:spPr>
          <a:xfrm>
            <a:off x="0" y="9510713"/>
            <a:ext cx="2971800" cy="50006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510713"/>
            <a:ext cx="2971800" cy="500062"/>
          </a:xfrm>
          <a:prstGeom prst="rect">
            <a:avLst/>
          </a:prstGeom>
        </p:spPr>
        <p:txBody>
          <a:bodyPr vert="horz" lIns="91440" tIns="45720" rIns="91440" bIns="45720" rtlCol="0" anchor="b"/>
          <a:lstStyle>
            <a:lvl1pPr algn="r">
              <a:defRPr sz="1200"/>
            </a:lvl1pPr>
          </a:lstStyle>
          <a:p>
            <a:fld id="{63BD1F95-6454-4F5B-9AC0-F477F0590A72}" type="slidenum">
              <a:rPr lang="en-GB" smtClean="0"/>
              <a:pPr/>
              <a:t>‹#›</a:t>
            </a:fld>
            <a:endParaRPr lang="en-GB"/>
          </a:p>
        </p:txBody>
      </p:sp>
    </p:spTree>
    <p:extLst>
      <p:ext uri="{BB962C8B-B14F-4D97-AF65-F5344CB8AC3E}">
        <p14:creationId xmlns:p14="http://schemas.microsoft.com/office/powerpoint/2010/main" val="1104645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1026"/>
          <p:cNvSpPr>
            <a:spLocks noGrp="1" noChangeArrowheads="1"/>
          </p:cNvSpPr>
          <p:nvPr>
            <p:ph type="hdr" sz="quarter"/>
          </p:nvPr>
        </p:nvSpPr>
        <p:spPr bwMode="auto">
          <a:xfrm>
            <a:off x="0" y="0"/>
            <a:ext cx="2971800"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117763" name="Rectangle 1027"/>
          <p:cNvSpPr>
            <a:spLocks noGrp="1" noChangeArrowheads="1"/>
          </p:cNvSpPr>
          <p:nvPr>
            <p:ph type="dt" idx="1"/>
          </p:nvPr>
        </p:nvSpPr>
        <p:spPr bwMode="auto">
          <a:xfrm>
            <a:off x="3884613" y="0"/>
            <a:ext cx="2971800"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73732" name="Rectangle 1028"/>
          <p:cNvSpPr>
            <a:spLocks noGrp="1" noRot="1" noChangeAspect="1" noChangeArrowheads="1" noTextEdit="1"/>
          </p:cNvSpPr>
          <p:nvPr>
            <p:ph type="sldImg" idx="2"/>
          </p:nvPr>
        </p:nvSpPr>
        <p:spPr bwMode="auto">
          <a:xfrm>
            <a:off x="927100" y="750888"/>
            <a:ext cx="5005388" cy="3754437"/>
          </a:xfrm>
          <a:prstGeom prst="rect">
            <a:avLst/>
          </a:prstGeom>
          <a:noFill/>
          <a:ln w="9525">
            <a:solidFill>
              <a:srgbClr val="000000"/>
            </a:solidFill>
            <a:miter lim="800000"/>
            <a:headEnd/>
            <a:tailEnd/>
          </a:ln>
        </p:spPr>
      </p:sp>
      <p:sp>
        <p:nvSpPr>
          <p:cNvPr id="117765" name="Rectangle 1029"/>
          <p:cNvSpPr>
            <a:spLocks noGrp="1" noChangeArrowheads="1"/>
          </p:cNvSpPr>
          <p:nvPr>
            <p:ph type="body" sz="quarter" idx="3"/>
          </p:nvPr>
        </p:nvSpPr>
        <p:spPr bwMode="auto">
          <a:xfrm>
            <a:off x="685800" y="4756150"/>
            <a:ext cx="5486400" cy="4505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7766" name="Rectangle 1030"/>
          <p:cNvSpPr>
            <a:spLocks noGrp="1" noChangeArrowheads="1"/>
          </p:cNvSpPr>
          <p:nvPr>
            <p:ph type="ftr" sz="quarter" idx="4"/>
          </p:nvPr>
        </p:nvSpPr>
        <p:spPr bwMode="auto">
          <a:xfrm>
            <a:off x="0" y="9510713"/>
            <a:ext cx="2971800" cy="500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17767" name="Rectangle 1031"/>
          <p:cNvSpPr>
            <a:spLocks noGrp="1" noChangeArrowheads="1"/>
          </p:cNvSpPr>
          <p:nvPr>
            <p:ph type="sldNum" sz="quarter" idx="5"/>
          </p:nvPr>
        </p:nvSpPr>
        <p:spPr bwMode="auto">
          <a:xfrm>
            <a:off x="3884613" y="9510713"/>
            <a:ext cx="2971800" cy="500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EC89311-9A58-4C62-A342-82053B2D0F30}" type="slidenum">
              <a:rPr lang="en-GB"/>
              <a:pPr>
                <a:defRPr/>
              </a:pPr>
              <a:t>‹#›</a:t>
            </a:fld>
            <a:endParaRPr lang="en-GB"/>
          </a:p>
        </p:txBody>
      </p:sp>
    </p:spTree>
    <p:extLst>
      <p:ext uri="{BB962C8B-B14F-4D97-AF65-F5344CB8AC3E}">
        <p14:creationId xmlns:p14="http://schemas.microsoft.com/office/powerpoint/2010/main" val="2347643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400" dirty="0"/>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a:t>
            </a:fld>
            <a:endParaRPr lang="en-GB"/>
          </a:p>
        </p:txBody>
      </p:sp>
    </p:spTree>
    <p:extLst>
      <p:ext uri="{BB962C8B-B14F-4D97-AF65-F5344CB8AC3E}">
        <p14:creationId xmlns:p14="http://schemas.microsoft.com/office/powerpoint/2010/main" val="223975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16</a:t>
            </a:fld>
            <a:endParaRPr lang="en-GB"/>
          </a:p>
        </p:txBody>
      </p:sp>
    </p:spTree>
    <p:extLst>
      <p:ext uri="{BB962C8B-B14F-4D97-AF65-F5344CB8AC3E}">
        <p14:creationId xmlns:p14="http://schemas.microsoft.com/office/powerpoint/2010/main" val="54379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17</a:t>
            </a:fld>
            <a:endParaRPr lang="en-GB"/>
          </a:p>
        </p:txBody>
      </p:sp>
    </p:spTree>
    <p:extLst>
      <p:ext uri="{BB962C8B-B14F-4D97-AF65-F5344CB8AC3E}">
        <p14:creationId xmlns:p14="http://schemas.microsoft.com/office/powerpoint/2010/main" val="4129607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18</a:t>
            </a:fld>
            <a:endParaRPr lang="en-GB"/>
          </a:p>
        </p:txBody>
      </p:sp>
    </p:spTree>
    <p:extLst>
      <p:ext uri="{BB962C8B-B14F-4D97-AF65-F5344CB8AC3E}">
        <p14:creationId xmlns:p14="http://schemas.microsoft.com/office/powerpoint/2010/main" val="1230329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19</a:t>
            </a:fld>
            <a:endParaRPr lang="en-GB"/>
          </a:p>
        </p:txBody>
      </p:sp>
    </p:spTree>
    <p:extLst>
      <p:ext uri="{BB962C8B-B14F-4D97-AF65-F5344CB8AC3E}">
        <p14:creationId xmlns:p14="http://schemas.microsoft.com/office/powerpoint/2010/main" val="4226621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20</a:t>
            </a:fld>
            <a:endParaRPr lang="en-GB"/>
          </a:p>
        </p:txBody>
      </p:sp>
    </p:spTree>
    <p:extLst>
      <p:ext uri="{BB962C8B-B14F-4D97-AF65-F5344CB8AC3E}">
        <p14:creationId xmlns:p14="http://schemas.microsoft.com/office/powerpoint/2010/main" val="2160522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5EC89311-9A58-4C62-A342-82053B2D0F30}" type="slidenum">
              <a:rPr lang="en-GB" smtClean="0"/>
              <a:pPr>
                <a:defRPr/>
              </a:pPr>
              <a:t>21</a:t>
            </a:fld>
            <a:endParaRPr lang="en-GB"/>
          </a:p>
        </p:txBody>
      </p:sp>
    </p:spTree>
    <p:extLst>
      <p:ext uri="{BB962C8B-B14F-4D97-AF65-F5344CB8AC3E}">
        <p14:creationId xmlns:p14="http://schemas.microsoft.com/office/powerpoint/2010/main" val="1329636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23</a:t>
            </a:fld>
            <a:endParaRPr lang="en-GB"/>
          </a:p>
        </p:txBody>
      </p:sp>
    </p:spTree>
    <p:extLst>
      <p:ext uri="{BB962C8B-B14F-4D97-AF65-F5344CB8AC3E}">
        <p14:creationId xmlns:p14="http://schemas.microsoft.com/office/powerpoint/2010/main" val="285499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25</a:t>
            </a:fld>
            <a:endParaRPr lang="en-GB"/>
          </a:p>
        </p:txBody>
      </p:sp>
    </p:spTree>
    <p:extLst>
      <p:ext uri="{BB962C8B-B14F-4D97-AF65-F5344CB8AC3E}">
        <p14:creationId xmlns:p14="http://schemas.microsoft.com/office/powerpoint/2010/main" val="2936868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26</a:t>
            </a:fld>
            <a:endParaRPr lang="en-GB"/>
          </a:p>
        </p:txBody>
      </p:sp>
    </p:spTree>
    <p:extLst>
      <p:ext uri="{BB962C8B-B14F-4D97-AF65-F5344CB8AC3E}">
        <p14:creationId xmlns:p14="http://schemas.microsoft.com/office/powerpoint/2010/main" val="75437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27</a:t>
            </a:fld>
            <a:endParaRPr lang="en-GB"/>
          </a:p>
        </p:txBody>
      </p:sp>
    </p:spTree>
    <p:extLst>
      <p:ext uri="{BB962C8B-B14F-4D97-AF65-F5344CB8AC3E}">
        <p14:creationId xmlns:p14="http://schemas.microsoft.com/office/powerpoint/2010/main" val="74229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5EC89311-9A58-4C62-A342-82053B2D0F30}" type="slidenum">
              <a:rPr lang="en-GB" smtClean="0"/>
              <a:pPr>
                <a:defRPr/>
              </a:pPr>
              <a:t>3</a:t>
            </a:fld>
            <a:endParaRPr lang="en-GB"/>
          </a:p>
        </p:txBody>
      </p:sp>
    </p:spTree>
    <p:extLst>
      <p:ext uri="{BB962C8B-B14F-4D97-AF65-F5344CB8AC3E}">
        <p14:creationId xmlns:p14="http://schemas.microsoft.com/office/powerpoint/2010/main" val="464281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28</a:t>
            </a:fld>
            <a:endParaRPr lang="en-GB"/>
          </a:p>
        </p:txBody>
      </p:sp>
    </p:spTree>
    <p:extLst>
      <p:ext uri="{BB962C8B-B14F-4D97-AF65-F5344CB8AC3E}">
        <p14:creationId xmlns:p14="http://schemas.microsoft.com/office/powerpoint/2010/main" val="205169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29</a:t>
            </a:fld>
            <a:endParaRPr lang="en-GB"/>
          </a:p>
        </p:txBody>
      </p:sp>
    </p:spTree>
    <p:extLst>
      <p:ext uri="{BB962C8B-B14F-4D97-AF65-F5344CB8AC3E}">
        <p14:creationId xmlns:p14="http://schemas.microsoft.com/office/powerpoint/2010/main" val="2738911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34</a:t>
            </a:fld>
            <a:endParaRPr lang="en-GB"/>
          </a:p>
        </p:txBody>
      </p:sp>
    </p:spTree>
    <p:extLst>
      <p:ext uri="{BB962C8B-B14F-4D97-AF65-F5344CB8AC3E}">
        <p14:creationId xmlns:p14="http://schemas.microsoft.com/office/powerpoint/2010/main" val="286214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7</a:t>
            </a:fld>
            <a:endParaRPr lang="en-GB"/>
          </a:p>
        </p:txBody>
      </p:sp>
    </p:spTree>
    <p:extLst>
      <p:ext uri="{BB962C8B-B14F-4D97-AF65-F5344CB8AC3E}">
        <p14:creationId xmlns:p14="http://schemas.microsoft.com/office/powerpoint/2010/main" val="240618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9</a:t>
            </a:fld>
            <a:endParaRPr lang="en-GB"/>
          </a:p>
        </p:txBody>
      </p:sp>
    </p:spTree>
    <p:extLst>
      <p:ext uri="{BB962C8B-B14F-4D97-AF65-F5344CB8AC3E}">
        <p14:creationId xmlns:p14="http://schemas.microsoft.com/office/powerpoint/2010/main" val="277112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5EC89311-9A58-4C62-A342-82053B2D0F30}" type="slidenum">
              <a:rPr lang="en-GB" smtClean="0"/>
              <a:pPr>
                <a:defRPr/>
              </a:pPr>
              <a:t>10</a:t>
            </a:fld>
            <a:endParaRPr lang="en-GB"/>
          </a:p>
        </p:txBody>
      </p:sp>
    </p:spTree>
    <p:extLst>
      <p:ext uri="{BB962C8B-B14F-4D97-AF65-F5344CB8AC3E}">
        <p14:creationId xmlns:p14="http://schemas.microsoft.com/office/powerpoint/2010/main" val="3703473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11</a:t>
            </a:fld>
            <a:endParaRPr lang="en-GB"/>
          </a:p>
        </p:txBody>
      </p:sp>
    </p:spTree>
    <p:extLst>
      <p:ext uri="{BB962C8B-B14F-4D97-AF65-F5344CB8AC3E}">
        <p14:creationId xmlns:p14="http://schemas.microsoft.com/office/powerpoint/2010/main" val="340878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12</a:t>
            </a:fld>
            <a:endParaRPr lang="en-GB"/>
          </a:p>
        </p:txBody>
      </p:sp>
    </p:spTree>
    <p:extLst>
      <p:ext uri="{BB962C8B-B14F-4D97-AF65-F5344CB8AC3E}">
        <p14:creationId xmlns:p14="http://schemas.microsoft.com/office/powerpoint/2010/main" val="3238374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14</a:t>
            </a:fld>
            <a:endParaRPr lang="en-GB"/>
          </a:p>
        </p:txBody>
      </p:sp>
    </p:spTree>
    <p:extLst>
      <p:ext uri="{BB962C8B-B14F-4D97-AF65-F5344CB8AC3E}">
        <p14:creationId xmlns:p14="http://schemas.microsoft.com/office/powerpoint/2010/main" val="3714397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a:t>The positions in some respects are not so very different, which makes reconciliation or accommodating one in the other quite feasible</a:t>
            </a:r>
          </a:p>
        </p:txBody>
      </p:sp>
      <p:sp>
        <p:nvSpPr>
          <p:cNvPr id="4" name="Slide Number Placeholder 3"/>
          <p:cNvSpPr>
            <a:spLocks noGrp="1"/>
          </p:cNvSpPr>
          <p:nvPr>
            <p:ph type="sldNum" sz="quarter" idx="10"/>
          </p:nvPr>
        </p:nvSpPr>
        <p:spPr/>
        <p:txBody>
          <a:bodyPr/>
          <a:lstStyle/>
          <a:p>
            <a:pPr>
              <a:defRPr/>
            </a:pPr>
            <a:fld id="{5EC89311-9A58-4C62-A342-82053B2D0F30}" type="slidenum">
              <a:rPr lang="en-GB" smtClean="0"/>
              <a:pPr>
                <a:defRPr/>
              </a:pPr>
              <a:t>15</a:t>
            </a:fld>
            <a:endParaRPr lang="en-GB"/>
          </a:p>
        </p:txBody>
      </p:sp>
    </p:spTree>
    <p:extLst>
      <p:ext uri="{BB962C8B-B14F-4D97-AF65-F5344CB8AC3E}">
        <p14:creationId xmlns:p14="http://schemas.microsoft.com/office/powerpoint/2010/main" val="369656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GB"/>
          </a:p>
        </p:txBody>
      </p:sp>
      <p:sp>
        <p:nvSpPr>
          <p:cNvPr id="3"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dirty="0"/>
          </a:p>
        </p:txBody>
      </p:sp>
      <p:sp>
        <p:nvSpPr>
          <p:cNvPr id="4" name="Rectangle 156"/>
          <p:cNvSpPr>
            <a:spLocks noGrp="1" noChangeArrowheads="1"/>
          </p:cNvSpPr>
          <p:nvPr>
            <p:ph type="sldNum" sz="quarter" idx="12"/>
          </p:nvPr>
        </p:nvSpPr>
        <p:spPr>
          <a:ln/>
        </p:spPr>
        <p:txBody>
          <a:bodyPr/>
          <a:lstStyle>
            <a:lvl1pPr>
              <a:defRPr/>
            </a:lvl1pPr>
          </a:lstStyle>
          <a:p>
            <a:pPr>
              <a:defRPr/>
            </a:pPr>
            <a:fld id="{9427EBB3-5A7E-4BBC-8D3D-578F55F7C0C8}" type="slidenum">
              <a:rPr lang="en-GB"/>
              <a:pPr>
                <a:defRPr/>
              </a:pPr>
              <a:t>‹#›</a:t>
            </a:fld>
            <a:endParaRPr lang="en-GB"/>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54"/>
          <p:cNvSpPr>
            <a:spLocks noGrp="1" noChangeArrowheads="1"/>
          </p:cNvSpPr>
          <p:nvPr>
            <p:ph type="dt" sz="half" idx="10"/>
          </p:nvPr>
        </p:nvSpPr>
        <p:spPr>
          <a:ln/>
        </p:spPr>
        <p:txBody>
          <a:bodyPr/>
          <a:lstStyle>
            <a:lvl1pPr>
              <a:defRPr/>
            </a:lvl1pPr>
          </a:lstStyle>
          <a:p>
            <a:pPr>
              <a:defRPr/>
            </a:pPr>
            <a:endParaRPr lang="en-GB"/>
          </a:p>
        </p:txBody>
      </p:sp>
      <p:sp>
        <p:nvSpPr>
          <p:cNvPr id="6"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7" name="Rectangle 156"/>
          <p:cNvSpPr>
            <a:spLocks noGrp="1" noChangeArrowheads="1"/>
          </p:cNvSpPr>
          <p:nvPr>
            <p:ph type="sldNum" sz="quarter" idx="12"/>
          </p:nvPr>
        </p:nvSpPr>
        <p:spPr>
          <a:ln/>
        </p:spPr>
        <p:txBody>
          <a:bodyPr/>
          <a:lstStyle>
            <a:lvl1pPr>
              <a:defRPr/>
            </a:lvl1pPr>
          </a:lstStyle>
          <a:p>
            <a:pPr>
              <a:defRPr/>
            </a:pPr>
            <a:fld id="{2AA94E0F-5098-4B40-9EBA-EDD5AB417ABE}" type="slidenum">
              <a:rPr lang="en-GB"/>
              <a:pPr>
                <a:defRPr/>
              </a:pPr>
              <a:t>‹#›</a:t>
            </a:fld>
            <a:endParaRPr lang="en-GB"/>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54"/>
          <p:cNvSpPr>
            <a:spLocks noGrp="1" noChangeArrowheads="1"/>
          </p:cNvSpPr>
          <p:nvPr>
            <p:ph type="dt" sz="half" idx="10"/>
          </p:nvPr>
        </p:nvSpPr>
        <p:spPr>
          <a:ln/>
        </p:spPr>
        <p:txBody>
          <a:bodyPr/>
          <a:lstStyle>
            <a:lvl1pPr>
              <a:defRPr/>
            </a:lvl1pPr>
          </a:lstStyle>
          <a:p>
            <a:pPr>
              <a:defRPr/>
            </a:pPr>
            <a:endParaRPr lang="en-GB"/>
          </a:p>
        </p:txBody>
      </p:sp>
      <p:sp>
        <p:nvSpPr>
          <p:cNvPr id="8"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9" name="Rectangle 156"/>
          <p:cNvSpPr>
            <a:spLocks noGrp="1" noChangeArrowheads="1"/>
          </p:cNvSpPr>
          <p:nvPr>
            <p:ph type="sldNum" sz="quarter" idx="12"/>
          </p:nvPr>
        </p:nvSpPr>
        <p:spPr>
          <a:ln/>
        </p:spPr>
        <p:txBody>
          <a:bodyPr/>
          <a:lstStyle>
            <a:lvl1pPr>
              <a:defRPr/>
            </a:lvl1pPr>
          </a:lstStyle>
          <a:p>
            <a:pPr>
              <a:defRPr/>
            </a:pPr>
            <a:fld id="{EE1D911C-4D79-4CBF-A7F5-0D4CC05F4CDF}" type="slidenum">
              <a:rPr lang="en-GB"/>
              <a:pPr>
                <a:defRPr/>
              </a:pPr>
              <a:t>‹#›</a:t>
            </a:fld>
            <a:endParaRPr lang="en-GB"/>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154"/>
          <p:cNvSpPr>
            <a:spLocks noGrp="1" noChangeArrowheads="1"/>
          </p:cNvSpPr>
          <p:nvPr>
            <p:ph type="dt" sz="half" idx="10"/>
          </p:nvPr>
        </p:nvSpPr>
        <p:spPr>
          <a:ln/>
        </p:spPr>
        <p:txBody>
          <a:bodyPr/>
          <a:lstStyle>
            <a:lvl1pPr>
              <a:defRPr/>
            </a:lvl1pPr>
          </a:lstStyle>
          <a:p>
            <a:pPr>
              <a:defRPr/>
            </a:pPr>
            <a:endParaRPr lang="en-GB"/>
          </a:p>
        </p:txBody>
      </p:sp>
      <p:sp>
        <p:nvSpPr>
          <p:cNvPr id="4"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5" name="Rectangle 156"/>
          <p:cNvSpPr>
            <a:spLocks noGrp="1" noChangeArrowheads="1"/>
          </p:cNvSpPr>
          <p:nvPr>
            <p:ph type="sldNum" sz="quarter" idx="12"/>
          </p:nvPr>
        </p:nvSpPr>
        <p:spPr>
          <a:ln/>
        </p:spPr>
        <p:txBody>
          <a:bodyPr/>
          <a:lstStyle>
            <a:lvl1pPr>
              <a:defRPr/>
            </a:lvl1pPr>
          </a:lstStyle>
          <a:p>
            <a:pPr>
              <a:defRPr/>
            </a:pPr>
            <a:fld id="{DF2CEE5D-DBC5-4760-95AF-E93642CBE000}" type="slidenum">
              <a:rPr lang="en-GB"/>
              <a:pPr>
                <a:defRPr/>
              </a:pPr>
              <a:t>‹#›</a:t>
            </a:fld>
            <a:endParaRPr lang="en-GB"/>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GB"/>
          </a:p>
        </p:txBody>
      </p:sp>
      <p:sp>
        <p:nvSpPr>
          <p:cNvPr id="3"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4" name="Rectangle 156"/>
          <p:cNvSpPr>
            <a:spLocks noGrp="1" noChangeArrowheads="1"/>
          </p:cNvSpPr>
          <p:nvPr>
            <p:ph type="sldNum" sz="quarter" idx="12"/>
          </p:nvPr>
        </p:nvSpPr>
        <p:spPr>
          <a:ln/>
        </p:spPr>
        <p:txBody>
          <a:bodyPr/>
          <a:lstStyle>
            <a:lvl1pPr>
              <a:defRPr/>
            </a:lvl1pPr>
          </a:lstStyle>
          <a:p>
            <a:pPr>
              <a:defRPr/>
            </a:pPr>
            <a:fld id="{27D00B26-23CD-4BE2-9983-450C5BDF75B4}" type="slidenum">
              <a:rPr lang="en-GB"/>
              <a:pPr>
                <a:defRPr/>
              </a:pPr>
              <a:t>‹#›</a:t>
            </a:fld>
            <a:endParaRPr lang="en-GB"/>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GB"/>
          </a:p>
        </p:txBody>
      </p:sp>
      <p:sp>
        <p:nvSpPr>
          <p:cNvPr id="6"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7" name="Rectangle 156"/>
          <p:cNvSpPr>
            <a:spLocks noGrp="1" noChangeArrowheads="1"/>
          </p:cNvSpPr>
          <p:nvPr>
            <p:ph type="sldNum" sz="quarter" idx="12"/>
          </p:nvPr>
        </p:nvSpPr>
        <p:spPr>
          <a:ln/>
        </p:spPr>
        <p:txBody>
          <a:bodyPr/>
          <a:lstStyle>
            <a:lvl1pPr>
              <a:defRPr/>
            </a:lvl1pPr>
          </a:lstStyle>
          <a:p>
            <a:pPr>
              <a:defRPr/>
            </a:pPr>
            <a:fld id="{E9C6EE78-4F27-4E9E-8512-55B54D0C8B74}" type="slidenum">
              <a:rPr lang="en-GB"/>
              <a:pPr>
                <a:defRPr/>
              </a:pPr>
              <a:t>‹#›</a:t>
            </a:fld>
            <a:endParaRPr lang="en-GB"/>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GB"/>
          </a:p>
        </p:txBody>
      </p:sp>
      <p:sp>
        <p:nvSpPr>
          <p:cNvPr id="6"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7" name="Rectangle 156"/>
          <p:cNvSpPr>
            <a:spLocks noGrp="1" noChangeArrowheads="1"/>
          </p:cNvSpPr>
          <p:nvPr>
            <p:ph type="sldNum" sz="quarter" idx="12"/>
          </p:nvPr>
        </p:nvSpPr>
        <p:spPr>
          <a:ln/>
        </p:spPr>
        <p:txBody>
          <a:bodyPr/>
          <a:lstStyle>
            <a:lvl1pPr>
              <a:defRPr/>
            </a:lvl1pPr>
          </a:lstStyle>
          <a:p>
            <a:pPr>
              <a:defRPr/>
            </a:pPr>
            <a:fld id="{9833D1C8-7229-42C1-959B-5EE980FA327B}" type="slidenum">
              <a:rPr lang="en-GB"/>
              <a:pPr>
                <a:defRPr/>
              </a:pPr>
              <a:t>‹#›</a:t>
            </a:fld>
            <a:endParaRPr lang="en-GB"/>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4"/>
          <p:cNvSpPr>
            <a:spLocks noGrp="1" noChangeArrowheads="1"/>
          </p:cNvSpPr>
          <p:nvPr>
            <p:ph type="dt" sz="half" idx="10"/>
          </p:nvPr>
        </p:nvSpPr>
        <p:spPr>
          <a:ln/>
        </p:spPr>
        <p:txBody>
          <a:bodyPr/>
          <a:lstStyle>
            <a:lvl1pPr>
              <a:defRPr/>
            </a:lvl1pPr>
          </a:lstStyle>
          <a:p>
            <a:pPr>
              <a:defRPr/>
            </a:pPr>
            <a:endParaRPr lang="en-GB"/>
          </a:p>
        </p:txBody>
      </p:sp>
      <p:sp>
        <p:nvSpPr>
          <p:cNvPr id="5"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6" name="Rectangle 156"/>
          <p:cNvSpPr>
            <a:spLocks noGrp="1" noChangeArrowheads="1"/>
          </p:cNvSpPr>
          <p:nvPr>
            <p:ph type="sldNum" sz="quarter" idx="12"/>
          </p:nvPr>
        </p:nvSpPr>
        <p:spPr>
          <a:ln/>
        </p:spPr>
        <p:txBody>
          <a:bodyPr/>
          <a:lstStyle>
            <a:lvl1pPr>
              <a:defRPr/>
            </a:lvl1pPr>
          </a:lstStyle>
          <a:p>
            <a:pPr>
              <a:defRPr/>
            </a:pPr>
            <a:fld id="{BA2E79D4-72D2-466B-94D3-3BD623C14E89}" type="slidenum">
              <a:rPr lang="en-GB"/>
              <a:pPr>
                <a:defRPr/>
              </a:pPr>
              <a:t>‹#›</a:t>
            </a:fld>
            <a:endParaRPr lang="en-GB"/>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4"/>
          <p:cNvSpPr>
            <a:spLocks noGrp="1" noChangeArrowheads="1"/>
          </p:cNvSpPr>
          <p:nvPr>
            <p:ph type="dt" sz="half" idx="10"/>
          </p:nvPr>
        </p:nvSpPr>
        <p:spPr>
          <a:ln/>
        </p:spPr>
        <p:txBody>
          <a:bodyPr/>
          <a:lstStyle>
            <a:lvl1pPr>
              <a:defRPr/>
            </a:lvl1pPr>
          </a:lstStyle>
          <a:p>
            <a:pPr>
              <a:defRPr/>
            </a:pPr>
            <a:endParaRPr lang="en-GB"/>
          </a:p>
        </p:txBody>
      </p:sp>
      <p:sp>
        <p:nvSpPr>
          <p:cNvPr id="5"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6" name="Rectangle 156"/>
          <p:cNvSpPr>
            <a:spLocks noGrp="1" noChangeArrowheads="1"/>
          </p:cNvSpPr>
          <p:nvPr>
            <p:ph type="sldNum" sz="quarter" idx="12"/>
          </p:nvPr>
        </p:nvSpPr>
        <p:spPr>
          <a:ln/>
        </p:spPr>
        <p:txBody>
          <a:bodyPr/>
          <a:lstStyle>
            <a:lvl1pPr>
              <a:defRPr/>
            </a:lvl1pPr>
          </a:lstStyle>
          <a:p>
            <a:pPr>
              <a:defRPr/>
            </a:pPr>
            <a:fld id="{29E75A20-22E9-4B8F-ACEA-5DF087135467}" type="slidenum">
              <a:rPr lang="en-GB"/>
              <a:pPr>
                <a:defRPr/>
              </a:pPr>
              <a:t>‹#›</a:t>
            </a:fld>
            <a:endParaRPr lang="en-GB"/>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GB"/>
          </a:p>
        </p:txBody>
      </p:sp>
      <p:sp>
        <p:nvSpPr>
          <p:cNvPr id="4" name="Rectangle 156"/>
          <p:cNvSpPr>
            <a:spLocks noGrp="1" noChangeArrowheads="1"/>
          </p:cNvSpPr>
          <p:nvPr>
            <p:ph type="sldNum" sz="quarter" idx="12"/>
          </p:nvPr>
        </p:nvSpPr>
        <p:spPr>
          <a:ln/>
        </p:spPr>
        <p:txBody>
          <a:bodyPr/>
          <a:lstStyle>
            <a:lvl1pPr>
              <a:defRPr/>
            </a:lvl1pPr>
          </a:lstStyle>
          <a:p>
            <a:pPr>
              <a:defRPr/>
            </a:pPr>
            <a:fld id="{66BD58EB-235B-49D3-AD68-3344170D2D81}" type="slidenum">
              <a:rPr lang="en-GB"/>
              <a:pPr>
                <a:defRPr/>
              </a:pPr>
              <a:t>‹#›</a:t>
            </a:fld>
            <a:endParaRPr lang="en-GB"/>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GB"/>
          </a:p>
        </p:txBody>
      </p:sp>
      <p:sp>
        <p:nvSpPr>
          <p:cNvPr id="3"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dirty="0"/>
          </a:p>
        </p:txBody>
      </p:sp>
      <p:sp>
        <p:nvSpPr>
          <p:cNvPr id="4" name="Rectangle 156"/>
          <p:cNvSpPr>
            <a:spLocks noGrp="1" noChangeArrowheads="1"/>
          </p:cNvSpPr>
          <p:nvPr>
            <p:ph type="sldNum" sz="quarter" idx="12"/>
          </p:nvPr>
        </p:nvSpPr>
        <p:spPr>
          <a:ln/>
        </p:spPr>
        <p:txBody>
          <a:bodyPr/>
          <a:lstStyle>
            <a:lvl1pPr>
              <a:defRPr/>
            </a:lvl1pPr>
          </a:lstStyle>
          <a:p>
            <a:pPr>
              <a:defRPr/>
            </a:pPr>
            <a:fld id="{0B50BEEB-911D-4645-A3A0-EC989715A63A}" type="slidenum">
              <a:rPr lang="en-GB"/>
              <a:pPr>
                <a:defRPr/>
              </a:pPr>
              <a:t>‹#›</a:t>
            </a:fld>
            <a:endParaRPr lang="en-GB"/>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4" name="Rectangle 155"/>
          <p:cNvSpPr>
            <a:spLocks noGrp="1" noChangeArrowheads="1"/>
          </p:cNvSpPr>
          <p:nvPr>
            <p:ph type="ftr" sz="quarter" idx="11"/>
          </p:nvPr>
        </p:nvSpPr>
        <p:spPr>
          <a:xfrm>
            <a:off x="2987824" y="6245225"/>
            <a:ext cx="3384376" cy="476250"/>
          </a:xfrm>
          <a:ln/>
        </p:spPr>
        <p:txBody>
          <a:bodyPr/>
          <a:lstStyle>
            <a:lvl1pPr>
              <a:defRPr b="1">
                <a:solidFill>
                  <a:srgbClr val="94F09B"/>
                </a:solidFill>
              </a:defRPr>
            </a:lvl1pPr>
          </a:lstStyle>
          <a:p>
            <a:pPr>
              <a:defRPr/>
            </a:pPr>
            <a:r>
              <a:rPr lang="it-IT"/>
              <a:t>Giornata in ricordo di Guy - SSLMIT Forlì 12 aprile 2019</a:t>
            </a:r>
            <a:endParaRPr lang="en-GB" dirty="0"/>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2" name="Group 1026"/>
          <p:cNvGrpSpPr>
            <a:grpSpLocks/>
          </p:cNvGrpSpPr>
          <p:nvPr/>
        </p:nvGrpSpPr>
        <p:grpSpPr bwMode="auto">
          <a:xfrm>
            <a:off x="0" y="1422400"/>
            <a:ext cx="9147175" cy="5435600"/>
            <a:chOff x="0" y="896"/>
            <a:chExt cx="5762" cy="3424"/>
          </a:xfrm>
        </p:grpSpPr>
        <p:grpSp>
          <p:nvGrpSpPr>
            <p:cNvPr id="3" name="Group 1027"/>
            <p:cNvGrpSpPr>
              <a:grpSpLocks/>
            </p:cNvGrpSpPr>
            <p:nvPr userDrawn="1"/>
          </p:nvGrpSpPr>
          <p:grpSpPr bwMode="auto">
            <a:xfrm>
              <a:off x="20" y="896"/>
              <a:ext cx="5742" cy="3424"/>
              <a:chOff x="20" y="896"/>
              <a:chExt cx="5742" cy="3424"/>
            </a:xfrm>
          </p:grpSpPr>
          <p:sp>
            <p:nvSpPr>
              <p:cNvPr id="140" name="Freeform 1028"/>
              <p:cNvSpPr>
                <a:spLocks/>
              </p:cNvSpPr>
              <p:nvPr userDrawn="1"/>
            </p:nvSpPr>
            <p:spPr bwMode="hidden">
              <a:xfrm>
                <a:off x="1399" y="1116"/>
                <a:ext cx="2815" cy="2110"/>
              </a:xfrm>
              <a:custGeom>
                <a:avLst/>
                <a:gdLst/>
                <a:ahLst/>
                <a:cxnLst>
                  <a:cxn ang="0">
                    <a:pos x="950" y="85"/>
                  </a:cxn>
                  <a:cxn ang="0">
                    <a:pos x="628" y="438"/>
                  </a:cxn>
                  <a:cxn ang="0">
                    <a:pos x="66" y="471"/>
                  </a:cxn>
                  <a:cxn ang="0">
                    <a:pos x="0" y="627"/>
                  </a:cxn>
                  <a:cxn ang="0">
                    <a:pos x="372" y="1026"/>
                  </a:cxn>
                  <a:cxn ang="0">
                    <a:pos x="611" y="902"/>
                  </a:cxn>
                  <a:cxn ang="0">
                    <a:pos x="992" y="1085"/>
                  </a:cxn>
                  <a:cxn ang="0">
                    <a:pos x="1116" y="1339"/>
                  </a:cxn>
                  <a:cxn ang="0">
                    <a:pos x="1083" y="1450"/>
                  </a:cxn>
                  <a:cxn ang="0">
                    <a:pos x="1124" y="1659"/>
                  </a:cxn>
                  <a:cxn ang="0">
                    <a:pos x="1149" y="1999"/>
                  </a:cxn>
                  <a:cxn ang="0">
                    <a:pos x="1463" y="2110"/>
                  </a:cxn>
                  <a:cxn ang="0">
                    <a:pos x="1686" y="2025"/>
                  </a:cxn>
                  <a:cxn ang="0">
                    <a:pos x="1603" y="1777"/>
                  </a:cxn>
                  <a:cxn ang="0">
                    <a:pos x="1991" y="1555"/>
                  </a:cxn>
                  <a:cxn ang="0">
                    <a:pos x="2281" y="1542"/>
                  </a:cxn>
                  <a:cxn ang="0">
                    <a:pos x="2446" y="1359"/>
                  </a:cxn>
                  <a:cxn ang="0">
                    <a:pos x="2361" y="1001"/>
                  </a:cxn>
                  <a:cxn ang="0">
                    <a:pos x="2606" y="893"/>
                  </a:cxn>
                  <a:cxn ang="0">
                    <a:pos x="2815" y="454"/>
                  </a:cxn>
                  <a:cxn ang="0">
                    <a:pos x="2518" y="0"/>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1" name="Freeform 1029"/>
              <p:cNvSpPr>
                <a:spLocks/>
              </p:cNvSpPr>
              <p:nvPr userDrawn="1"/>
            </p:nvSpPr>
            <p:spPr bwMode="hidden">
              <a:xfrm>
                <a:off x="672" y="1116"/>
                <a:ext cx="3966" cy="2366"/>
              </a:xfrm>
              <a:custGeom>
                <a:avLst/>
                <a:gdLst/>
                <a:ahLst/>
                <a:cxnLst>
                  <a:cxn ang="0">
                    <a:pos x="1423" y="65"/>
                  </a:cxn>
                  <a:cxn ang="0">
                    <a:pos x="1148" y="262"/>
                  </a:cxn>
                  <a:cxn ang="0">
                    <a:pos x="934" y="216"/>
                  </a:cxn>
                  <a:cxn ang="0">
                    <a:pos x="529" y="314"/>
                  </a:cxn>
                  <a:cxn ang="0">
                    <a:pos x="174" y="327"/>
                  </a:cxn>
                  <a:cxn ang="0">
                    <a:pos x="0" y="628"/>
                  </a:cxn>
                  <a:cxn ang="0">
                    <a:pos x="91" y="726"/>
                  </a:cxn>
                  <a:cxn ang="0">
                    <a:pos x="231" y="654"/>
                  </a:cxn>
                  <a:cxn ang="0">
                    <a:pos x="430" y="687"/>
                  </a:cxn>
                  <a:cxn ang="0">
                    <a:pos x="504" y="850"/>
                  </a:cxn>
                  <a:cxn ang="0">
                    <a:pos x="347" y="1020"/>
                  </a:cxn>
                  <a:cxn ang="0">
                    <a:pos x="529" y="1144"/>
                  </a:cxn>
                  <a:cxn ang="0">
                    <a:pos x="727" y="1105"/>
                  </a:cxn>
                  <a:cxn ang="0">
                    <a:pos x="901" y="1216"/>
                  </a:cxn>
                  <a:cxn ang="0">
                    <a:pos x="1256" y="1229"/>
                  </a:cxn>
                  <a:cxn ang="0">
                    <a:pos x="1611" y="1425"/>
                  </a:cxn>
                  <a:cxn ang="0">
                    <a:pos x="1694" y="1673"/>
                  </a:cxn>
                  <a:cxn ang="0">
                    <a:pos x="1619" y="2118"/>
                  </a:cxn>
                  <a:cxn ang="0">
                    <a:pos x="1694" y="2268"/>
                  </a:cxn>
                  <a:cxn ang="0">
                    <a:pos x="2132" y="2242"/>
                  </a:cxn>
                  <a:cxn ang="0">
                    <a:pos x="2289" y="2366"/>
                  </a:cxn>
                  <a:cxn ang="0">
                    <a:pos x="2594" y="2046"/>
                  </a:cxn>
                  <a:cxn ang="0">
                    <a:pos x="2537" y="1817"/>
                  </a:cxn>
                  <a:cxn ang="0">
                    <a:pos x="2818" y="1673"/>
                  </a:cxn>
                  <a:cxn ang="0">
                    <a:pos x="3016" y="1719"/>
                  </a:cxn>
                  <a:cxn ang="0">
                    <a:pos x="3280" y="1615"/>
                  </a:cxn>
                  <a:cxn ang="0">
                    <a:pos x="3405" y="1174"/>
                  </a:cxn>
                  <a:cxn ang="0">
                    <a:pos x="3643" y="922"/>
                  </a:cxn>
                  <a:cxn ang="0">
                    <a:pos x="3966" y="896"/>
                  </a:cxn>
                  <a:cxn ang="0">
                    <a:pos x="3908" y="733"/>
                  </a:cxn>
                  <a:cxn ang="0">
                    <a:pos x="3669" y="563"/>
                  </a:cxn>
                  <a:cxn ang="0">
                    <a:pos x="3817" y="210"/>
                  </a:cxn>
                  <a:cxn ang="0">
                    <a:pos x="3590" y="0"/>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2" name="Freeform 1030"/>
              <p:cNvSpPr>
                <a:spLocks/>
              </p:cNvSpPr>
              <p:nvPr userDrawn="1"/>
            </p:nvSpPr>
            <p:spPr bwMode="hidden">
              <a:xfrm>
                <a:off x="20" y="1069"/>
                <a:ext cx="5732" cy="3107"/>
              </a:xfrm>
              <a:custGeom>
                <a:avLst/>
                <a:gdLst/>
                <a:ahLst/>
                <a:cxnLst>
                  <a:cxn ang="0">
                    <a:pos x="81" y="0"/>
                  </a:cxn>
                  <a:cxn ang="0">
                    <a:pos x="133" y="328"/>
                  </a:cxn>
                  <a:cxn ang="0">
                    <a:pos x="0" y="666"/>
                  </a:cxn>
                  <a:cxn ang="0">
                    <a:pos x="83" y="1221"/>
                  </a:cxn>
                  <a:cxn ang="0">
                    <a:pos x="413" y="1515"/>
                  </a:cxn>
                  <a:cxn ang="0">
                    <a:pos x="881" y="1700"/>
                  </a:cxn>
                  <a:cxn ang="0">
                    <a:pos x="1440" y="1651"/>
                  </a:cxn>
                  <a:cxn ang="0">
                    <a:pos x="1755" y="1940"/>
                  </a:cxn>
                  <a:cxn ang="0">
                    <a:pos x="1653" y="2126"/>
                  </a:cxn>
                  <a:cxn ang="0">
                    <a:pos x="1136" y="2142"/>
                  </a:cxn>
                  <a:cxn ang="0">
                    <a:pos x="911" y="2021"/>
                  </a:cxn>
                  <a:cxn ang="0">
                    <a:pos x="739" y="2142"/>
                  </a:cxn>
                  <a:cxn ang="0">
                    <a:pos x="954" y="2524"/>
                  </a:cxn>
                  <a:cxn ang="0">
                    <a:pos x="973" y="2905"/>
                  </a:cxn>
                  <a:cxn ang="0">
                    <a:pos x="1511" y="3107"/>
                  </a:cxn>
                  <a:cxn ang="0">
                    <a:pos x="1644" y="2922"/>
                  </a:cxn>
                  <a:cxn ang="0">
                    <a:pos x="2077" y="2797"/>
                  </a:cxn>
                  <a:cxn ang="0">
                    <a:pos x="2610" y="2962"/>
                  </a:cxn>
                  <a:cxn ang="0">
                    <a:pos x="3222" y="2812"/>
                  </a:cxn>
                  <a:cxn ang="0">
                    <a:pos x="3443" y="2922"/>
                  </a:cxn>
                  <a:cxn ang="0">
                    <a:pos x="3861" y="2648"/>
                  </a:cxn>
                  <a:cxn ang="0">
                    <a:pos x="4125" y="2311"/>
                  </a:cxn>
                  <a:cxn ang="0">
                    <a:pos x="4369" y="2318"/>
                  </a:cxn>
                  <a:cxn ang="0">
                    <a:pos x="4554" y="2445"/>
                  </a:cxn>
                  <a:cxn ang="0">
                    <a:pos x="5015" y="2142"/>
                  </a:cxn>
                  <a:cxn ang="0">
                    <a:pos x="5404" y="2185"/>
                  </a:cxn>
                  <a:cxn ang="0">
                    <a:pos x="5732" y="2069"/>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3" name="Freeform 1031"/>
              <p:cNvSpPr>
                <a:spLocks/>
              </p:cNvSpPr>
              <p:nvPr userDrawn="1"/>
            </p:nvSpPr>
            <p:spPr bwMode="hidden">
              <a:xfrm>
                <a:off x="242" y="1145"/>
                <a:ext cx="5512" cy="2760"/>
              </a:xfrm>
              <a:custGeom>
                <a:avLst/>
                <a:gdLst/>
                <a:ahLst/>
                <a:cxnLst>
                  <a:cxn ang="0">
                    <a:pos x="240" y="0"/>
                  </a:cxn>
                  <a:cxn ang="0">
                    <a:pos x="0" y="336"/>
                  </a:cxn>
                  <a:cxn ang="0">
                    <a:pos x="82" y="821"/>
                  </a:cxn>
                  <a:cxn ang="0">
                    <a:pos x="243" y="873"/>
                  </a:cxn>
                  <a:cxn ang="0">
                    <a:pos x="473" y="1087"/>
                  </a:cxn>
                  <a:cxn ang="0">
                    <a:pos x="557" y="1441"/>
                  </a:cxn>
                  <a:cxn ang="0">
                    <a:pos x="839" y="1499"/>
                  </a:cxn>
                  <a:cxn ang="0">
                    <a:pos x="1258" y="1349"/>
                  </a:cxn>
                  <a:cxn ang="0">
                    <a:pos x="1307" y="1493"/>
                  </a:cxn>
                  <a:cxn ang="0">
                    <a:pos x="1621" y="1513"/>
                  </a:cxn>
                  <a:cxn ang="0">
                    <a:pos x="1862" y="1865"/>
                  </a:cxn>
                  <a:cxn ang="0">
                    <a:pos x="1668" y="2166"/>
                  </a:cxn>
                  <a:cxn ang="0">
                    <a:pos x="1308" y="2217"/>
                  </a:cxn>
                  <a:cxn ang="0">
                    <a:pos x="992" y="2172"/>
                  </a:cxn>
                  <a:cxn ang="0">
                    <a:pos x="903" y="2244"/>
                  </a:cxn>
                  <a:cxn ang="0">
                    <a:pos x="1008" y="2415"/>
                  </a:cxn>
                  <a:cxn ang="0">
                    <a:pos x="992" y="2538"/>
                  </a:cxn>
                  <a:cxn ang="0">
                    <a:pos x="1137" y="2760"/>
                  </a:cxn>
                  <a:cxn ang="0">
                    <a:pos x="1661" y="2623"/>
                  </a:cxn>
                  <a:cxn ang="0">
                    <a:pos x="1725" y="2492"/>
                  </a:cxn>
                  <a:cxn ang="0">
                    <a:pos x="1895" y="2551"/>
                  </a:cxn>
                  <a:cxn ang="0">
                    <a:pos x="2338" y="2448"/>
                  </a:cxn>
                  <a:cxn ang="0">
                    <a:pos x="2443" y="2714"/>
                  </a:cxn>
                  <a:cxn ang="0">
                    <a:pos x="2870" y="2541"/>
                  </a:cxn>
                  <a:cxn ang="0">
                    <a:pos x="3264" y="2591"/>
                  </a:cxn>
                  <a:cxn ang="0">
                    <a:pos x="3522" y="2427"/>
                  </a:cxn>
                  <a:cxn ang="0">
                    <a:pos x="3594" y="2081"/>
                  </a:cxn>
                  <a:cxn ang="0">
                    <a:pos x="4013" y="2087"/>
                  </a:cxn>
                  <a:cxn ang="0">
                    <a:pos x="4070" y="1924"/>
                  </a:cxn>
                  <a:cxn ang="0">
                    <a:pos x="4239" y="1931"/>
                  </a:cxn>
                  <a:cxn ang="0">
                    <a:pos x="4465" y="2094"/>
                  </a:cxn>
                  <a:cxn ang="0">
                    <a:pos x="4836" y="1814"/>
                  </a:cxn>
                  <a:cxn ang="0">
                    <a:pos x="5225" y="1785"/>
                  </a:cxn>
                  <a:cxn ang="0">
                    <a:pos x="5367" y="1571"/>
                  </a:cxn>
                  <a:cxn ang="0">
                    <a:pos x="5512" y="1585"/>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4" name="Freeform 1032"/>
              <p:cNvSpPr>
                <a:spLocks/>
              </p:cNvSpPr>
              <p:nvPr userDrawn="1"/>
            </p:nvSpPr>
            <p:spPr bwMode="hidden">
              <a:xfrm>
                <a:off x="4840" y="984"/>
                <a:ext cx="790" cy="1189"/>
              </a:xfrm>
              <a:custGeom>
                <a:avLst/>
                <a:gdLst/>
                <a:ahLst/>
                <a:cxnLst>
                  <a:cxn ang="0">
                    <a:pos x="139" y="0"/>
                  </a:cxn>
                  <a:cxn ang="0">
                    <a:pos x="210" y="233"/>
                  </a:cxn>
                  <a:cxn ang="0">
                    <a:pos x="159" y="643"/>
                  </a:cxn>
                  <a:cxn ang="0">
                    <a:pos x="454" y="771"/>
                  </a:cxn>
                  <a:cxn ang="0">
                    <a:pos x="605" y="1046"/>
                  </a:cxn>
                  <a:cxn ang="0">
                    <a:pos x="790" y="1189"/>
                  </a:cxn>
                  <a:cxn ang="0">
                    <a:pos x="540" y="1111"/>
                  </a:cxn>
                  <a:cxn ang="0">
                    <a:pos x="363" y="883"/>
                  </a:cxn>
                  <a:cxn ang="0">
                    <a:pos x="139" y="852"/>
                  </a:cxn>
                  <a:cxn ang="0">
                    <a:pos x="0" y="499"/>
                  </a:cxn>
                  <a:cxn ang="0">
                    <a:pos x="48" y="209"/>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5" name="Freeform 1033"/>
              <p:cNvSpPr>
                <a:spLocks/>
              </p:cNvSpPr>
              <p:nvPr userDrawn="1"/>
            </p:nvSpPr>
            <p:spPr bwMode="hidden">
              <a:xfrm>
                <a:off x="5173" y="896"/>
                <a:ext cx="579" cy="1117"/>
              </a:xfrm>
              <a:custGeom>
                <a:avLst/>
                <a:gdLst/>
                <a:ahLst/>
                <a:cxnLst>
                  <a:cxn ang="0">
                    <a:pos x="0" y="0"/>
                  </a:cxn>
                  <a:cxn ang="0">
                    <a:pos x="128" y="328"/>
                  </a:cxn>
                  <a:cxn ang="0">
                    <a:pos x="9" y="659"/>
                  </a:cxn>
                  <a:cxn ang="0">
                    <a:pos x="40" y="763"/>
                  </a:cxn>
                  <a:cxn ang="0">
                    <a:pos x="234" y="739"/>
                  </a:cxn>
                  <a:cxn ang="0">
                    <a:pos x="344" y="1055"/>
                  </a:cxn>
                  <a:cxn ang="0">
                    <a:pos x="579" y="1117"/>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6" name="Freeform 1034"/>
              <p:cNvSpPr>
                <a:spLocks/>
              </p:cNvSpPr>
              <p:nvPr userDrawn="1"/>
            </p:nvSpPr>
            <p:spPr bwMode="hidden">
              <a:xfrm>
                <a:off x="3291" y="968"/>
                <a:ext cx="2471" cy="2396"/>
              </a:xfrm>
              <a:custGeom>
                <a:avLst/>
                <a:gdLst/>
                <a:ahLst/>
                <a:cxnLst>
                  <a:cxn ang="0">
                    <a:pos x="1118" y="0"/>
                  </a:cxn>
                  <a:cxn ang="0">
                    <a:pos x="1179" y="225"/>
                  </a:cxn>
                  <a:cxn ang="0">
                    <a:pos x="1393" y="339"/>
                  </a:cxn>
                  <a:cxn ang="0">
                    <a:pos x="1404" y="548"/>
                  </a:cxn>
                  <a:cxn ang="0">
                    <a:pos x="1342" y="732"/>
                  </a:cxn>
                  <a:cxn ang="0">
                    <a:pos x="1434" y="925"/>
                  </a:cxn>
                  <a:cxn ang="0">
                    <a:pos x="1455" y="1109"/>
                  </a:cxn>
                  <a:cxn ang="0">
                    <a:pos x="1311" y="1142"/>
                  </a:cxn>
                  <a:cxn ang="0">
                    <a:pos x="926" y="1384"/>
                  </a:cxn>
                  <a:cxn ang="0">
                    <a:pos x="975" y="1456"/>
                  </a:cxn>
                  <a:cxn ang="0">
                    <a:pos x="956" y="1624"/>
                  </a:cxn>
                  <a:cxn ang="0">
                    <a:pos x="782" y="1817"/>
                  </a:cxn>
                  <a:cxn ang="0">
                    <a:pos x="539" y="1978"/>
                  </a:cxn>
                  <a:cxn ang="0">
                    <a:pos x="152" y="2026"/>
                  </a:cxn>
                  <a:cxn ang="0">
                    <a:pos x="19" y="2251"/>
                  </a:cxn>
                  <a:cxn ang="0">
                    <a:pos x="0" y="2396"/>
                  </a:cxn>
                  <a:cxn ang="0">
                    <a:pos x="213" y="2179"/>
                  </a:cxn>
                  <a:cxn ang="0">
                    <a:pos x="629" y="2090"/>
                  </a:cxn>
                  <a:cxn ang="0">
                    <a:pos x="894" y="1906"/>
                  </a:cxn>
                  <a:cxn ang="0">
                    <a:pos x="1230" y="1986"/>
                  </a:cxn>
                  <a:cxn ang="0">
                    <a:pos x="1668" y="1906"/>
                  </a:cxn>
                  <a:cxn ang="0">
                    <a:pos x="1983" y="1745"/>
                  </a:cxn>
                  <a:cxn ang="0">
                    <a:pos x="2014" y="1600"/>
                  </a:cxn>
                  <a:cxn ang="0">
                    <a:pos x="2237" y="1496"/>
                  </a:cxn>
                  <a:cxn ang="0">
                    <a:pos x="2359" y="1552"/>
                  </a:cxn>
                  <a:cxn ang="0">
                    <a:pos x="2471" y="1479"/>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7" name="Freeform 1035"/>
              <p:cNvSpPr>
                <a:spLocks/>
              </p:cNvSpPr>
              <p:nvPr userDrawn="1"/>
            </p:nvSpPr>
            <p:spPr bwMode="hidden">
              <a:xfrm>
                <a:off x="2366" y="1067"/>
                <a:ext cx="1399" cy="1349"/>
              </a:xfrm>
              <a:custGeom>
                <a:avLst/>
                <a:gdLst/>
                <a:ahLst/>
                <a:cxnLst>
                  <a:cxn ang="0">
                    <a:pos x="620" y="155"/>
                  </a:cxn>
                  <a:cxn ang="0">
                    <a:pos x="421" y="155"/>
                  </a:cxn>
                  <a:cxn ang="0">
                    <a:pos x="205" y="507"/>
                  </a:cxn>
                  <a:cxn ang="0">
                    <a:pos x="0" y="673"/>
                  </a:cxn>
                  <a:cxn ang="0">
                    <a:pos x="487" y="783"/>
                  </a:cxn>
                  <a:cxn ang="0">
                    <a:pos x="425" y="1009"/>
                  </a:cxn>
                  <a:cxn ang="0">
                    <a:pos x="617" y="1086"/>
                  </a:cxn>
                  <a:cxn ang="0">
                    <a:pos x="498" y="1349"/>
                  </a:cxn>
                  <a:cxn ang="0">
                    <a:pos x="961" y="1035"/>
                  </a:cxn>
                  <a:cxn ang="0">
                    <a:pos x="926" y="776"/>
                  </a:cxn>
                  <a:cxn ang="0">
                    <a:pos x="1181" y="749"/>
                  </a:cxn>
                  <a:cxn ang="0">
                    <a:pos x="1399" y="601"/>
                  </a:cxn>
                  <a:cxn ang="0">
                    <a:pos x="1315" y="416"/>
                  </a:cxn>
                  <a:cxn ang="0">
                    <a:pos x="1341" y="196"/>
                  </a:cxn>
                  <a:cxn ang="0">
                    <a:pos x="1171" y="164"/>
                  </a:cxn>
                  <a:cxn ang="0">
                    <a:pos x="928" y="0"/>
                  </a:cxn>
                  <a:cxn ang="0">
                    <a:pos x="620" y="155"/>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8" name="Freeform 1036"/>
              <p:cNvSpPr>
                <a:spLocks/>
              </p:cNvSpPr>
              <p:nvPr userDrawn="1"/>
            </p:nvSpPr>
            <p:spPr bwMode="hidden">
              <a:xfrm>
                <a:off x="4275" y="2031"/>
                <a:ext cx="1256" cy="810"/>
              </a:xfrm>
              <a:custGeom>
                <a:avLst/>
                <a:gdLst/>
                <a:ahLst/>
                <a:cxnLst>
                  <a:cxn ang="0">
                    <a:pos x="719" y="183"/>
                  </a:cxn>
                  <a:cxn ang="0">
                    <a:pos x="760" y="33"/>
                  </a:cxn>
                  <a:cxn ang="0">
                    <a:pos x="884" y="0"/>
                  </a:cxn>
                  <a:cxn ang="0">
                    <a:pos x="983" y="78"/>
                  </a:cxn>
                  <a:cxn ang="0">
                    <a:pos x="1082" y="248"/>
                  </a:cxn>
                  <a:cxn ang="0">
                    <a:pos x="1256" y="229"/>
                  </a:cxn>
                  <a:cxn ang="0">
                    <a:pos x="1248" y="359"/>
                  </a:cxn>
                  <a:cxn ang="0">
                    <a:pos x="1016" y="431"/>
                  </a:cxn>
                  <a:cxn ang="0">
                    <a:pos x="879" y="417"/>
                  </a:cxn>
                  <a:cxn ang="0">
                    <a:pos x="719" y="481"/>
                  </a:cxn>
                  <a:cxn ang="0">
                    <a:pos x="591" y="633"/>
                  </a:cxn>
                  <a:cxn ang="0">
                    <a:pos x="423" y="537"/>
                  </a:cxn>
                  <a:cxn ang="0">
                    <a:pos x="256" y="810"/>
                  </a:cxn>
                  <a:cxn ang="0">
                    <a:pos x="66" y="764"/>
                  </a:cxn>
                  <a:cxn ang="0">
                    <a:pos x="0" y="601"/>
                  </a:cxn>
                  <a:cxn ang="0">
                    <a:pos x="157" y="483"/>
                  </a:cxn>
                  <a:cxn ang="0">
                    <a:pos x="248" y="281"/>
                  </a:cxn>
                  <a:cxn ang="0">
                    <a:pos x="438" y="150"/>
                  </a:cxn>
                  <a:cxn ang="0">
                    <a:pos x="719" y="189"/>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49" name="Freeform 1037"/>
              <p:cNvSpPr>
                <a:spLocks/>
              </p:cNvSpPr>
              <p:nvPr userDrawn="1"/>
            </p:nvSpPr>
            <p:spPr bwMode="hidden">
              <a:xfrm>
                <a:off x="2914" y="3476"/>
                <a:ext cx="2848" cy="788"/>
              </a:xfrm>
              <a:custGeom>
                <a:avLst/>
                <a:gdLst/>
                <a:ahLst/>
                <a:cxnLst>
                  <a:cxn ang="0">
                    <a:pos x="2838" y="16"/>
                  </a:cxn>
                  <a:cxn ang="0">
                    <a:pos x="2493" y="0"/>
                  </a:cxn>
                  <a:cxn ang="0">
                    <a:pos x="2278" y="81"/>
                  </a:cxn>
                  <a:cxn ang="0">
                    <a:pos x="1936" y="44"/>
                  </a:cxn>
                  <a:cxn ang="0">
                    <a:pos x="1739" y="354"/>
                  </a:cxn>
                  <a:cxn ang="0">
                    <a:pos x="1600" y="212"/>
                  </a:cxn>
                  <a:cxn ang="0">
                    <a:pos x="1352" y="308"/>
                  </a:cxn>
                  <a:cxn ang="0">
                    <a:pos x="1445" y="515"/>
                  </a:cxn>
                  <a:cxn ang="0">
                    <a:pos x="1072" y="412"/>
                  </a:cxn>
                  <a:cxn ang="0">
                    <a:pos x="888" y="540"/>
                  </a:cxn>
                  <a:cxn ang="0">
                    <a:pos x="0" y="660"/>
                  </a:cxn>
                  <a:cxn ang="0">
                    <a:pos x="288" y="788"/>
                  </a:cxn>
                  <a:cxn ang="0">
                    <a:pos x="1040" y="676"/>
                  </a:cxn>
                  <a:cxn ang="0">
                    <a:pos x="1272" y="748"/>
                  </a:cxn>
                  <a:cxn ang="0">
                    <a:pos x="2096" y="691"/>
                  </a:cxn>
                  <a:cxn ang="0">
                    <a:pos x="2320" y="748"/>
                  </a:cxn>
                  <a:cxn ang="0">
                    <a:pos x="2456" y="596"/>
                  </a:cxn>
                  <a:cxn ang="0">
                    <a:pos x="2712" y="716"/>
                  </a:cxn>
                  <a:cxn ang="0">
                    <a:pos x="2716" y="339"/>
                  </a:cxn>
                  <a:cxn ang="0">
                    <a:pos x="2848" y="258"/>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50" name="Freeform 1038"/>
              <p:cNvSpPr>
                <a:spLocks/>
              </p:cNvSpPr>
              <p:nvPr userDrawn="1"/>
            </p:nvSpPr>
            <p:spPr bwMode="hidden">
              <a:xfrm>
                <a:off x="5443" y="922"/>
                <a:ext cx="319" cy="854"/>
              </a:xfrm>
              <a:custGeom>
                <a:avLst/>
                <a:gdLst/>
                <a:ahLst/>
                <a:cxnLst>
                  <a:cxn ang="0">
                    <a:pos x="0" y="0"/>
                  </a:cxn>
                  <a:cxn ang="0">
                    <a:pos x="106" y="313"/>
                  </a:cxn>
                  <a:cxn ang="0">
                    <a:pos x="106" y="634"/>
                  </a:cxn>
                  <a:cxn ang="0">
                    <a:pos x="268" y="854"/>
                  </a:cxn>
                  <a:cxn ang="0">
                    <a:pos x="278" y="577"/>
                  </a:cxn>
                  <a:cxn ang="0">
                    <a:pos x="238" y="400"/>
                  </a:cxn>
                  <a:cxn ang="0">
                    <a:pos x="319" y="240"/>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51" name="Freeform 1039"/>
              <p:cNvSpPr>
                <a:spLocks/>
              </p:cNvSpPr>
              <p:nvPr userDrawn="1"/>
            </p:nvSpPr>
            <p:spPr bwMode="hidden">
              <a:xfrm>
                <a:off x="4954" y="3568"/>
                <a:ext cx="646" cy="392"/>
              </a:xfrm>
              <a:custGeom>
                <a:avLst/>
                <a:gdLst/>
                <a:ahLst/>
                <a:cxnLst>
                  <a:cxn ang="0">
                    <a:pos x="504" y="0"/>
                  </a:cxn>
                  <a:cxn ang="0">
                    <a:pos x="320" y="61"/>
                  </a:cxn>
                  <a:cxn ang="0">
                    <a:pos x="238" y="109"/>
                  </a:cxn>
                  <a:cxn ang="0">
                    <a:pos x="144" y="216"/>
                  </a:cxn>
                  <a:cxn ang="0">
                    <a:pos x="0" y="392"/>
                  </a:cxn>
                  <a:cxn ang="0">
                    <a:pos x="360" y="263"/>
                  </a:cxn>
                  <a:cxn ang="0">
                    <a:pos x="432" y="182"/>
                  </a:cxn>
                  <a:cxn ang="0">
                    <a:pos x="646" y="142"/>
                  </a:cxn>
                  <a:cxn ang="0">
                    <a:pos x="504" y="0"/>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sp>
            <p:nvSpPr>
              <p:cNvPr id="152" name="Freeform 1040"/>
              <p:cNvSpPr>
                <a:spLocks/>
              </p:cNvSpPr>
              <p:nvPr userDrawn="1"/>
            </p:nvSpPr>
            <p:spPr bwMode="hidden">
              <a:xfrm>
                <a:off x="50" y="2400"/>
                <a:ext cx="2736" cy="1920"/>
              </a:xfrm>
              <a:custGeom>
                <a:avLst/>
                <a:gdLst/>
                <a:ahLst/>
                <a:cxnLst>
                  <a:cxn ang="0">
                    <a:pos x="0" y="0"/>
                  </a:cxn>
                  <a:cxn ang="0">
                    <a:pos x="96" y="336"/>
                  </a:cxn>
                  <a:cxn ang="0">
                    <a:pos x="384" y="384"/>
                  </a:cxn>
                  <a:cxn ang="0">
                    <a:pos x="576" y="720"/>
                  </a:cxn>
                  <a:cxn ang="0">
                    <a:pos x="528" y="960"/>
                  </a:cxn>
                  <a:cxn ang="0">
                    <a:pos x="672" y="1104"/>
                  </a:cxn>
                  <a:cxn ang="0">
                    <a:pos x="576" y="1392"/>
                  </a:cxn>
                  <a:cxn ang="0">
                    <a:pos x="624" y="1632"/>
                  </a:cxn>
                  <a:cxn ang="0">
                    <a:pos x="1488" y="1872"/>
                  </a:cxn>
                  <a:cxn ang="0">
                    <a:pos x="1680" y="1728"/>
                  </a:cxn>
                  <a:cxn ang="0">
                    <a:pos x="2208" y="1728"/>
                  </a:cxn>
                  <a:cxn ang="0">
                    <a:pos x="2304" y="1632"/>
                  </a:cxn>
                  <a:cxn ang="0">
                    <a:pos x="2736" y="1872"/>
                  </a:cxn>
                  <a:cxn ang="0">
                    <a:pos x="2640" y="1920"/>
                  </a:cxn>
                  <a:cxn ang="0">
                    <a:pos x="2304" y="1824"/>
                  </a:cxn>
                  <a:cxn ang="0">
                    <a:pos x="2160" y="1872"/>
                  </a:cxn>
                  <a:cxn ang="0">
                    <a:pos x="1632" y="1920"/>
                  </a:cxn>
                  <a:cxn ang="0">
                    <a:pos x="1440" y="1920"/>
                  </a:cxn>
                  <a:cxn ang="0">
                    <a:pos x="480" y="1824"/>
                  </a:cxn>
                  <a:cxn ang="0">
                    <a:pos x="192" y="1872"/>
                  </a:cxn>
                  <a:cxn ang="0">
                    <a:pos x="96" y="1680"/>
                  </a:cxn>
                  <a:cxn ang="0">
                    <a:pos x="288" y="1440"/>
                  </a:cxn>
                  <a:cxn ang="0">
                    <a:pos x="336" y="1104"/>
                  </a:cxn>
                  <a:cxn ang="0">
                    <a:pos x="144" y="864"/>
                  </a:cxn>
                  <a:cxn ang="0">
                    <a:pos x="240" y="624"/>
                  </a:cxn>
                  <a:cxn ang="0">
                    <a:pos x="48" y="528"/>
                  </a:cxn>
                  <a:cxn ang="0">
                    <a:pos x="0" y="0"/>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p:spPr>
            <p:txBody>
              <a:bodyPr/>
              <a:lstStyle/>
              <a:p>
                <a:pPr>
                  <a:defRPr/>
                </a:pPr>
                <a:endParaRPr lang="en-GB">
                  <a:latin typeface="Tahoma" charset="0"/>
                </a:endParaRPr>
              </a:p>
            </p:txBody>
          </p:sp>
        </p:grpSp>
        <p:grpSp>
          <p:nvGrpSpPr>
            <p:cNvPr id="4" name="Group 1041"/>
            <p:cNvGrpSpPr>
              <a:grpSpLocks/>
            </p:cNvGrpSpPr>
            <p:nvPr userDrawn="1"/>
          </p:nvGrpSpPr>
          <p:grpSpPr bwMode="auto">
            <a:xfrm>
              <a:off x="0" y="2291"/>
              <a:ext cx="1385" cy="1702"/>
              <a:chOff x="0" y="2291"/>
              <a:chExt cx="1385" cy="1702"/>
            </a:xfrm>
          </p:grpSpPr>
          <p:sp>
            <p:nvSpPr>
              <p:cNvPr id="5" name="Rectangle 1042"/>
              <p:cNvSpPr>
                <a:spLocks noChangeArrowheads="1"/>
              </p:cNvSpPr>
              <p:nvPr userDrawn="1"/>
            </p:nvSpPr>
            <p:spPr bwMode="ltGray">
              <a:xfrm rot="6798887">
                <a:off x="63" y="3882"/>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 name="Rectangle 1043"/>
              <p:cNvSpPr>
                <a:spLocks noChangeArrowheads="1"/>
              </p:cNvSpPr>
              <p:nvPr userDrawn="1"/>
            </p:nvSpPr>
            <p:spPr bwMode="ltGray">
              <a:xfrm rot="6798887">
                <a:off x="33" y="3880"/>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 name="Rectangle 1044"/>
              <p:cNvSpPr>
                <a:spLocks noChangeArrowheads="1"/>
              </p:cNvSpPr>
              <p:nvPr userDrawn="1"/>
            </p:nvSpPr>
            <p:spPr bwMode="ltGray">
              <a:xfrm rot="6798887">
                <a:off x="7" y="3874"/>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 name="Rectangle 1045"/>
              <p:cNvSpPr>
                <a:spLocks noChangeArrowheads="1"/>
              </p:cNvSpPr>
              <p:nvPr userDrawn="1"/>
            </p:nvSpPr>
            <p:spPr bwMode="ltGray">
              <a:xfrm rot="5999912">
                <a:off x="209" y="3884"/>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 name="Rectangle 1046"/>
              <p:cNvSpPr>
                <a:spLocks noChangeArrowheads="1"/>
              </p:cNvSpPr>
              <p:nvPr userDrawn="1"/>
            </p:nvSpPr>
            <p:spPr bwMode="ltGray">
              <a:xfrm rot="5999912">
                <a:off x="183" y="3888"/>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 name="Rectangle 1047"/>
              <p:cNvSpPr>
                <a:spLocks noChangeArrowheads="1"/>
              </p:cNvSpPr>
              <p:nvPr userDrawn="1"/>
            </p:nvSpPr>
            <p:spPr bwMode="ltGray">
              <a:xfrm rot="6250138">
                <a:off x="153" y="3888"/>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 name="Rectangle 1048"/>
              <p:cNvSpPr>
                <a:spLocks noChangeArrowheads="1"/>
              </p:cNvSpPr>
              <p:nvPr userDrawn="1"/>
            </p:nvSpPr>
            <p:spPr bwMode="ltGray">
              <a:xfrm rot="6238076">
                <a:off x="123" y="3886"/>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2" name="Rectangle 1049"/>
              <p:cNvSpPr>
                <a:spLocks noChangeArrowheads="1"/>
              </p:cNvSpPr>
              <p:nvPr userDrawn="1"/>
            </p:nvSpPr>
            <p:spPr bwMode="ltGray">
              <a:xfrm rot="5380717">
                <a:off x="363" y="3868"/>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3" name="Rectangle 1050"/>
              <p:cNvSpPr>
                <a:spLocks noChangeArrowheads="1"/>
              </p:cNvSpPr>
              <p:nvPr userDrawn="1"/>
            </p:nvSpPr>
            <p:spPr bwMode="ltGray">
              <a:xfrm rot="5380717">
                <a:off x="333" y="3872"/>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4" name="Rectangle 1051"/>
              <p:cNvSpPr>
                <a:spLocks noChangeArrowheads="1"/>
              </p:cNvSpPr>
              <p:nvPr userDrawn="1"/>
            </p:nvSpPr>
            <p:spPr bwMode="ltGray">
              <a:xfrm rot="5583200">
                <a:off x="303" y="3876"/>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5" name="Rectangle 1052"/>
              <p:cNvSpPr>
                <a:spLocks noChangeArrowheads="1"/>
              </p:cNvSpPr>
              <p:nvPr userDrawn="1"/>
            </p:nvSpPr>
            <p:spPr bwMode="ltGray">
              <a:xfrm rot="5737625">
                <a:off x="271" y="3882"/>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6" name="Rectangle 1053"/>
              <p:cNvSpPr>
                <a:spLocks noChangeArrowheads="1"/>
              </p:cNvSpPr>
              <p:nvPr userDrawn="1"/>
            </p:nvSpPr>
            <p:spPr bwMode="ltGray">
              <a:xfrm rot="4715477">
                <a:off x="517" y="382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7" name="Rectangle 1054"/>
              <p:cNvSpPr>
                <a:spLocks noChangeArrowheads="1"/>
              </p:cNvSpPr>
              <p:nvPr userDrawn="1"/>
            </p:nvSpPr>
            <p:spPr bwMode="ltGray">
              <a:xfrm rot="4924949">
                <a:off x="486" y="3834"/>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8" name="Rectangle 1055"/>
              <p:cNvSpPr>
                <a:spLocks noChangeArrowheads="1"/>
              </p:cNvSpPr>
              <p:nvPr userDrawn="1"/>
            </p:nvSpPr>
            <p:spPr bwMode="ltGray">
              <a:xfrm rot="4924949">
                <a:off x="456" y="384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9" name="Rectangle 1056"/>
              <p:cNvSpPr>
                <a:spLocks noChangeArrowheads="1"/>
              </p:cNvSpPr>
              <p:nvPr userDrawn="1"/>
            </p:nvSpPr>
            <p:spPr bwMode="ltGray">
              <a:xfrm rot="5041352">
                <a:off x="427" y="3850"/>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0" name="Rectangle 1057"/>
              <p:cNvSpPr>
                <a:spLocks noChangeArrowheads="1"/>
              </p:cNvSpPr>
              <p:nvPr userDrawn="1"/>
            </p:nvSpPr>
            <p:spPr bwMode="ltGray">
              <a:xfrm rot="3816889">
                <a:off x="664" y="3762"/>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1" name="Rectangle 1058"/>
              <p:cNvSpPr>
                <a:spLocks noChangeArrowheads="1"/>
              </p:cNvSpPr>
              <p:nvPr userDrawn="1"/>
            </p:nvSpPr>
            <p:spPr bwMode="ltGray">
              <a:xfrm rot="3816889">
                <a:off x="634" y="3780"/>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2" name="Rectangle 1059"/>
              <p:cNvSpPr>
                <a:spLocks noChangeArrowheads="1"/>
              </p:cNvSpPr>
              <p:nvPr userDrawn="1"/>
            </p:nvSpPr>
            <p:spPr bwMode="ltGray">
              <a:xfrm rot="4104184">
                <a:off x="606" y="3790"/>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3" name="Rectangle 1060"/>
              <p:cNvSpPr>
                <a:spLocks noChangeArrowheads="1"/>
              </p:cNvSpPr>
              <p:nvPr userDrawn="1"/>
            </p:nvSpPr>
            <p:spPr bwMode="ltGray">
              <a:xfrm rot="4325343">
                <a:off x="575" y="3804"/>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4" name="Rectangle 1061"/>
              <p:cNvSpPr>
                <a:spLocks noChangeArrowheads="1"/>
              </p:cNvSpPr>
              <p:nvPr userDrawn="1"/>
            </p:nvSpPr>
            <p:spPr bwMode="ltGray">
              <a:xfrm rot="3368036">
                <a:off x="800" y="3682"/>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5" name="Rectangle 1062"/>
              <p:cNvSpPr>
                <a:spLocks noChangeArrowheads="1"/>
              </p:cNvSpPr>
              <p:nvPr userDrawn="1"/>
            </p:nvSpPr>
            <p:spPr bwMode="ltGray">
              <a:xfrm rot="3368036">
                <a:off x="772" y="369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6" name="Rectangle 1063"/>
              <p:cNvSpPr>
                <a:spLocks noChangeArrowheads="1"/>
              </p:cNvSpPr>
              <p:nvPr userDrawn="1"/>
            </p:nvSpPr>
            <p:spPr bwMode="ltGray">
              <a:xfrm rot="3368036">
                <a:off x="746" y="3716"/>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7" name="Rectangle 1064"/>
              <p:cNvSpPr>
                <a:spLocks noChangeArrowheads="1"/>
              </p:cNvSpPr>
              <p:nvPr userDrawn="1"/>
            </p:nvSpPr>
            <p:spPr bwMode="ltGray">
              <a:xfrm rot="3816889">
                <a:off x="717" y="3734"/>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8" name="Rectangle 1065"/>
              <p:cNvSpPr>
                <a:spLocks noChangeArrowheads="1"/>
              </p:cNvSpPr>
              <p:nvPr userDrawn="1"/>
            </p:nvSpPr>
            <p:spPr bwMode="ltGray">
              <a:xfrm rot="2302266">
                <a:off x="923" y="3587"/>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29" name="Rectangle 1066"/>
              <p:cNvSpPr>
                <a:spLocks noChangeArrowheads="1"/>
              </p:cNvSpPr>
              <p:nvPr userDrawn="1"/>
            </p:nvSpPr>
            <p:spPr bwMode="ltGray">
              <a:xfrm rot="2302266">
                <a:off x="899" y="3606"/>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0" name="Rectangle 1067"/>
              <p:cNvSpPr>
                <a:spLocks noChangeArrowheads="1"/>
              </p:cNvSpPr>
              <p:nvPr userDrawn="1"/>
            </p:nvSpPr>
            <p:spPr bwMode="ltGray">
              <a:xfrm rot="2707562">
                <a:off x="876" y="3626"/>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1" name="Rectangle 1068"/>
              <p:cNvSpPr>
                <a:spLocks noChangeArrowheads="1"/>
              </p:cNvSpPr>
              <p:nvPr userDrawn="1"/>
            </p:nvSpPr>
            <p:spPr bwMode="ltGray">
              <a:xfrm rot="2707562">
                <a:off x="850" y="3644"/>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2" name="Rectangle 1069"/>
              <p:cNvSpPr>
                <a:spLocks noChangeArrowheads="1"/>
              </p:cNvSpPr>
              <p:nvPr userDrawn="1"/>
            </p:nvSpPr>
            <p:spPr bwMode="ltGray">
              <a:xfrm rot="1525830">
                <a:off x="1027" y="3473"/>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3" name="Rectangle 1070"/>
              <p:cNvSpPr>
                <a:spLocks noChangeArrowheads="1"/>
              </p:cNvSpPr>
              <p:nvPr userDrawn="1"/>
            </p:nvSpPr>
            <p:spPr bwMode="ltGray">
              <a:xfrm rot="1525830">
                <a:off x="1009" y="3497"/>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4" name="Rectangle 1071"/>
              <p:cNvSpPr>
                <a:spLocks noChangeArrowheads="1"/>
              </p:cNvSpPr>
              <p:nvPr userDrawn="1"/>
            </p:nvSpPr>
            <p:spPr bwMode="ltGray">
              <a:xfrm rot="1788117">
                <a:off x="990" y="3519"/>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5" name="Rectangle 1072"/>
              <p:cNvSpPr>
                <a:spLocks noChangeArrowheads="1"/>
              </p:cNvSpPr>
              <p:nvPr userDrawn="1"/>
            </p:nvSpPr>
            <p:spPr bwMode="ltGray">
              <a:xfrm rot="1788117">
                <a:off x="969" y="3544"/>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6" name="Rectangle 1073"/>
              <p:cNvSpPr>
                <a:spLocks noChangeArrowheads="1"/>
              </p:cNvSpPr>
              <p:nvPr userDrawn="1"/>
            </p:nvSpPr>
            <p:spPr bwMode="ltGray">
              <a:xfrm rot="841630">
                <a:off x="1113" y="3355"/>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7" name="Rectangle 1074"/>
              <p:cNvSpPr>
                <a:spLocks noChangeArrowheads="1"/>
              </p:cNvSpPr>
              <p:nvPr userDrawn="1"/>
            </p:nvSpPr>
            <p:spPr bwMode="ltGray">
              <a:xfrm rot="841630">
                <a:off x="1100" y="3378"/>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8" name="Rectangle 1075"/>
              <p:cNvSpPr>
                <a:spLocks noChangeArrowheads="1"/>
              </p:cNvSpPr>
              <p:nvPr userDrawn="1"/>
            </p:nvSpPr>
            <p:spPr bwMode="ltGray">
              <a:xfrm rot="1308689">
                <a:off x="1086" y="3404"/>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39" name="Rectangle 1076"/>
              <p:cNvSpPr>
                <a:spLocks noChangeArrowheads="1"/>
              </p:cNvSpPr>
              <p:nvPr userDrawn="1"/>
            </p:nvSpPr>
            <p:spPr bwMode="ltGray">
              <a:xfrm rot="1308689">
                <a:off x="1064" y="3425"/>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0" name="Rectangle 1077"/>
              <p:cNvSpPr>
                <a:spLocks noChangeArrowheads="1"/>
              </p:cNvSpPr>
              <p:nvPr userDrawn="1"/>
            </p:nvSpPr>
            <p:spPr bwMode="ltGray">
              <a:xfrm rot="469913">
                <a:off x="1172" y="3225"/>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1" name="Rectangle 1078"/>
              <p:cNvSpPr>
                <a:spLocks noChangeArrowheads="1"/>
              </p:cNvSpPr>
              <p:nvPr userDrawn="1"/>
            </p:nvSpPr>
            <p:spPr bwMode="ltGray">
              <a:xfrm rot="559869">
                <a:off x="1162" y="3250"/>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2" name="Rectangle 1079"/>
              <p:cNvSpPr>
                <a:spLocks noChangeArrowheads="1"/>
              </p:cNvSpPr>
              <p:nvPr userDrawn="1"/>
            </p:nvSpPr>
            <p:spPr bwMode="ltGray">
              <a:xfrm rot="734079">
                <a:off x="1154" y="3276"/>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3" name="Rectangle 1080"/>
              <p:cNvSpPr>
                <a:spLocks noChangeArrowheads="1"/>
              </p:cNvSpPr>
              <p:nvPr userDrawn="1"/>
            </p:nvSpPr>
            <p:spPr bwMode="ltGray">
              <a:xfrm rot="734079">
                <a:off x="1141" y="3304"/>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4" name="Rectangle 1081"/>
              <p:cNvSpPr>
                <a:spLocks noChangeArrowheads="1"/>
              </p:cNvSpPr>
              <p:nvPr userDrawn="1"/>
            </p:nvSpPr>
            <p:spPr bwMode="ltGray">
              <a:xfrm rot="-293905">
                <a:off x="1211" y="3096"/>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5" name="Rectangle 1082"/>
              <p:cNvSpPr>
                <a:spLocks noChangeArrowheads="1"/>
              </p:cNvSpPr>
              <p:nvPr userDrawn="1"/>
            </p:nvSpPr>
            <p:spPr bwMode="ltGray">
              <a:xfrm rot="-8">
                <a:off x="1201" y="3122"/>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6" name="Rectangle 1083"/>
              <p:cNvSpPr>
                <a:spLocks noChangeArrowheads="1"/>
              </p:cNvSpPr>
              <p:nvPr userDrawn="1"/>
            </p:nvSpPr>
            <p:spPr bwMode="ltGray">
              <a:xfrm rot="-8">
                <a:off x="1200" y="3147"/>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7" name="Rectangle 1084"/>
              <p:cNvSpPr>
                <a:spLocks noChangeArrowheads="1"/>
              </p:cNvSpPr>
              <p:nvPr userDrawn="1"/>
            </p:nvSpPr>
            <p:spPr bwMode="ltGray">
              <a:xfrm rot="214188">
                <a:off x="1189" y="3173"/>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8" name="Rectangle 1085"/>
              <p:cNvSpPr>
                <a:spLocks noChangeArrowheads="1"/>
              </p:cNvSpPr>
              <p:nvPr userDrawn="1"/>
            </p:nvSpPr>
            <p:spPr bwMode="ltGray">
              <a:xfrm rot="-682388">
                <a:off x="1219" y="2965"/>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49" name="Rectangle 1086"/>
              <p:cNvSpPr>
                <a:spLocks noChangeArrowheads="1"/>
              </p:cNvSpPr>
              <p:nvPr userDrawn="1"/>
            </p:nvSpPr>
            <p:spPr bwMode="ltGray">
              <a:xfrm rot="-480400">
                <a:off x="1220" y="2991"/>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0" name="Rectangle 1087"/>
              <p:cNvSpPr>
                <a:spLocks noChangeArrowheads="1"/>
              </p:cNvSpPr>
              <p:nvPr userDrawn="1"/>
            </p:nvSpPr>
            <p:spPr bwMode="ltGray">
              <a:xfrm rot="-480400">
                <a:off x="1220" y="3015"/>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1" name="Rectangle 1088"/>
              <p:cNvSpPr>
                <a:spLocks noChangeArrowheads="1"/>
              </p:cNvSpPr>
              <p:nvPr userDrawn="1"/>
            </p:nvSpPr>
            <p:spPr bwMode="ltGray">
              <a:xfrm rot="-270546">
                <a:off x="1219" y="3041"/>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2" name="Rectangle 1089"/>
              <p:cNvSpPr>
                <a:spLocks noChangeArrowheads="1"/>
              </p:cNvSpPr>
              <p:nvPr userDrawn="1"/>
            </p:nvSpPr>
            <p:spPr bwMode="ltGray">
              <a:xfrm rot="-1132286">
                <a:off x="1207" y="2843"/>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3" name="Rectangle 1090"/>
              <p:cNvSpPr>
                <a:spLocks noChangeArrowheads="1"/>
              </p:cNvSpPr>
              <p:nvPr userDrawn="1"/>
            </p:nvSpPr>
            <p:spPr bwMode="ltGray">
              <a:xfrm rot="-969272">
                <a:off x="1213" y="2864"/>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4" name="Rectangle 1091"/>
              <p:cNvSpPr>
                <a:spLocks noChangeArrowheads="1"/>
              </p:cNvSpPr>
              <p:nvPr userDrawn="1"/>
            </p:nvSpPr>
            <p:spPr bwMode="ltGray">
              <a:xfrm rot="-969272">
                <a:off x="1216" y="2888"/>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5" name="Rectangle 1092"/>
              <p:cNvSpPr>
                <a:spLocks noChangeArrowheads="1"/>
              </p:cNvSpPr>
              <p:nvPr userDrawn="1"/>
            </p:nvSpPr>
            <p:spPr bwMode="ltGray">
              <a:xfrm rot="-806259">
                <a:off x="1219" y="2915"/>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6" name="Rectangle 1093"/>
              <p:cNvSpPr>
                <a:spLocks noChangeArrowheads="1"/>
              </p:cNvSpPr>
              <p:nvPr userDrawn="1"/>
            </p:nvSpPr>
            <p:spPr bwMode="ltGray">
              <a:xfrm rot="-1543941">
                <a:off x="1165" y="2727"/>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7" name="Rectangle 1094"/>
              <p:cNvSpPr>
                <a:spLocks noChangeArrowheads="1"/>
              </p:cNvSpPr>
              <p:nvPr userDrawn="1"/>
            </p:nvSpPr>
            <p:spPr bwMode="ltGray">
              <a:xfrm rot="-1341953">
                <a:off x="1176" y="2752"/>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8" name="Rectangle 1095"/>
              <p:cNvSpPr>
                <a:spLocks noChangeArrowheads="1"/>
              </p:cNvSpPr>
              <p:nvPr userDrawn="1"/>
            </p:nvSpPr>
            <p:spPr bwMode="ltGray">
              <a:xfrm rot="-1341953">
                <a:off x="1184" y="2775"/>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59" name="Rectangle 1096"/>
              <p:cNvSpPr>
                <a:spLocks noChangeArrowheads="1"/>
              </p:cNvSpPr>
              <p:nvPr userDrawn="1"/>
            </p:nvSpPr>
            <p:spPr bwMode="ltGray">
              <a:xfrm rot="-1341953">
                <a:off x="1194" y="2795"/>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0" name="Rectangle 1097"/>
              <p:cNvSpPr>
                <a:spLocks noChangeArrowheads="1"/>
              </p:cNvSpPr>
              <p:nvPr userDrawn="1"/>
            </p:nvSpPr>
            <p:spPr bwMode="ltGray">
              <a:xfrm rot="-1928746">
                <a:off x="1101" y="2628"/>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1" name="Rectangle 1098"/>
              <p:cNvSpPr>
                <a:spLocks noChangeArrowheads="1"/>
              </p:cNvSpPr>
              <p:nvPr userDrawn="1"/>
            </p:nvSpPr>
            <p:spPr bwMode="ltGray">
              <a:xfrm rot="-1844175">
                <a:off x="1114" y="2645"/>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2" name="Rectangle 1099"/>
              <p:cNvSpPr>
                <a:spLocks noChangeArrowheads="1"/>
              </p:cNvSpPr>
              <p:nvPr userDrawn="1"/>
            </p:nvSpPr>
            <p:spPr bwMode="ltGray">
              <a:xfrm rot="-1752383">
                <a:off x="1129" y="2667"/>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3" name="Rectangle 1100"/>
              <p:cNvSpPr>
                <a:spLocks noChangeArrowheads="1"/>
              </p:cNvSpPr>
              <p:nvPr userDrawn="1"/>
            </p:nvSpPr>
            <p:spPr bwMode="ltGray">
              <a:xfrm rot="-1752383">
                <a:off x="1142" y="2684"/>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4" name="Rectangle 1101"/>
              <p:cNvSpPr>
                <a:spLocks noChangeArrowheads="1"/>
              </p:cNvSpPr>
              <p:nvPr userDrawn="1"/>
            </p:nvSpPr>
            <p:spPr bwMode="ltGray">
              <a:xfrm rot="-2466736">
                <a:off x="1014" y="2538"/>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5" name="Rectangle 1102"/>
              <p:cNvSpPr>
                <a:spLocks noChangeArrowheads="1"/>
              </p:cNvSpPr>
              <p:nvPr userDrawn="1"/>
            </p:nvSpPr>
            <p:spPr bwMode="ltGray">
              <a:xfrm rot="-2466736">
                <a:off x="1035" y="2557"/>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6" name="Rectangle 1103"/>
              <p:cNvSpPr>
                <a:spLocks noChangeArrowheads="1"/>
              </p:cNvSpPr>
              <p:nvPr userDrawn="1"/>
            </p:nvSpPr>
            <p:spPr bwMode="ltGray">
              <a:xfrm rot="-2466736">
                <a:off x="1050" y="2574"/>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7" name="Rectangle 1104"/>
              <p:cNvSpPr>
                <a:spLocks noChangeArrowheads="1"/>
              </p:cNvSpPr>
              <p:nvPr userDrawn="1"/>
            </p:nvSpPr>
            <p:spPr bwMode="ltGray">
              <a:xfrm rot="-2342866">
                <a:off x="1068" y="2590"/>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68" name="Freeform 1105"/>
              <p:cNvSpPr>
                <a:spLocks/>
              </p:cNvSpPr>
              <p:nvPr userDrawn="1"/>
            </p:nvSpPr>
            <p:spPr bwMode="ltGray">
              <a:xfrm>
                <a:off x="486" y="2563"/>
                <a:ext cx="180" cy="151"/>
              </a:xfrm>
              <a:custGeom>
                <a:avLst/>
                <a:gdLst/>
                <a:ahLst/>
                <a:cxnLst>
                  <a:cxn ang="0">
                    <a:pos x="0" y="144"/>
                  </a:cxn>
                  <a:cxn ang="0">
                    <a:pos x="28" y="147"/>
                  </a:cxn>
                  <a:cxn ang="0">
                    <a:pos x="64" y="46"/>
                  </a:cxn>
                  <a:cxn ang="0">
                    <a:pos x="94" y="151"/>
                  </a:cxn>
                  <a:cxn ang="0">
                    <a:pos x="129" y="151"/>
                  </a:cxn>
                  <a:cxn ang="0">
                    <a:pos x="180" y="9"/>
                  </a:cxn>
                  <a:cxn ang="0">
                    <a:pos x="148" y="10"/>
                  </a:cxn>
                  <a:cxn ang="0">
                    <a:pos x="112" y="112"/>
                  </a:cxn>
                  <a:cxn ang="0">
                    <a:pos x="79" y="0"/>
                  </a:cxn>
                  <a:cxn ang="0">
                    <a:pos x="48" y="0"/>
                  </a:cxn>
                  <a:cxn ang="0">
                    <a:pos x="0" y="144"/>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w="9525">
                <a:noFill/>
                <a:round/>
                <a:headEnd/>
                <a:tailEnd/>
              </a:ln>
              <a:effectLst/>
            </p:spPr>
            <p:txBody>
              <a:bodyPr/>
              <a:lstStyle/>
              <a:p>
                <a:pPr>
                  <a:defRPr/>
                </a:pPr>
                <a:endParaRPr lang="en-GB">
                  <a:latin typeface="Tahoma" charset="0"/>
                </a:endParaRPr>
              </a:p>
            </p:txBody>
          </p:sp>
          <p:sp>
            <p:nvSpPr>
              <p:cNvPr id="69" name="Rectangle 1106"/>
              <p:cNvSpPr>
                <a:spLocks noChangeArrowheads="1"/>
              </p:cNvSpPr>
              <p:nvPr userDrawn="1"/>
            </p:nvSpPr>
            <p:spPr bwMode="ltGray">
              <a:xfrm rot="6575641">
                <a:off x="-217" y="3138"/>
                <a:ext cx="122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0" name="Rectangle 1107"/>
              <p:cNvSpPr>
                <a:spLocks noChangeArrowheads="1"/>
              </p:cNvSpPr>
              <p:nvPr userDrawn="1"/>
            </p:nvSpPr>
            <p:spPr bwMode="ltGray">
              <a:xfrm rot="238799">
                <a:off x="4" y="3146"/>
                <a:ext cx="103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1" name="Rectangle 1108"/>
              <p:cNvSpPr>
                <a:spLocks noChangeArrowheads="1"/>
              </p:cNvSpPr>
              <p:nvPr userDrawn="1"/>
            </p:nvSpPr>
            <p:spPr bwMode="ltGray">
              <a:xfrm rot="-2957028">
                <a:off x="907" y="2472"/>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2" name="Rectangle 1109"/>
              <p:cNvSpPr>
                <a:spLocks noChangeArrowheads="1"/>
              </p:cNvSpPr>
              <p:nvPr userDrawn="1"/>
            </p:nvSpPr>
            <p:spPr bwMode="ltGray">
              <a:xfrm rot="-2957028">
                <a:off x="930" y="2486"/>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3" name="Rectangle 1110"/>
              <p:cNvSpPr>
                <a:spLocks noChangeArrowheads="1"/>
              </p:cNvSpPr>
              <p:nvPr userDrawn="1"/>
            </p:nvSpPr>
            <p:spPr bwMode="ltGray">
              <a:xfrm rot="-2957028">
                <a:off x="954" y="2497"/>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4" name="Rectangle 1111"/>
              <p:cNvSpPr>
                <a:spLocks noChangeArrowheads="1"/>
              </p:cNvSpPr>
              <p:nvPr userDrawn="1"/>
            </p:nvSpPr>
            <p:spPr bwMode="ltGray">
              <a:xfrm rot="-2661033">
                <a:off x="974" y="2509"/>
                <a:ext cx="86"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5" name="Rectangle 1112"/>
              <p:cNvSpPr>
                <a:spLocks noChangeArrowheads="1"/>
              </p:cNvSpPr>
              <p:nvPr userDrawn="1"/>
            </p:nvSpPr>
            <p:spPr bwMode="ltGray">
              <a:xfrm rot="-3638503">
                <a:off x="788" y="2426"/>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6" name="Rectangle 1113"/>
              <p:cNvSpPr>
                <a:spLocks noChangeArrowheads="1"/>
              </p:cNvSpPr>
              <p:nvPr userDrawn="1"/>
            </p:nvSpPr>
            <p:spPr bwMode="ltGray">
              <a:xfrm rot="-3638503">
                <a:off x="815" y="2434"/>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7" name="Rectangle 1114"/>
              <p:cNvSpPr>
                <a:spLocks noChangeArrowheads="1"/>
              </p:cNvSpPr>
              <p:nvPr userDrawn="1"/>
            </p:nvSpPr>
            <p:spPr bwMode="ltGray">
              <a:xfrm rot="-3514633">
                <a:off x="837" y="2440"/>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8" name="Rectangle 1115"/>
              <p:cNvSpPr>
                <a:spLocks noChangeArrowheads="1"/>
              </p:cNvSpPr>
              <p:nvPr userDrawn="1"/>
            </p:nvSpPr>
            <p:spPr bwMode="ltGray">
              <a:xfrm rot="-3220799">
                <a:off x="862" y="2452"/>
                <a:ext cx="8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79" name="Rectangle 1116"/>
              <p:cNvSpPr>
                <a:spLocks noChangeArrowheads="1"/>
              </p:cNvSpPr>
              <p:nvPr userDrawn="1"/>
            </p:nvSpPr>
            <p:spPr bwMode="ltGray">
              <a:xfrm rot="-4338250">
                <a:off x="649" y="2396"/>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0" name="Rectangle 1117"/>
              <p:cNvSpPr>
                <a:spLocks noChangeArrowheads="1"/>
              </p:cNvSpPr>
              <p:nvPr userDrawn="1"/>
            </p:nvSpPr>
            <p:spPr bwMode="ltGray">
              <a:xfrm rot="-4250359">
                <a:off x="677" y="2402"/>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1" name="Rectangle 1118"/>
              <p:cNvSpPr>
                <a:spLocks noChangeArrowheads="1"/>
              </p:cNvSpPr>
              <p:nvPr userDrawn="1"/>
            </p:nvSpPr>
            <p:spPr bwMode="ltGray">
              <a:xfrm rot="-4250359">
                <a:off x="708" y="2406"/>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2" name="Rectangle 1119"/>
              <p:cNvSpPr>
                <a:spLocks noChangeArrowheads="1"/>
              </p:cNvSpPr>
              <p:nvPr userDrawn="1"/>
            </p:nvSpPr>
            <p:spPr bwMode="ltGray">
              <a:xfrm rot="-3989246">
                <a:off x="738" y="2410"/>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3" name="Rectangle 1120"/>
              <p:cNvSpPr>
                <a:spLocks noChangeArrowheads="1"/>
              </p:cNvSpPr>
              <p:nvPr userDrawn="1"/>
            </p:nvSpPr>
            <p:spPr bwMode="ltGray">
              <a:xfrm rot="-4862215">
                <a:off x="503" y="2394"/>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4" name="Rectangle 1121"/>
              <p:cNvSpPr>
                <a:spLocks noChangeArrowheads="1"/>
              </p:cNvSpPr>
              <p:nvPr userDrawn="1"/>
            </p:nvSpPr>
            <p:spPr bwMode="ltGray">
              <a:xfrm rot="-4673370">
                <a:off x="534" y="2392"/>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5" name="Rectangle 1122"/>
              <p:cNvSpPr>
                <a:spLocks noChangeArrowheads="1"/>
              </p:cNvSpPr>
              <p:nvPr userDrawn="1"/>
            </p:nvSpPr>
            <p:spPr bwMode="ltGray">
              <a:xfrm rot="-4646721">
                <a:off x="563" y="2390"/>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6" name="Rectangle 1123"/>
              <p:cNvSpPr>
                <a:spLocks noChangeArrowheads="1"/>
              </p:cNvSpPr>
              <p:nvPr userDrawn="1"/>
            </p:nvSpPr>
            <p:spPr bwMode="ltGray">
              <a:xfrm rot="-4580623">
                <a:off x="595" y="2390"/>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7" name="Rectangle 1124"/>
              <p:cNvSpPr>
                <a:spLocks noChangeArrowheads="1"/>
              </p:cNvSpPr>
              <p:nvPr userDrawn="1"/>
            </p:nvSpPr>
            <p:spPr bwMode="ltGray">
              <a:xfrm rot="-5195129">
                <a:off x="355" y="2414"/>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8" name="Rectangle 1125"/>
              <p:cNvSpPr>
                <a:spLocks noChangeArrowheads="1"/>
              </p:cNvSpPr>
              <p:nvPr userDrawn="1"/>
            </p:nvSpPr>
            <p:spPr bwMode="ltGray">
              <a:xfrm rot="-5360484">
                <a:off x="385" y="2408"/>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89" name="Rectangle 1126"/>
              <p:cNvSpPr>
                <a:spLocks noChangeArrowheads="1"/>
              </p:cNvSpPr>
              <p:nvPr userDrawn="1"/>
            </p:nvSpPr>
            <p:spPr bwMode="ltGray">
              <a:xfrm rot="-5288939">
                <a:off x="419" y="2404"/>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0" name="Rectangle 1127"/>
              <p:cNvSpPr>
                <a:spLocks noChangeArrowheads="1"/>
              </p:cNvSpPr>
              <p:nvPr userDrawn="1"/>
            </p:nvSpPr>
            <p:spPr bwMode="ltGray">
              <a:xfrm rot="-5164854">
                <a:off x="449" y="2400"/>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1" name="Rectangle 1128"/>
              <p:cNvSpPr>
                <a:spLocks noChangeArrowheads="1"/>
              </p:cNvSpPr>
              <p:nvPr userDrawn="1"/>
            </p:nvSpPr>
            <p:spPr bwMode="ltGray">
              <a:xfrm rot="-6132163">
                <a:off x="206" y="245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2" name="Rectangle 1129"/>
              <p:cNvSpPr>
                <a:spLocks noChangeArrowheads="1"/>
              </p:cNvSpPr>
              <p:nvPr userDrawn="1"/>
            </p:nvSpPr>
            <p:spPr bwMode="ltGray">
              <a:xfrm rot="-6220433">
                <a:off x="237" y="244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3" name="Rectangle 1130"/>
              <p:cNvSpPr>
                <a:spLocks noChangeArrowheads="1"/>
              </p:cNvSpPr>
              <p:nvPr userDrawn="1"/>
            </p:nvSpPr>
            <p:spPr bwMode="ltGray">
              <a:xfrm rot="-6110943">
                <a:off x="266" y="243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4" name="Rectangle 1131"/>
              <p:cNvSpPr>
                <a:spLocks noChangeArrowheads="1"/>
              </p:cNvSpPr>
              <p:nvPr userDrawn="1"/>
            </p:nvSpPr>
            <p:spPr bwMode="ltGray">
              <a:xfrm rot="-5919570">
                <a:off x="293" y="2426"/>
                <a:ext cx="69"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5" name="Rectangle 1132"/>
              <p:cNvSpPr>
                <a:spLocks noChangeArrowheads="1"/>
              </p:cNvSpPr>
              <p:nvPr userDrawn="1"/>
            </p:nvSpPr>
            <p:spPr bwMode="ltGray">
              <a:xfrm rot="-7376291">
                <a:off x="6" y="254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6" name="Rectangle 1133"/>
              <p:cNvSpPr>
                <a:spLocks noChangeArrowheads="1"/>
              </p:cNvSpPr>
              <p:nvPr userDrawn="1"/>
            </p:nvSpPr>
            <p:spPr bwMode="ltGray">
              <a:xfrm rot="-7168347">
                <a:off x="65" y="2516"/>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7" name="Rectangle 1134"/>
              <p:cNvSpPr>
                <a:spLocks noChangeArrowheads="1"/>
              </p:cNvSpPr>
              <p:nvPr userDrawn="1"/>
            </p:nvSpPr>
            <p:spPr bwMode="ltGray">
              <a:xfrm rot="-6802416">
                <a:off x="92" y="2502"/>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8" name="Rectangle 1135"/>
              <p:cNvSpPr>
                <a:spLocks noChangeArrowheads="1"/>
              </p:cNvSpPr>
              <p:nvPr userDrawn="1"/>
            </p:nvSpPr>
            <p:spPr bwMode="ltGray">
              <a:xfrm rot="-6802416">
                <a:off x="119" y="2492"/>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99" name="Rectangle 1136"/>
              <p:cNvSpPr>
                <a:spLocks noChangeArrowheads="1"/>
              </p:cNvSpPr>
              <p:nvPr userDrawn="1"/>
            </p:nvSpPr>
            <p:spPr bwMode="ltGray">
              <a:xfrm rot="-6457704">
                <a:off x="150" y="2478"/>
                <a:ext cx="6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0" name="Rectangle 1137"/>
              <p:cNvSpPr>
                <a:spLocks noChangeArrowheads="1"/>
              </p:cNvSpPr>
              <p:nvPr userDrawn="1"/>
            </p:nvSpPr>
            <p:spPr bwMode="ltGray">
              <a:xfrm rot="-1876771">
                <a:off x="0" y="3363"/>
                <a:ext cx="7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1" name="Rectangle 1138"/>
              <p:cNvSpPr>
                <a:spLocks noChangeArrowheads="1"/>
              </p:cNvSpPr>
              <p:nvPr userDrawn="1"/>
            </p:nvSpPr>
            <p:spPr bwMode="ltGray">
              <a:xfrm rot="3283992">
                <a:off x="511" y="3478"/>
                <a:ext cx="24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2" name="Rectangle 1139"/>
              <p:cNvSpPr>
                <a:spLocks noChangeArrowheads="1"/>
              </p:cNvSpPr>
              <p:nvPr userDrawn="1"/>
            </p:nvSpPr>
            <p:spPr bwMode="ltGray">
              <a:xfrm rot="3283992">
                <a:off x="35" y="2798"/>
                <a:ext cx="24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3" name="Rectangle 1140"/>
              <p:cNvSpPr>
                <a:spLocks noChangeArrowheads="1"/>
              </p:cNvSpPr>
              <p:nvPr userDrawn="1"/>
            </p:nvSpPr>
            <p:spPr bwMode="ltGray">
              <a:xfrm rot="-1876771">
                <a:off x="700" y="2851"/>
                <a:ext cx="317"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4" name="Rectangle 1141"/>
              <p:cNvSpPr>
                <a:spLocks noChangeArrowheads="1"/>
              </p:cNvSpPr>
              <p:nvPr userDrawn="1"/>
            </p:nvSpPr>
            <p:spPr bwMode="ltGray">
              <a:xfrm rot="5908516">
                <a:off x="200" y="3915"/>
                <a:ext cx="138"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5" name="Rectangle 1142"/>
              <p:cNvSpPr>
                <a:spLocks noChangeArrowheads="1"/>
              </p:cNvSpPr>
              <p:nvPr userDrawn="1"/>
            </p:nvSpPr>
            <p:spPr bwMode="ltGray">
              <a:xfrm rot="6683973">
                <a:off x="45" y="3915"/>
                <a:ext cx="144"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6" name="Rectangle 1143"/>
              <p:cNvSpPr>
                <a:spLocks noChangeArrowheads="1"/>
              </p:cNvSpPr>
              <p:nvPr userDrawn="1"/>
            </p:nvSpPr>
            <p:spPr bwMode="ltGray">
              <a:xfrm rot="5245609">
                <a:off x="361" y="3893"/>
                <a:ext cx="13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7" name="Rectangle 1144"/>
              <p:cNvSpPr>
                <a:spLocks noChangeArrowheads="1"/>
              </p:cNvSpPr>
              <p:nvPr userDrawn="1"/>
            </p:nvSpPr>
            <p:spPr bwMode="ltGray">
              <a:xfrm rot="4500520">
                <a:off x="522" y="3847"/>
                <a:ext cx="13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8" name="Rectangle 1145"/>
              <p:cNvSpPr>
                <a:spLocks noChangeArrowheads="1"/>
              </p:cNvSpPr>
              <p:nvPr userDrawn="1"/>
            </p:nvSpPr>
            <p:spPr bwMode="ltGray">
              <a:xfrm rot="3805227">
                <a:off x="670" y="3778"/>
                <a:ext cx="13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09" name="Rectangle 1146"/>
              <p:cNvSpPr>
                <a:spLocks noChangeArrowheads="1"/>
              </p:cNvSpPr>
              <p:nvPr userDrawn="1"/>
            </p:nvSpPr>
            <p:spPr bwMode="ltGray">
              <a:xfrm rot="3060138">
                <a:off x="813" y="3688"/>
                <a:ext cx="13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0" name="Rectangle 1147"/>
              <p:cNvSpPr>
                <a:spLocks noChangeArrowheads="1"/>
              </p:cNvSpPr>
              <p:nvPr userDrawn="1"/>
            </p:nvSpPr>
            <p:spPr bwMode="ltGray">
              <a:xfrm rot="2090281">
                <a:off x="938" y="3582"/>
                <a:ext cx="13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1" name="Rectangle 1148"/>
              <p:cNvSpPr>
                <a:spLocks noChangeArrowheads="1"/>
              </p:cNvSpPr>
              <p:nvPr userDrawn="1"/>
            </p:nvSpPr>
            <p:spPr bwMode="ltGray">
              <a:xfrm rot="-7168347">
                <a:off x="-18" y="2506"/>
                <a:ext cx="13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2" name="Rectangle 1149"/>
              <p:cNvSpPr>
                <a:spLocks noChangeArrowheads="1"/>
              </p:cNvSpPr>
              <p:nvPr userDrawn="1"/>
            </p:nvSpPr>
            <p:spPr bwMode="ltGray">
              <a:xfrm rot="-6406501">
                <a:off x="136" y="2433"/>
                <a:ext cx="132"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3" name="Rectangle 1150"/>
              <p:cNvSpPr>
                <a:spLocks noChangeArrowheads="1"/>
              </p:cNvSpPr>
              <p:nvPr userDrawn="1"/>
            </p:nvSpPr>
            <p:spPr bwMode="ltGray">
              <a:xfrm rot="-4970620">
                <a:off x="447" y="2364"/>
                <a:ext cx="138"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4" name="Rectangle 1151"/>
              <p:cNvSpPr>
                <a:spLocks noChangeArrowheads="1"/>
              </p:cNvSpPr>
              <p:nvPr userDrawn="1"/>
            </p:nvSpPr>
            <p:spPr bwMode="ltGray">
              <a:xfrm rot="-4298502">
                <a:off x="597" y="2360"/>
                <a:ext cx="150"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5" name="Rectangle 1152"/>
              <p:cNvSpPr>
                <a:spLocks noChangeArrowheads="1"/>
              </p:cNvSpPr>
              <p:nvPr userDrawn="1"/>
            </p:nvSpPr>
            <p:spPr bwMode="ltGray">
              <a:xfrm rot="-3676305">
                <a:off x="739" y="2386"/>
                <a:ext cx="155"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6" name="Rectangle 1153"/>
              <p:cNvSpPr>
                <a:spLocks noChangeArrowheads="1"/>
              </p:cNvSpPr>
              <p:nvPr userDrawn="1"/>
            </p:nvSpPr>
            <p:spPr bwMode="ltGray">
              <a:xfrm rot="-3188616">
                <a:off x="869" y="2430"/>
                <a:ext cx="167"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7" name="Rectangle 1154"/>
              <p:cNvSpPr>
                <a:spLocks noChangeArrowheads="1"/>
              </p:cNvSpPr>
              <p:nvPr userDrawn="1"/>
            </p:nvSpPr>
            <p:spPr bwMode="ltGray">
              <a:xfrm rot="-2610246">
                <a:off x="984" y="2497"/>
                <a:ext cx="167"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8" name="Rectangle 1155"/>
              <p:cNvSpPr>
                <a:spLocks noChangeArrowheads="1"/>
              </p:cNvSpPr>
              <p:nvPr userDrawn="1"/>
            </p:nvSpPr>
            <p:spPr bwMode="ltGray">
              <a:xfrm rot="-2190008">
                <a:off x="1075" y="2585"/>
                <a:ext cx="173"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19" name="Rectangle 1156"/>
              <p:cNvSpPr>
                <a:spLocks noChangeArrowheads="1"/>
              </p:cNvSpPr>
              <p:nvPr userDrawn="1"/>
            </p:nvSpPr>
            <p:spPr bwMode="ltGray">
              <a:xfrm rot="-1728558">
                <a:off x="1147" y="2688"/>
                <a:ext cx="167"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20" name="Rectangle 1157"/>
              <p:cNvSpPr>
                <a:spLocks noChangeArrowheads="1"/>
              </p:cNvSpPr>
              <p:nvPr userDrawn="1"/>
            </p:nvSpPr>
            <p:spPr bwMode="ltGray">
              <a:xfrm rot="-1172118">
                <a:off x="1198" y="2805"/>
                <a:ext cx="167"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21" name="Rectangle 1158"/>
              <p:cNvSpPr>
                <a:spLocks noChangeArrowheads="1"/>
              </p:cNvSpPr>
              <p:nvPr userDrawn="1"/>
            </p:nvSpPr>
            <p:spPr bwMode="ltGray">
              <a:xfrm rot="-753845">
                <a:off x="1218" y="2930"/>
                <a:ext cx="167"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22" name="Rectangle 1159"/>
              <p:cNvSpPr>
                <a:spLocks noChangeArrowheads="1"/>
              </p:cNvSpPr>
              <p:nvPr userDrawn="1"/>
            </p:nvSpPr>
            <p:spPr bwMode="ltGray">
              <a:xfrm rot="-287823">
                <a:off x="1213" y="3066"/>
                <a:ext cx="167"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23" name="Rectangle 1160"/>
              <p:cNvSpPr>
                <a:spLocks noChangeArrowheads="1"/>
              </p:cNvSpPr>
              <p:nvPr userDrawn="1"/>
            </p:nvSpPr>
            <p:spPr bwMode="ltGray">
              <a:xfrm rot="696741">
                <a:off x="1126" y="3337"/>
                <a:ext cx="150"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24" name="Rectangle 1161"/>
              <p:cNvSpPr>
                <a:spLocks noChangeArrowheads="1"/>
              </p:cNvSpPr>
              <p:nvPr userDrawn="1"/>
            </p:nvSpPr>
            <p:spPr bwMode="ltGray">
              <a:xfrm rot="1529990">
                <a:off x="1041" y="3465"/>
                <a:ext cx="140"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25" name="Freeform 1162"/>
              <p:cNvSpPr>
                <a:spLocks/>
              </p:cNvSpPr>
              <p:nvPr userDrawn="1"/>
            </p:nvSpPr>
            <p:spPr bwMode="ltGray">
              <a:xfrm>
                <a:off x="850" y="3136"/>
                <a:ext cx="204" cy="120"/>
              </a:xfrm>
              <a:custGeom>
                <a:avLst/>
                <a:gdLst/>
                <a:ahLst/>
                <a:cxnLst>
                  <a:cxn ang="0">
                    <a:pos x="168" y="120"/>
                  </a:cxn>
                  <a:cxn ang="0">
                    <a:pos x="204" y="12"/>
                  </a:cxn>
                  <a:cxn ang="0">
                    <a:pos x="42" y="0"/>
                  </a:cxn>
                  <a:cxn ang="0">
                    <a:pos x="0" y="108"/>
                  </a:cxn>
                  <a:cxn ang="0">
                    <a:pos x="30" y="114"/>
                  </a:cxn>
                  <a:cxn ang="0">
                    <a:pos x="60" y="30"/>
                  </a:cxn>
                  <a:cxn ang="0">
                    <a:pos x="102" y="36"/>
                  </a:cxn>
                  <a:cxn ang="0">
                    <a:pos x="78" y="108"/>
                  </a:cxn>
                  <a:cxn ang="0">
                    <a:pos x="102" y="108"/>
                  </a:cxn>
                  <a:cxn ang="0">
                    <a:pos x="132" y="36"/>
                  </a:cxn>
                  <a:cxn ang="0">
                    <a:pos x="162" y="36"/>
                  </a:cxn>
                  <a:cxn ang="0">
                    <a:pos x="138" y="114"/>
                  </a:cxn>
                  <a:cxn ang="0">
                    <a:pos x="168" y="120"/>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26" name="Freeform 1163"/>
              <p:cNvSpPr>
                <a:spLocks/>
              </p:cNvSpPr>
              <p:nvPr userDrawn="1"/>
            </p:nvSpPr>
            <p:spPr bwMode="ltGray">
              <a:xfrm>
                <a:off x="19" y="2722"/>
                <a:ext cx="90" cy="78"/>
              </a:xfrm>
              <a:custGeom>
                <a:avLst/>
                <a:gdLst/>
                <a:ahLst/>
                <a:cxnLst>
                  <a:cxn ang="0">
                    <a:pos x="66" y="36"/>
                  </a:cxn>
                  <a:cxn ang="0">
                    <a:pos x="66" y="36"/>
                  </a:cxn>
                  <a:cxn ang="0">
                    <a:pos x="18" y="24"/>
                  </a:cxn>
                  <a:cxn ang="0">
                    <a:pos x="0" y="30"/>
                  </a:cxn>
                  <a:cxn ang="0">
                    <a:pos x="36" y="78"/>
                  </a:cxn>
                  <a:cxn ang="0">
                    <a:pos x="48" y="72"/>
                  </a:cxn>
                  <a:cxn ang="0">
                    <a:pos x="24" y="36"/>
                  </a:cxn>
                  <a:cxn ang="0">
                    <a:pos x="24" y="36"/>
                  </a:cxn>
                  <a:cxn ang="0">
                    <a:pos x="72" y="54"/>
                  </a:cxn>
                  <a:cxn ang="0">
                    <a:pos x="90" y="42"/>
                  </a:cxn>
                  <a:cxn ang="0">
                    <a:pos x="54" y="0"/>
                  </a:cxn>
                  <a:cxn ang="0">
                    <a:pos x="42" y="6"/>
                  </a:cxn>
                  <a:cxn ang="0">
                    <a:pos x="66" y="36"/>
                  </a:cxn>
                </a:cxnLst>
                <a:rect l="0" t="0" r="r" b="b"/>
                <a:pathLst>
                  <a:path w="90" h="78">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27" name="Freeform 1164"/>
              <p:cNvSpPr>
                <a:spLocks/>
              </p:cNvSpPr>
              <p:nvPr userDrawn="1"/>
            </p:nvSpPr>
            <p:spPr bwMode="ltGray">
              <a:xfrm>
                <a:off x="97" y="2651"/>
                <a:ext cx="101" cy="89"/>
              </a:xfrm>
              <a:custGeom>
                <a:avLst/>
                <a:gdLst/>
                <a:ahLst/>
                <a:cxnLst>
                  <a:cxn ang="0">
                    <a:pos x="54" y="89"/>
                  </a:cxn>
                  <a:cxn ang="0">
                    <a:pos x="65" y="83"/>
                  </a:cxn>
                  <a:cxn ang="0">
                    <a:pos x="48" y="35"/>
                  </a:cxn>
                  <a:cxn ang="0">
                    <a:pos x="89" y="65"/>
                  </a:cxn>
                  <a:cxn ang="0">
                    <a:pos x="101" y="59"/>
                  </a:cxn>
                  <a:cxn ang="0">
                    <a:pos x="83" y="0"/>
                  </a:cxn>
                  <a:cxn ang="0">
                    <a:pos x="71" y="12"/>
                  </a:cxn>
                  <a:cxn ang="0">
                    <a:pos x="83" y="41"/>
                  </a:cxn>
                  <a:cxn ang="0">
                    <a:pos x="48" y="23"/>
                  </a:cxn>
                  <a:cxn ang="0">
                    <a:pos x="36" y="29"/>
                  </a:cxn>
                  <a:cxn ang="0">
                    <a:pos x="45" y="68"/>
                  </a:cxn>
                  <a:cxn ang="0">
                    <a:pos x="18" y="41"/>
                  </a:cxn>
                  <a:cxn ang="0">
                    <a:pos x="0" y="53"/>
                  </a:cxn>
                  <a:cxn ang="0">
                    <a:pos x="54" y="89"/>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28" name="Freeform 1165"/>
              <p:cNvSpPr>
                <a:spLocks/>
              </p:cNvSpPr>
              <p:nvPr userDrawn="1"/>
            </p:nvSpPr>
            <p:spPr bwMode="ltGray">
              <a:xfrm>
                <a:off x="677" y="3502"/>
                <a:ext cx="83" cy="78"/>
              </a:xfrm>
              <a:custGeom>
                <a:avLst/>
                <a:gdLst/>
                <a:ahLst/>
                <a:cxnLst>
                  <a:cxn ang="0">
                    <a:pos x="36" y="78"/>
                  </a:cxn>
                  <a:cxn ang="0">
                    <a:pos x="83" y="48"/>
                  </a:cxn>
                  <a:cxn ang="0">
                    <a:pos x="54" y="0"/>
                  </a:cxn>
                  <a:cxn ang="0">
                    <a:pos x="0" y="30"/>
                  </a:cxn>
                  <a:cxn ang="0">
                    <a:pos x="6" y="36"/>
                  </a:cxn>
                  <a:cxn ang="0">
                    <a:pos x="42" y="18"/>
                  </a:cxn>
                  <a:cxn ang="0">
                    <a:pos x="54" y="30"/>
                  </a:cxn>
                  <a:cxn ang="0">
                    <a:pos x="24" y="48"/>
                  </a:cxn>
                  <a:cxn ang="0">
                    <a:pos x="30" y="54"/>
                  </a:cxn>
                  <a:cxn ang="0">
                    <a:pos x="60" y="36"/>
                  </a:cxn>
                  <a:cxn ang="0">
                    <a:pos x="66" y="48"/>
                  </a:cxn>
                  <a:cxn ang="0">
                    <a:pos x="30" y="66"/>
                  </a:cxn>
                  <a:cxn ang="0">
                    <a:pos x="36" y="78"/>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29" name="Freeform 1166"/>
              <p:cNvSpPr>
                <a:spLocks/>
              </p:cNvSpPr>
              <p:nvPr userDrawn="1"/>
            </p:nvSpPr>
            <p:spPr bwMode="ltGray">
              <a:xfrm>
                <a:off x="940" y="2782"/>
                <a:ext cx="90" cy="72"/>
              </a:xfrm>
              <a:custGeom>
                <a:avLst/>
                <a:gdLst/>
                <a:ahLst/>
                <a:cxnLst>
                  <a:cxn ang="0">
                    <a:pos x="90" y="30"/>
                  </a:cxn>
                  <a:cxn ang="0">
                    <a:pos x="66" y="0"/>
                  </a:cxn>
                  <a:cxn ang="0">
                    <a:pos x="0" y="36"/>
                  </a:cxn>
                  <a:cxn ang="0">
                    <a:pos x="24" y="72"/>
                  </a:cxn>
                  <a:cxn ang="0">
                    <a:pos x="36" y="66"/>
                  </a:cxn>
                  <a:cxn ang="0">
                    <a:pos x="18" y="42"/>
                  </a:cxn>
                  <a:cxn ang="0">
                    <a:pos x="36" y="30"/>
                  </a:cxn>
                  <a:cxn ang="0">
                    <a:pos x="54" y="54"/>
                  </a:cxn>
                  <a:cxn ang="0">
                    <a:pos x="60" y="48"/>
                  </a:cxn>
                  <a:cxn ang="0">
                    <a:pos x="48" y="24"/>
                  </a:cxn>
                  <a:cxn ang="0">
                    <a:pos x="60" y="12"/>
                  </a:cxn>
                  <a:cxn ang="0">
                    <a:pos x="78" y="42"/>
                  </a:cxn>
                  <a:cxn ang="0">
                    <a:pos x="90" y="30"/>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30" name="Freeform 1167"/>
              <p:cNvSpPr>
                <a:spLocks/>
              </p:cNvSpPr>
              <p:nvPr userDrawn="1"/>
            </p:nvSpPr>
            <p:spPr bwMode="ltGray">
              <a:xfrm>
                <a:off x="898" y="2716"/>
                <a:ext cx="90" cy="84"/>
              </a:xfrm>
              <a:custGeom>
                <a:avLst/>
                <a:gdLst/>
                <a:ahLst/>
                <a:cxnLst>
                  <a:cxn ang="0">
                    <a:pos x="42" y="60"/>
                  </a:cxn>
                  <a:cxn ang="0">
                    <a:pos x="42" y="60"/>
                  </a:cxn>
                  <a:cxn ang="0">
                    <a:pos x="72" y="12"/>
                  </a:cxn>
                  <a:cxn ang="0">
                    <a:pos x="66" y="0"/>
                  </a:cxn>
                  <a:cxn ang="0">
                    <a:pos x="0" y="42"/>
                  </a:cxn>
                  <a:cxn ang="0">
                    <a:pos x="6" y="54"/>
                  </a:cxn>
                  <a:cxn ang="0">
                    <a:pos x="54" y="24"/>
                  </a:cxn>
                  <a:cxn ang="0">
                    <a:pos x="54" y="24"/>
                  </a:cxn>
                  <a:cxn ang="0">
                    <a:pos x="18" y="72"/>
                  </a:cxn>
                  <a:cxn ang="0">
                    <a:pos x="24" y="84"/>
                  </a:cxn>
                  <a:cxn ang="0">
                    <a:pos x="90" y="42"/>
                  </a:cxn>
                  <a:cxn ang="0">
                    <a:pos x="84" y="30"/>
                  </a:cxn>
                  <a:cxn ang="0">
                    <a:pos x="42" y="60"/>
                  </a:cxn>
                </a:cxnLst>
                <a:rect l="0" t="0" r="r" b="b"/>
                <a:pathLst>
                  <a:path w="90" h="84">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31" name="Freeform 1168"/>
              <p:cNvSpPr>
                <a:spLocks/>
              </p:cNvSpPr>
              <p:nvPr userDrawn="1"/>
            </p:nvSpPr>
            <p:spPr bwMode="ltGray">
              <a:xfrm>
                <a:off x="7" y="3837"/>
                <a:ext cx="6" cy="12"/>
              </a:xfrm>
              <a:custGeom>
                <a:avLst/>
                <a:gdLst/>
                <a:ahLst/>
                <a:cxnLst>
                  <a:cxn ang="0">
                    <a:pos x="6" y="0"/>
                  </a:cxn>
                  <a:cxn ang="0">
                    <a:pos x="6" y="0"/>
                  </a:cxn>
                  <a:cxn ang="0">
                    <a:pos x="0" y="0"/>
                  </a:cxn>
                  <a:cxn ang="0">
                    <a:pos x="0" y="0"/>
                  </a:cxn>
                  <a:cxn ang="0">
                    <a:pos x="0" y="12"/>
                  </a:cxn>
                  <a:cxn ang="0">
                    <a:pos x="6" y="0"/>
                  </a:cxn>
                  <a:cxn ang="0">
                    <a:pos x="6" y="0"/>
                  </a:cxn>
                </a:cxnLst>
                <a:rect l="0" t="0" r="r" b="b"/>
                <a:pathLst>
                  <a:path w="6" h="12">
                    <a:moveTo>
                      <a:pt x="6" y="0"/>
                    </a:moveTo>
                    <a:lnTo>
                      <a:pt x="6" y="0"/>
                    </a:lnTo>
                    <a:lnTo>
                      <a:pt x="0" y="0"/>
                    </a:lnTo>
                    <a:lnTo>
                      <a:pt x="0" y="0"/>
                    </a:lnTo>
                    <a:lnTo>
                      <a:pt x="0" y="12"/>
                    </a:lnTo>
                    <a:lnTo>
                      <a:pt x="6" y="0"/>
                    </a:lnTo>
                    <a:lnTo>
                      <a:pt x="6" y="0"/>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32" name="Freeform 1169"/>
              <p:cNvSpPr>
                <a:spLocks/>
              </p:cNvSpPr>
              <p:nvPr userDrawn="1"/>
            </p:nvSpPr>
            <p:spPr bwMode="ltGray">
              <a:xfrm>
                <a:off x="7" y="2555"/>
                <a:ext cx="30" cy="48"/>
              </a:xfrm>
              <a:custGeom>
                <a:avLst/>
                <a:gdLst/>
                <a:ahLst/>
                <a:cxnLst>
                  <a:cxn ang="0">
                    <a:pos x="18" y="48"/>
                  </a:cxn>
                  <a:cxn ang="0">
                    <a:pos x="18" y="48"/>
                  </a:cxn>
                  <a:cxn ang="0">
                    <a:pos x="30" y="42"/>
                  </a:cxn>
                  <a:cxn ang="0">
                    <a:pos x="0" y="0"/>
                  </a:cxn>
                  <a:cxn ang="0">
                    <a:pos x="0" y="24"/>
                  </a:cxn>
                  <a:cxn ang="0">
                    <a:pos x="18" y="48"/>
                  </a:cxn>
                  <a:cxn ang="0">
                    <a:pos x="18" y="48"/>
                  </a:cxn>
                </a:cxnLst>
                <a:rect l="0" t="0" r="r" b="b"/>
                <a:pathLst>
                  <a:path w="30" h="48">
                    <a:moveTo>
                      <a:pt x="18" y="48"/>
                    </a:moveTo>
                    <a:lnTo>
                      <a:pt x="18" y="48"/>
                    </a:lnTo>
                    <a:lnTo>
                      <a:pt x="30" y="42"/>
                    </a:lnTo>
                    <a:lnTo>
                      <a:pt x="0" y="0"/>
                    </a:lnTo>
                    <a:lnTo>
                      <a:pt x="0" y="24"/>
                    </a:lnTo>
                    <a:lnTo>
                      <a:pt x="18" y="48"/>
                    </a:lnTo>
                    <a:lnTo>
                      <a:pt x="18" y="48"/>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33" name="Freeform 1170"/>
              <p:cNvSpPr>
                <a:spLocks/>
              </p:cNvSpPr>
              <p:nvPr userDrawn="1"/>
            </p:nvSpPr>
            <p:spPr bwMode="ltGray">
              <a:xfrm>
                <a:off x="7" y="3843"/>
                <a:ext cx="36" cy="66"/>
              </a:xfrm>
              <a:custGeom>
                <a:avLst/>
                <a:gdLst/>
                <a:ahLst/>
                <a:cxnLst>
                  <a:cxn ang="0">
                    <a:pos x="36" y="0"/>
                  </a:cxn>
                  <a:cxn ang="0">
                    <a:pos x="24" y="0"/>
                  </a:cxn>
                  <a:cxn ang="0">
                    <a:pos x="24" y="0"/>
                  </a:cxn>
                  <a:cxn ang="0">
                    <a:pos x="0" y="36"/>
                  </a:cxn>
                  <a:cxn ang="0">
                    <a:pos x="0" y="66"/>
                  </a:cxn>
                  <a:cxn ang="0">
                    <a:pos x="36" y="0"/>
                  </a:cxn>
                  <a:cxn ang="0">
                    <a:pos x="36" y="0"/>
                  </a:cxn>
                </a:cxnLst>
                <a:rect l="0" t="0" r="r" b="b"/>
                <a:pathLst>
                  <a:path w="36" h="66">
                    <a:moveTo>
                      <a:pt x="36" y="0"/>
                    </a:moveTo>
                    <a:lnTo>
                      <a:pt x="24" y="0"/>
                    </a:lnTo>
                    <a:lnTo>
                      <a:pt x="24" y="0"/>
                    </a:lnTo>
                    <a:lnTo>
                      <a:pt x="0" y="36"/>
                    </a:lnTo>
                    <a:lnTo>
                      <a:pt x="0" y="66"/>
                    </a:lnTo>
                    <a:lnTo>
                      <a:pt x="36" y="0"/>
                    </a:lnTo>
                    <a:lnTo>
                      <a:pt x="36" y="0"/>
                    </a:lnTo>
                    <a:close/>
                  </a:path>
                </a:pathLst>
              </a:custGeom>
              <a:solidFill>
                <a:schemeClr val="bg2"/>
              </a:solidFill>
              <a:ln w="9525">
                <a:noFill/>
                <a:round/>
                <a:headEnd/>
                <a:tailEnd/>
              </a:ln>
            </p:spPr>
            <p:txBody>
              <a:bodyPr/>
              <a:lstStyle/>
              <a:p>
                <a:pPr>
                  <a:defRPr/>
                </a:pPr>
                <a:endParaRPr lang="en-GB">
                  <a:latin typeface="Tahoma" charset="0"/>
                </a:endParaRPr>
              </a:p>
            </p:txBody>
          </p:sp>
          <p:sp>
            <p:nvSpPr>
              <p:cNvPr id="134" name="Rectangle 1171"/>
              <p:cNvSpPr>
                <a:spLocks noChangeArrowheads="1"/>
              </p:cNvSpPr>
              <p:nvPr userDrawn="1"/>
            </p:nvSpPr>
            <p:spPr bwMode="ltGray">
              <a:xfrm rot="244926">
                <a:off x="1177" y="3201"/>
                <a:ext cx="161"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35" name="Rectangle 1172"/>
              <p:cNvSpPr>
                <a:spLocks noChangeArrowheads="1"/>
              </p:cNvSpPr>
              <p:nvPr userDrawn="1"/>
            </p:nvSpPr>
            <p:spPr bwMode="ltGray">
              <a:xfrm rot="-5598588">
                <a:off x="290" y="2386"/>
                <a:ext cx="138" cy="12"/>
              </a:xfrm>
              <a:prstGeom prst="rect">
                <a:avLst/>
              </a:prstGeom>
              <a:solidFill>
                <a:schemeClr val="bg2"/>
              </a:solidFill>
              <a:ln w="9525">
                <a:noFill/>
                <a:miter lim="800000"/>
                <a:headEnd/>
                <a:tailEnd/>
              </a:ln>
              <a:effectLst/>
            </p:spPr>
            <p:txBody>
              <a:bodyPr wrap="none" anchor="ctr"/>
              <a:lstStyle/>
              <a:p>
                <a:pPr>
                  <a:defRPr/>
                </a:pPr>
                <a:endParaRPr lang="en-GB">
                  <a:latin typeface="Tahoma" charset="0"/>
                </a:endParaRPr>
              </a:p>
            </p:txBody>
          </p:sp>
          <p:sp>
            <p:nvSpPr>
              <p:cNvPr id="136" name="Freeform 1173"/>
              <p:cNvSpPr>
                <a:spLocks/>
              </p:cNvSpPr>
              <p:nvPr userDrawn="1"/>
            </p:nvSpPr>
            <p:spPr bwMode="ltGray">
              <a:xfrm>
                <a:off x="139" y="3573"/>
                <a:ext cx="144" cy="154"/>
              </a:xfrm>
              <a:custGeom>
                <a:avLst/>
                <a:gdLst/>
                <a:ahLst/>
                <a:cxnLst>
                  <a:cxn ang="0">
                    <a:pos x="0" y="102"/>
                  </a:cxn>
                  <a:cxn ang="0">
                    <a:pos x="59" y="154"/>
                  </a:cxn>
                  <a:cxn ang="0">
                    <a:pos x="117" y="120"/>
                  </a:cxn>
                  <a:cxn ang="0">
                    <a:pos x="62" y="55"/>
                  </a:cxn>
                  <a:cxn ang="0">
                    <a:pos x="104" y="34"/>
                  </a:cxn>
                  <a:cxn ang="0">
                    <a:pos x="117" y="53"/>
                  </a:cxn>
                  <a:cxn ang="0">
                    <a:pos x="141" y="47"/>
                  </a:cxn>
                  <a:cxn ang="0">
                    <a:pos x="97" y="2"/>
                  </a:cxn>
                  <a:cxn ang="0">
                    <a:pos x="36" y="33"/>
                  </a:cxn>
                  <a:cxn ang="0">
                    <a:pos x="90" y="107"/>
                  </a:cxn>
                  <a:cxn ang="0">
                    <a:pos x="28" y="101"/>
                  </a:cxn>
                  <a:cxn ang="0">
                    <a:pos x="0" y="102"/>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w="9525">
                <a:noFill/>
                <a:round/>
                <a:headEnd/>
                <a:tailEnd/>
              </a:ln>
              <a:effectLst/>
            </p:spPr>
            <p:txBody>
              <a:bodyPr/>
              <a:lstStyle/>
              <a:p>
                <a:pPr>
                  <a:defRPr/>
                </a:pPr>
                <a:endParaRPr lang="en-GB">
                  <a:latin typeface="Tahoma" charset="0"/>
                </a:endParaRPr>
              </a:p>
            </p:txBody>
          </p:sp>
          <p:sp>
            <p:nvSpPr>
              <p:cNvPr id="137" name="Freeform 1174"/>
              <p:cNvSpPr>
                <a:spLocks/>
              </p:cNvSpPr>
              <p:nvPr userDrawn="1"/>
            </p:nvSpPr>
            <p:spPr bwMode="ltGray">
              <a:xfrm rot="-2857037">
                <a:off x="619" y="3550"/>
                <a:ext cx="68" cy="69"/>
              </a:xfrm>
              <a:custGeom>
                <a:avLst/>
                <a:gdLst/>
                <a:ahLst/>
                <a:cxnLst>
                  <a:cxn ang="0">
                    <a:pos x="0" y="102"/>
                  </a:cxn>
                  <a:cxn ang="0">
                    <a:pos x="59" y="154"/>
                  </a:cxn>
                  <a:cxn ang="0">
                    <a:pos x="117" y="120"/>
                  </a:cxn>
                  <a:cxn ang="0">
                    <a:pos x="62" y="55"/>
                  </a:cxn>
                  <a:cxn ang="0">
                    <a:pos x="104" y="34"/>
                  </a:cxn>
                  <a:cxn ang="0">
                    <a:pos x="117" y="53"/>
                  </a:cxn>
                  <a:cxn ang="0">
                    <a:pos x="141" y="47"/>
                  </a:cxn>
                  <a:cxn ang="0">
                    <a:pos x="97" y="2"/>
                  </a:cxn>
                  <a:cxn ang="0">
                    <a:pos x="36" y="33"/>
                  </a:cxn>
                  <a:cxn ang="0">
                    <a:pos x="90" y="107"/>
                  </a:cxn>
                  <a:cxn ang="0">
                    <a:pos x="28" y="101"/>
                  </a:cxn>
                  <a:cxn ang="0">
                    <a:pos x="0" y="102"/>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w="9525">
                <a:noFill/>
                <a:round/>
                <a:headEnd/>
                <a:tailEnd/>
              </a:ln>
              <a:effectLst/>
            </p:spPr>
            <p:txBody>
              <a:bodyPr/>
              <a:lstStyle/>
              <a:p>
                <a:pPr>
                  <a:defRPr/>
                </a:pPr>
                <a:endParaRPr lang="en-GB">
                  <a:latin typeface="Tahoma" charset="0"/>
                </a:endParaRPr>
              </a:p>
            </p:txBody>
          </p:sp>
          <p:sp>
            <p:nvSpPr>
              <p:cNvPr id="138" name="Freeform 1175"/>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a:defRPr/>
                </a:pPr>
                <a:endParaRPr lang="en-GB">
                  <a:latin typeface="Tahoma" charset="0"/>
                </a:endParaRPr>
              </a:p>
            </p:txBody>
          </p:sp>
          <p:sp>
            <p:nvSpPr>
              <p:cNvPr id="139" name="Oval 1176"/>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a:defRPr/>
                </a:pPr>
                <a:endParaRPr lang="en-GB">
                  <a:latin typeface="Tahoma" charset="0"/>
                </a:endParaRPr>
              </a:p>
            </p:txBody>
          </p:sp>
        </p:grpSp>
      </p:grpSp>
      <p:sp>
        <p:nvSpPr>
          <p:cNvPr id="153" name="Rectangle 1179"/>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000000"/>
                  </a:outerShdw>
                </a:effectLst>
                <a:latin typeface="+mn-lt"/>
              </a:defRPr>
            </a:lvl1pPr>
          </a:lstStyle>
          <a:p>
            <a:pPr>
              <a:defRPr/>
            </a:pPr>
            <a:endParaRPr lang="en-GB"/>
          </a:p>
        </p:txBody>
      </p:sp>
      <p:sp>
        <p:nvSpPr>
          <p:cNvPr id="154" name="Rectangle 1180"/>
          <p:cNvSpPr>
            <a:spLocks noGrp="1" noChangeArrowheads="1"/>
          </p:cNvSpPr>
          <p:nvPr>
            <p:ph type="ftr" sz="quarter" idx="11"/>
          </p:nvPr>
        </p:nvSpPr>
        <p:spPr>
          <a:xfrm>
            <a:off x="3124200" y="6248400"/>
            <a:ext cx="2895600" cy="457200"/>
          </a:xfrm>
        </p:spPr>
        <p:txBody>
          <a:bodyPr/>
          <a:lstStyle>
            <a:lvl1pPr>
              <a:defRPr sz="1200">
                <a:solidFill>
                  <a:srgbClr val="C0C0C0"/>
                </a:solidFill>
                <a:effectLst>
                  <a:outerShdw blurRad="38100" dist="38100" dir="2700000" algn="tl">
                    <a:srgbClr val="000000"/>
                  </a:outerShdw>
                </a:effectLst>
                <a:latin typeface="+mn-lt"/>
              </a:defRPr>
            </a:lvl1pPr>
          </a:lstStyle>
          <a:p>
            <a:pPr>
              <a:defRPr/>
            </a:pPr>
            <a:r>
              <a:rPr lang="it-IT"/>
              <a:t>Giornata in ricordo di Guy - SSLMIT Forlì 12 aprile 2019</a:t>
            </a:r>
            <a:endParaRPr lang="en-GB" dirty="0"/>
          </a:p>
        </p:txBody>
      </p:sp>
      <p:sp>
        <p:nvSpPr>
          <p:cNvPr id="155" name="Rectangle 1181"/>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000000"/>
                  </a:outerShdw>
                </a:effectLst>
                <a:latin typeface="+mn-lt"/>
              </a:defRPr>
            </a:lvl1pPr>
          </a:lstStyle>
          <a:p>
            <a:pPr>
              <a:defRPr/>
            </a:pPr>
            <a:fld id="{588BAF5E-B38A-491B-ACEB-870732D5740A}" type="slidenum">
              <a:rPr lang="en-GB"/>
              <a:pPr>
                <a:defRPr/>
              </a:pPr>
              <a:t>‹#›</a:t>
            </a:fld>
            <a:endParaRPr lang="en-GB"/>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154"/>
          <p:cNvSpPr>
            <a:spLocks noGrp="1" noChangeArrowheads="1"/>
          </p:cNvSpPr>
          <p:nvPr>
            <p:ph type="dt" sz="half" idx="10"/>
          </p:nvPr>
        </p:nvSpPr>
        <p:spPr>
          <a:ln/>
        </p:spPr>
        <p:txBody>
          <a:bodyPr/>
          <a:lstStyle>
            <a:lvl1pPr>
              <a:defRPr/>
            </a:lvl1pPr>
          </a:lstStyle>
          <a:p>
            <a:pPr>
              <a:defRPr/>
            </a:pPr>
            <a:endParaRPr lang="en-GB"/>
          </a:p>
        </p:txBody>
      </p:sp>
      <p:sp>
        <p:nvSpPr>
          <p:cNvPr id="5"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dirty="0"/>
          </a:p>
        </p:txBody>
      </p:sp>
      <p:sp>
        <p:nvSpPr>
          <p:cNvPr id="6" name="Rectangle 156"/>
          <p:cNvSpPr>
            <a:spLocks noGrp="1" noChangeArrowheads="1"/>
          </p:cNvSpPr>
          <p:nvPr>
            <p:ph type="sldNum" sz="quarter" idx="12"/>
          </p:nvPr>
        </p:nvSpPr>
        <p:spPr>
          <a:ln/>
        </p:spPr>
        <p:txBody>
          <a:bodyPr/>
          <a:lstStyle>
            <a:lvl1pPr>
              <a:defRPr/>
            </a:lvl1pPr>
          </a:lstStyle>
          <a:p>
            <a:pPr>
              <a:defRPr/>
            </a:pPr>
            <a:fld id="{4D997D12-6F10-46FA-9744-C8340875C065}" type="slidenum">
              <a:rPr lang="en-GB"/>
              <a:pPr>
                <a:defRPr/>
              </a:pPr>
              <a:t>‹#›</a:t>
            </a:fld>
            <a:endParaRPr lang="en-GB"/>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GB"/>
          </a:p>
        </p:txBody>
      </p:sp>
      <p:sp>
        <p:nvSpPr>
          <p:cNvPr id="5" name="Rectangle 155"/>
          <p:cNvSpPr>
            <a:spLocks noGrp="1" noChangeArrowheads="1"/>
          </p:cNvSpPr>
          <p:nvPr>
            <p:ph type="ftr" sz="quarter" idx="11"/>
          </p:nvPr>
        </p:nvSpPr>
        <p:spPr>
          <a:ln/>
        </p:spPr>
        <p:txBody>
          <a:bodyPr/>
          <a:lstStyle>
            <a:lvl1pPr>
              <a:defRPr/>
            </a:lvl1pPr>
          </a:lstStyle>
          <a:p>
            <a:pPr>
              <a:defRPr/>
            </a:pPr>
            <a:r>
              <a:rPr lang="it-IT"/>
              <a:t>Giornata in ricordo di Guy - SSLMIT Forlì 12 aprile 2019</a:t>
            </a:r>
            <a:endParaRPr lang="en-GB"/>
          </a:p>
        </p:txBody>
      </p:sp>
      <p:sp>
        <p:nvSpPr>
          <p:cNvPr id="6" name="Rectangle 156"/>
          <p:cNvSpPr>
            <a:spLocks noGrp="1" noChangeArrowheads="1"/>
          </p:cNvSpPr>
          <p:nvPr>
            <p:ph type="sldNum" sz="quarter" idx="12"/>
          </p:nvPr>
        </p:nvSpPr>
        <p:spPr>
          <a:ln/>
        </p:spPr>
        <p:txBody>
          <a:bodyPr/>
          <a:lstStyle>
            <a:lvl1pPr>
              <a:defRPr/>
            </a:lvl1pPr>
          </a:lstStyle>
          <a:p>
            <a:pPr>
              <a:defRPr/>
            </a:pPr>
            <a:fld id="{2597D458-49B0-4BAD-B65D-CCA3F5C00E1F}" type="slidenum">
              <a:rPr lang="en-GB"/>
              <a:pPr>
                <a:defRPr/>
              </a:pPr>
              <a:t>‹#›</a:t>
            </a:fld>
            <a:endParaRPr lang="en-GB"/>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32"/>
        </a:solidFill>
        <a:effectLst/>
      </p:bgPr>
    </p:bg>
    <p:spTree>
      <p:nvGrpSpPr>
        <p:cNvPr id="1" name=""/>
        <p:cNvGrpSpPr/>
        <p:nvPr/>
      </p:nvGrpSpPr>
      <p:grpSpPr>
        <a:xfrm>
          <a:off x="0" y="0"/>
          <a:ext cx="0" cy="0"/>
          <a:chOff x="0" y="0"/>
          <a:chExt cx="0" cy="0"/>
        </a:xfrm>
      </p:grpSpPr>
      <p:sp>
        <p:nvSpPr>
          <p:cNvPr id="10394" name="Rectangle 15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GB"/>
          </a:p>
        </p:txBody>
      </p:sp>
      <p:sp>
        <p:nvSpPr>
          <p:cNvPr id="10395" name="Rectangle 155"/>
          <p:cNvSpPr>
            <a:spLocks noGrp="1" noChangeArrowheads="1"/>
          </p:cNvSpPr>
          <p:nvPr>
            <p:ph type="ftr" sz="quarter" idx="3"/>
          </p:nvPr>
        </p:nvSpPr>
        <p:spPr bwMode="auto">
          <a:xfrm>
            <a:off x="2843808" y="6245225"/>
            <a:ext cx="345638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94F09B"/>
                </a:solidFill>
                <a:latin typeface="Arial" charset="0"/>
              </a:defRPr>
            </a:lvl1pPr>
          </a:lstStyle>
          <a:p>
            <a:pPr>
              <a:defRPr/>
            </a:pPr>
            <a:r>
              <a:rPr lang="it-IT"/>
              <a:t>Giornata in ricordo di Guy - SSLMIT Forlì 12 aprile 2019</a:t>
            </a:r>
            <a:endParaRPr lang="en-GB" dirty="0"/>
          </a:p>
        </p:txBody>
      </p:sp>
      <p:sp>
        <p:nvSpPr>
          <p:cNvPr id="10396" name="Rectangle 15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3AD89DEC-5D16-425A-8883-FEA0F489E828}" type="slidenum">
              <a:rPr lang="en-GB"/>
              <a:pPr>
                <a:defRPr/>
              </a:pPr>
              <a:t>‹#›</a:t>
            </a:fld>
            <a:endParaRPr lang="en-GB"/>
          </a:p>
        </p:txBody>
      </p:sp>
      <p:sp>
        <p:nvSpPr>
          <p:cNvPr id="5" name="Text Placeholder 4"/>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5"/>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75" r:id="rId5"/>
    <p:sldLayoutId id="2147484076" r:id="rId6"/>
    <p:sldLayoutId id="2147484077"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Lst>
  <p:transition spd="slow">
    <p:fade thruBlk="1"/>
  </p:transition>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74000"/>
            <a:lum/>
          </a:blip>
          <a:srcRect/>
          <a:stretch>
            <a:fillRect l="-14000" t="-18000" r="-10000" b="-39000"/>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defRPr/>
            </a:pPr>
            <a:r>
              <a:rPr lang="it-IT" dirty="0"/>
              <a:t>Giornata in ricordo di Guy - SSLMIT Forlì 12 aprile 2019</a:t>
            </a:r>
            <a:endParaRPr lang="en-GB" dirty="0"/>
          </a:p>
        </p:txBody>
      </p:sp>
      <p:sp>
        <p:nvSpPr>
          <p:cNvPr id="4" name="TextBox 3"/>
          <p:cNvSpPr txBox="1"/>
          <p:nvPr/>
        </p:nvSpPr>
        <p:spPr>
          <a:xfrm>
            <a:off x="1259632" y="1628800"/>
            <a:ext cx="6840760" cy="4524315"/>
          </a:xfrm>
          <a:prstGeom prst="rect">
            <a:avLst/>
          </a:prstGeom>
          <a:noFill/>
        </p:spPr>
        <p:txBody>
          <a:bodyPr wrap="square" rtlCol="0">
            <a:spAutoFit/>
          </a:bodyPr>
          <a:lstStyle/>
          <a:p>
            <a:pPr algn="ctr"/>
            <a:r>
              <a:rPr lang="en-GB" sz="3600" b="1" dirty="0">
                <a:solidFill>
                  <a:srgbClr val="9A0000"/>
                </a:solidFill>
              </a:rPr>
              <a:t>‘We’ll be soon arriving into Reading’ </a:t>
            </a:r>
          </a:p>
          <a:p>
            <a:pPr algn="ctr"/>
            <a:endParaRPr lang="en-GB" sz="3600" b="1" dirty="0">
              <a:solidFill>
                <a:srgbClr val="9A0000"/>
              </a:solidFill>
            </a:endParaRPr>
          </a:p>
          <a:p>
            <a:pPr algn="ctr"/>
            <a:r>
              <a:rPr lang="en-GB" sz="3600" b="1" dirty="0">
                <a:solidFill>
                  <a:srgbClr val="9A0000"/>
                </a:solidFill>
              </a:rPr>
              <a:t>Explorations in recent language change</a:t>
            </a:r>
          </a:p>
          <a:p>
            <a:pPr algn="ctr"/>
            <a:endParaRPr lang="en-GB" sz="3600" dirty="0"/>
          </a:p>
          <a:p>
            <a:pPr algn="ctr"/>
            <a:r>
              <a:rPr lang="en-GB" sz="2000" b="1" dirty="0">
                <a:solidFill>
                  <a:srgbClr val="9A0000"/>
                </a:solidFill>
              </a:rPr>
              <a:t>Gordon Tucker</a:t>
            </a:r>
          </a:p>
          <a:p>
            <a:pPr algn="ctr"/>
            <a:r>
              <a:rPr lang="en-GB" sz="2000" b="1" dirty="0">
                <a:solidFill>
                  <a:srgbClr val="9A0000"/>
                </a:solidFill>
              </a:rPr>
              <a:t>Cardiff University</a:t>
            </a:r>
          </a:p>
          <a:p>
            <a:pPr algn="ctr"/>
            <a:endParaRPr lang="en-GB" sz="3200" dirty="0"/>
          </a:p>
        </p:txBody>
      </p:sp>
      <p:pic>
        <p:nvPicPr>
          <p:cNvPr id="6" name="Picture 8" descr="logocard"/>
          <p:cNvPicPr>
            <a:picLocks noChangeAspect="1" noChangeArrowheads="1"/>
          </p:cNvPicPr>
          <p:nvPr/>
        </p:nvPicPr>
        <p:blipFill>
          <a:blip r:embed="rId4" cstate="print"/>
          <a:srcRect/>
          <a:stretch>
            <a:fillRect/>
          </a:stretch>
        </p:blipFill>
        <p:spPr bwMode="auto">
          <a:xfrm>
            <a:off x="7812360" y="5451736"/>
            <a:ext cx="1152525" cy="1125537"/>
          </a:xfrm>
          <a:prstGeom prst="rect">
            <a:avLst/>
          </a:prstGeom>
          <a:noFill/>
        </p:spPr>
      </p:pic>
      <p:pic>
        <p:nvPicPr>
          <p:cNvPr id="3" name="Picture 2">
            <a:extLst>
              <a:ext uri="{FF2B5EF4-FFF2-40B4-BE49-F238E27FC236}">
                <a16:creationId xmlns:a16="http://schemas.microsoft.com/office/drawing/2014/main" id="{0331BF20-E924-4CF1-9181-35AD4DFC6207}"/>
              </a:ext>
            </a:extLst>
          </p:cNvPr>
          <p:cNvPicPr>
            <a:picLocks noChangeAspect="1"/>
          </p:cNvPicPr>
          <p:nvPr/>
        </p:nvPicPr>
        <p:blipFill>
          <a:blip r:embed="rId5"/>
          <a:stretch>
            <a:fillRect/>
          </a:stretch>
        </p:blipFill>
        <p:spPr>
          <a:xfrm>
            <a:off x="153259" y="5520745"/>
            <a:ext cx="1285566" cy="1125537"/>
          </a:xfrm>
          <a:prstGeom prst="rect">
            <a:avLst/>
          </a:prstGeom>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3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2647FA-3337-4648-953F-0597C36C6F8A}"/>
              </a:ext>
            </a:extLst>
          </p:cNvPr>
          <p:cNvSpPr>
            <a:spLocks noGrp="1"/>
          </p:cNvSpPr>
          <p:nvPr>
            <p:ph type="ftr" sz="quarter" idx="11"/>
          </p:nvPr>
        </p:nvSpPr>
        <p:spPr/>
        <p:txBody>
          <a:bodyPr/>
          <a:lstStyle/>
          <a:p>
            <a:pPr>
              <a:defRPr/>
            </a:pPr>
            <a:r>
              <a:rPr lang="it-IT"/>
              <a:t>Giornata in ricordo di Guy - SSLMIT Forlì 12 aprile 2019</a:t>
            </a:r>
            <a:endParaRPr lang="en-GB"/>
          </a:p>
        </p:txBody>
      </p:sp>
      <p:pic>
        <p:nvPicPr>
          <p:cNvPr id="3" name="Picture 2">
            <a:extLst>
              <a:ext uri="{FF2B5EF4-FFF2-40B4-BE49-F238E27FC236}">
                <a16:creationId xmlns:a16="http://schemas.microsoft.com/office/drawing/2014/main" id="{43D237CB-3EFC-4A7D-A056-713DFEE0870F}"/>
              </a:ext>
            </a:extLst>
          </p:cNvPr>
          <p:cNvPicPr>
            <a:picLocks noChangeAspect="1"/>
          </p:cNvPicPr>
          <p:nvPr/>
        </p:nvPicPr>
        <p:blipFill rotWithShape="1">
          <a:blip r:embed="rId3"/>
          <a:srcRect l="-4552" r="-4552"/>
          <a:stretch/>
        </p:blipFill>
        <p:spPr>
          <a:xfrm>
            <a:off x="-2160806" y="-603448"/>
            <a:ext cx="13069510" cy="6887185"/>
          </a:xfrm>
          <a:prstGeom prst="rect">
            <a:avLst/>
          </a:prstGeom>
        </p:spPr>
      </p:pic>
      <p:sp>
        <p:nvSpPr>
          <p:cNvPr id="4" name="Rectangle 3">
            <a:extLst>
              <a:ext uri="{FF2B5EF4-FFF2-40B4-BE49-F238E27FC236}">
                <a16:creationId xmlns:a16="http://schemas.microsoft.com/office/drawing/2014/main" id="{49AB5036-5148-4E14-AF82-A266F7236AFC}"/>
              </a:ext>
            </a:extLst>
          </p:cNvPr>
          <p:cNvSpPr/>
          <p:nvPr/>
        </p:nvSpPr>
        <p:spPr bwMode="auto">
          <a:xfrm>
            <a:off x="4283968" y="2492896"/>
            <a:ext cx="2304256" cy="792088"/>
          </a:xfrm>
          <a:prstGeom prst="rect">
            <a:avLst/>
          </a:prstGeom>
          <a:noFill/>
          <a:ln w="19050">
            <a:solidFill>
              <a:schemeClr val="tx1"/>
            </a:solidFill>
            <a:miter lim="800000"/>
            <a:headEnd/>
            <a:tailEnd/>
          </a:ln>
        </p:spPr>
        <p:txBody>
          <a:bodyPr wrap="none" rtlCol="0" anchor="ctr"/>
          <a:lstStyle/>
          <a:p>
            <a:pPr algn="ctr"/>
            <a:endParaRPr lang="en-GB"/>
          </a:p>
        </p:txBody>
      </p:sp>
      <p:sp>
        <p:nvSpPr>
          <p:cNvPr id="5" name="Rectangle 4">
            <a:extLst>
              <a:ext uri="{FF2B5EF4-FFF2-40B4-BE49-F238E27FC236}">
                <a16:creationId xmlns:a16="http://schemas.microsoft.com/office/drawing/2014/main" id="{740A8A11-390C-45F9-82F6-1712CD5242B9}"/>
              </a:ext>
            </a:extLst>
          </p:cNvPr>
          <p:cNvSpPr/>
          <p:nvPr/>
        </p:nvSpPr>
        <p:spPr bwMode="auto">
          <a:xfrm>
            <a:off x="4758374" y="3429000"/>
            <a:ext cx="1829850" cy="498447"/>
          </a:xfrm>
          <a:prstGeom prst="rect">
            <a:avLst/>
          </a:prstGeom>
          <a:solidFill>
            <a:srgbClr val="FFFF00">
              <a:alpha val="43000"/>
            </a:srgbClr>
          </a:solidFill>
          <a:ln w="19050">
            <a:solidFill>
              <a:schemeClr val="tx1"/>
            </a:solidFill>
            <a:miter lim="800000"/>
            <a:headEnd/>
            <a:tailEnd/>
          </a:ln>
        </p:spPr>
        <p:txBody>
          <a:bodyPr wrap="none" rtlCol="0" anchor="ctr"/>
          <a:lstStyle/>
          <a:p>
            <a:pPr algn="ctr"/>
            <a:endParaRPr lang="en-GB"/>
          </a:p>
        </p:txBody>
      </p:sp>
      <p:sp>
        <p:nvSpPr>
          <p:cNvPr id="6" name="Rectangle 5">
            <a:extLst>
              <a:ext uri="{FF2B5EF4-FFF2-40B4-BE49-F238E27FC236}">
                <a16:creationId xmlns:a16="http://schemas.microsoft.com/office/drawing/2014/main" id="{08729CF8-8461-4262-AF61-CB36E1A8E438}"/>
              </a:ext>
            </a:extLst>
          </p:cNvPr>
          <p:cNvSpPr/>
          <p:nvPr/>
        </p:nvSpPr>
        <p:spPr bwMode="auto">
          <a:xfrm>
            <a:off x="4747610" y="1922646"/>
            <a:ext cx="2304256" cy="570249"/>
          </a:xfrm>
          <a:prstGeom prst="rect">
            <a:avLst/>
          </a:prstGeom>
          <a:solidFill>
            <a:srgbClr val="FFFF00">
              <a:alpha val="43000"/>
            </a:srgbClr>
          </a:solidFill>
          <a:ln w="19050">
            <a:solidFill>
              <a:schemeClr val="tx1"/>
            </a:solidFill>
            <a:miter lim="800000"/>
            <a:headEnd/>
            <a:tailEnd/>
          </a:ln>
        </p:spPr>
        <p:txBody>
          <a:bodyPr wrap="none" rtlCol="0" anchor="ctr"/>
          <a:lstStyle/>
          <a:p>
            <a:pPr algn="ctr"/>
            <a:endParaRPr lang="en-GB"/>
          </a:p>
        </p:txBody>
      </p:sp>
      <p:sp>
        <p:nvSpPr>
          <p:cNvPr id="7" name="Rectangle 6">
            <a:extLst>
              <a:ext uri="{FF2B5EF4-FFF2-40B4-BE49-F238E27FC236}">
                <a16:creationId xmlns:a16="http://schemas.microsoft.com/office/drawing/2014/main" id="{FEAD21EE-FE79-4D45-94C2-13A526296BAE}"/>
              </a:ext>
            </a:extLst>
          </p:cNvPr>
          <p:cNvSpPr/>
          <p:nvPr/>
        </p:nvSpPr>
        <p:spPr bwMode="auto">
          <a:xfrm>
            <a:off x="-1008620" y="-868877"/>
            <a:ext cx="11161240" cy="1512168"/>
          </a:xfrm>
          <a:prstGeom prst="rect">
            <a:avLst/>
          </a:prstGeom>
          <a:solidFill>
            <a:srgbClr val="000032"/>
          </a:solidFill>
          <a:ln w="19050">
            <a:solidFill>
              <a:schemeClr val="tx1"/>
            </a:solidFill>
            <a:miter lim="800000"/>
            <a:headEnd/>
            <a:tailEnd/>
          </a:ln>
        </p:spPr>
        <p:txBody>
          <a:bodyPr wrap="none" rtlCol="0" anchor="ctr"/>
          <a:lstStyle/>
          <a:p>
            <a:pPr algn="ctr"/>
            <a:endParaRPr lang="en-GB"/>
          </a:p>
        </p:txBody>
      </p:sp>
      <p:sp>
        <p:nvSpPr>
          <p:cNvPr id="8" name="Rectangle 7">
            <a:extLst>
              <a:ext uri="{FF2B5EF4-FFF2-40B4-BE49-F238E27FC236}">
                <a16:creationId xmlns:a16="http://schemas.microsoft.com/office/drawing/2014/main" id="{6C7C5459-A9C3-4628-B749-F3D814255090}"/>
              </a:ext>
            </a:extLst>
          </p:cNvPr>
          <p:cNvSpPr/>
          <p:nvPr/>
        </p:nvSpPr>
        <p:spPr bwMode="auto">
          <a:xfrm>
            <a:off x="5220072" y="1072710"/>
            <a:ext cx="1080120" cy="484082"/>
          </a:xfrm>
          <a:prstGeom prst="rect">
            <a:avLst/>
          </a:prstGeom>
          <a:solidFill>
            <a:schemeClr val="accent1">
              <a:lumMod val="50000"/>
              <a:alpha val="27000"/>
            </a:schemeClr>
          </a:solidFill>
          <a:ln w="19050">
            <a:solidFill>
              <a:schemeClr val="tx1"/>
            </a:solidFill>
            <a:miter lim="800000"/>
            <a:headEnd/>
            <a:tailEnd/>
          </a:ln>
        </p:spPr>
        <p:txBody>
          <a:bodyPr wrap="none" rtlCol="0" anchor="ctr"/>
          <a:lstStyle/>
          <a:p>
            <a:pPr algn="ctr"/>
            <a:endParaRPr lang="en-GB"/>
          </a:p>
        </p:txBody>
      </p:sp>
      <p:sp>
        <p:nvSpPr>
          <p:cNvPr id="9" name="TextBox 8">
            <a:extLst>
              <a:ext uri="{FF2B5EF4-FFF2-40B4-BE49-F238E27FC236}">
                <a16:creationId xmlns:a16="http://schemas.microsoft.com/office/drawing/2014/main" id="{6C1756AB-8BFF-4FA8-9374-9207ACFA83C2}"/>
              </a:ext>
            </a:extLst>
          </p:cNvPr>
          <p:cNvSpPr txBox="1"/>
          <p:nvPr/>
        </p:nvSpPr>
        <p:spPr>
          <a:xfrm>
            <a:off x="2843808" y="0"/>
            <a:ext cx="3096344" cy="400110"/>
          </a:xfrm>
          <a:prstGeom prst="rect">
            <a:avLst/>
          </a:prstGeom>
          <a:noFill/>
        </p:spPr>
        <p:txBody>
          <a:bodyPr wrap="square" rtlCol="0">
            <a:spAutoFit/>
          </a:bodyPr>
          <a:lstStyle/>
          <a:p>
            <a:r>
              <a:rPr lang="en-GB" sz="2000" b="1" i="1" dirty="0">
                <a:solidFill>
                  <a:srgbClr val="FFFF00"/>
                </a:solidFill>
              </a:rPr>
              <a:t>Arrive + to </a:t>
            </a:r>
            <a:r>
              <a:rPr lang="en-GB" sz="2000" b="1" dirty="0">
                <a:solidFill>
                  <a:srgbClr val="FFFF00"/>
                </a:solidFill>
              </a:rPr>
              <a:t>(BNC)</a:t>
            </a:r>
            <a:endParaRPr lang="en-GB" sz="2000" b="1" i="1" dirty="0">
              <a:solidFill>
                <a:srgbClr val="FFFF00"/>
              </a:solidFill>
            </a:endParaRPr>
          </a:p>
        </p:txBody>
      </p:sp>
    </p:spTree>
    <p:extLst>
      <p:ext uri="{BB962C8B-B14F-4D97-AF65-F5344CB8AC3E}">
        <p14:creationId xmlns:p14="http://schemas.microsoft.com/office/powerpoint/2010/main" val="211823031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744416"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lstStyle/>
          <a:p>
            <a:r>
              <a:rPr lang="en-GB" sz="2400" b="1" dirty="0">
                <a:solidFill>
                  <a:srgbClr val="FFFF00"/>
                </a:solidFill>
              </a:rPr>
              <a:t>ARRIVE + </a:t>
            </a:r>
            <a:r>
              <a:rPr lang="en-GB" sz="2400" b="1" i="1" dirty="0">
                <a:solidFill>
                  <a:srgbClr val="FFFF00"/>
                </a:solidFill>
              </a:rPr>
              <a:t>into </a:t>
            </a:r>
            <a:r>
              <a:rPr lang="en-GB" sz="2400" b="1" dirty="0">
                <a:solidFill>
                  <a:srgbClr val="FFFF00"/>
                </a:solidFill>
              </a:rPr>
              <a:t>(BNC)</a:t>
            </a:r>
          </a:p>
        </p:txBody>
      </p:sp>
      <p:pic>
        <p:nvPicPr>
          <p:cNvPr id="3" name="Picture 2">
            <a:extLst>
              <a:ext uri="{FF2B5EF4-FFF2-40B4-BE49-F238E27FC236}">
                <a16:creationId xmlns:a16="http://schemas.microsoft.com/office/drawing/2014/main" id="{C64E32E9-95B7-4B0F-B325-FFE74D856292}"/>
              </a:ext>
            </a:extLst>
          </p:cNvPr>
          <p:cNvPicPr>
            <a:picLocks noChangeAspect="1"/>
          </p:cNvPicPr>
          <p:nvPr/>
        </p:nvPicPr>
        <p:blipFill>
          <a:blip r:embed="rId3"/>
          <a:stretch>
            <a:fillRect/>
          </a:stretch>
        </p:blipFill>
        <p:spPr>
          <a:xfrm>
            <a:off x="0" y="2807490"/>
            <a:ext cx="9144000" cy="1243020"/>
          </a:xfrm>
          <a:prstGeom prst="rect">
            <a:avLst/>
          </a:prstGeom>
        </p:spPr>
      </p:pic>
    </p:spTree>
    <p:extLst>
      <p:ext uri="{BB962C8B-B14F-4D97-AF65-F5344CB8AC3E}">
        <p14:creationId xmlns:p14="http://schemas.microsoft.com/office/powerpoint/2010/main" val="236416296"/>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600400"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lstStyle/>
          <a:p>
            <a:r>
              <a:rPr lang="en-GB" sz="2400" b="1" dirty="0">
                <a:solidFill>
                  <a:srgbClr val="FFFF00"/>
                </a:solidFill>
                <a:latin typeface="Tahoma" panose="020B0604030504040204" pitchFamily="34" charset="0"/>
                <a:ea typeface="Tahoma" panose="020B0604030504040204" pitchFamily="34" charset="0"/>
                <a:cs typeface="Tahoma" panose="020B0604030504040204" pitchFamily="34" charset="0"/>
              </a:rPr>
              <a:t>What’s changing?</a:t>
            </a:r>
          </a:p>
        </p:txBody>
      </p:sp>
      <p:sp>
        <p:nvSpPr>
          <p:cNvPr id="3" name="TextBox 2"/>
          <p:cNvSpPr txBox="1"/>
          <p:nvPr/>
        </p:nvSpPr>
        <p:spPr>
          <a:xfrm>
            <a:off x="539552" y="1782906"/>
            <a:ext cx="8208912" cy="4431983"/>
          </a:xfrm>
          <a:prstGeom prst="rect">
            <a:avLst/>
          </a:prstGeom>
          <a:noFill/>
          <a:ln>
            <a:noFill/>
          </a:ln>
        </p:spPr>
        <p:txBody>
          <a:bodyPr wrap="square" rtlCol="0">
            <a:spAutoFit/>
          </a:bodyPr>
          <a:lstStyle/>
          <a:p>
            <a:pPr lvl="2"/>
            <a:r>
              <a:rPr lang="en-GB" sz="2400" dirty="0"/>
              <a:t>‘We shall shortly be </a:t>
            </a:r>
            <a:r>
              <a:rPr lang="en-GB" sz="2400" dirty="0">
                <a:solidFill>
                  <a:srgbClr val="FF0000"/>
                </a:solidFill>
              </a:rPr>
              <a:t>arriving into </a:t>
            </a:r>
            <a:r>
              <a:rPr lang="en-GB" sz="2400" dirty="0"/>
              <a:t>Reading’</a:t>
            </a:r>
          </a:p>
          <a:p>
            <a:pPr lvl="2"/>
            <a:endParaRPr lang="en-GB" sz="2400" dirty="0"/>
          </a:p>
          <a:p>
            <a:pPr lvl="2"/>
            <a:endParaRPr lang="en-GB" sz="2400" dirty="0"/>
          </a:p>
          <a:p>
            <a:pPr lvl="2"/>
            <a:endParaRPr lang="en-GB" sz="2400" dirty="0"/>
          </a:p>
          <a:p>
            <a:pPr lvl="2"/>
            <a:r>
              <a:rPr lang="en-GB" sz="2400" dirty="0"/>
              <a:t>‘We shall shortly be </a:t>
            </a:r>
            <a:r>
              <a:rPr lang="en-GB" sz="2400" dirty="0">
                <a:solidFill>
                  <a:srgbClr val="92D050"/>
                </a:solidFill>
              </a:rPr>
              <a:t>arriving in/at </a:t>
            </a:r>
            <a:r>
              <a:rPr lang="en-GB" sz="2400" dirty="0"/>
              <a:t>Reading’</a:t>
            </a:r>
          </a:p>
          <a:p>
            <a:pPr lvl="2"/>
            <a:endParaRPr lang="en-GB" sz="2400" dirty="0"/>
          </a:p>
          <a:p>
            <a:pPr lvl="2"/>
            <a:r>
              <a:rPr lang="en-GB" sz="2400" dirty="0"/>
              <a:t>                             or</a:t>
            </a:r>
          </a:p>
          <a:p>
            <a:pPr lvl="2"/>
            <a:endParaRPr lang="en-GB" sz="2400" dirty="0"/>
          </a:p>
          <a:p>
            <a:pPr lvl="2"/>
            <a:r>
              <a:rPr lang="en-GB" sz="2400" dirty="0"/>
              <a:t>‘We shall shortly be </a:t>
            </a:r>
            <a:r>
              <a:rPr lang="en-GB" sz="2400" dirty="0">
                <a:solidFill>
                  <a:srgbClr val="92D050"/>
                </a:solidFill>
              </a:rPr>
              <a:t>pulling/coming into </a:t>
            </a:r>
            <a:r>
              <a:rPr lang="en-GB" sz="2400" dirty="0"/>
              <a:t>Reading’</a:t>
            </a:r>
          </a:p>
          <a:p>
            <a:pPr lvl="2"/>
            <a:endParaRPr lang="en-GB" sz="2400" dirty="0"/>
          </a:p>
          <a:p>
            <a:pPr lvl="2"/>
            <a:endParaRPr lang="en-GB" sz="2400" dirty="0"/>
          </a:p>
          <a:p>
            <a:pPr algn="ctr"/>
            <a:endParaRPr lang="en-GB"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it-IT"/>
              <a:t>Giornata in ricordo di Guy - SSLMIT Forlì 12 aprile 2019</a:t>
            </a:r>
            <a:endParaRPr lang="en-GB" dirty="0"/>
          </a:p>
        </p:txBody>
      </p:sp>
      <p:pic>
        <p:nvPicPr>
          <p:cNvPr id="3" name="Picture 2"/>
          <p:cNvPicPr>
            <a:picLocks noChangeAspect="1"/>
          </p:cNvPicPr>
          <p:nvPr/>
        </p:nvPicPr>
        <p:blipFill>
          <a:blip r:embed="rId2"/>
          <a:stretch>
            <a:fillRect/>
          </a:stretch>
        </p:blipFill>
        <p:spPr>
          <a:xfrm>
            <a:off x="-2484784" y="-675456"/>
            <a:ext cx="16002000" cy="10001250"/>
          </a:xfrm>
          <a:prstGeom prst="rect">
            <a:avLst/>
          </a:prstGeom>
        </p:spPr>
      </p:pic>
      <p:sp>
        <p:nvSpPr>
          <p:cNvPr id="4" name="Rectangle 3">
            <a:extLst>
              <a:ext uri="{FF2B5EF4-FFF2-40B4-BE49-F238E27FC236}">
                <a16:creationId xmlns:a16="http://schemas.microsoft.com/office/drawing/2014/main" id="{477B76FD-A694-46F6-B78C-A2657F85F5E5}"/>
              </a:ext>
            </a:extLst>
          </p:cNvPr>
          <p:cNvSpPr/>
          <p:nvPr/>
        </p:nvSpPr>
        <p:spPr>
          <a:xfrm>
            <a:off x="2843808" y="980728"/>
            <a:ext cx="8280920" cy="400110"/>
          </a:xfrm>
          <a:prstGeom prst="rect">
            <a:avLst/>
          </a:prstGeom>
        </p:spPr>
        <p:txBody>
          <a:bodyPr wrap="square">
            <a:spAutoFit/>
          </a:bodyPr>
          <a:lstStyle/>
          <a:p>
            <a:r>
              <a:rPr lang="en-GB" sz="2000" b="1" i="1" dirty="0">
                <a:solidFill>
                  <a:srgbClr val="002060"/>
                </a:solidFill>
              </a:rPr>
              <a:t>arrive into - </a:t>
            </a:r>
            <a:r>
              <a:rPr lang="en-GB" sz="2000" b="1" dirty="0">
                <a:solidFill>
                  <a:srgbClr val="002060"/>
                </a:solidFill>
              </a:rPr>
              <a:t>English Web Corpus (UK) 2015 (EWC-UK 2015)</a:t>
            </a:r>
          </a:p>
        </p:txBody>
      </p:sp>
    </p:spTree>
    <p:extLst>
      <p:ext uri="{BB962C8B-B14F-4D97-AF65-F5344CB8AC3E}">
        <p14:creationId xmlns:p14="http://schemas.microsoft.com/office/powerpoint/2010/main" val="3544267782"/>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a:t>Giornata in ricordo di Guy - SSLMIT Forlì 12 aprile 2019</a:t>
            </a:r>
            <a:endParaRPr lang="en-GB" dirty="0"/>
          </a:p>
        </p:txBody>
      </p:sp>
      <p:sp>
        <p:nvSpPr>
          <p:cNvPr id="3" name="TextBox 2"/>
          <p:cNvSpPr txBox="1"/>
          <p:nvPr/>
        </p:nvSpPr>
        <p:spPr>
          <a:xfrm>
            <a:off x="1763688" y="2748374"/>
            <a:ext cx="6552728" cy="923330"/>
          </a:xfrm>
          <a:prstGeom prst="rect">
            <a:avLst/>
          </a:prstGeom>
          <a:noFill/>
        </p:spPr>
        <p:txBody>
          <a:bodyPr wrap="square" rtlCol="0">
            <a:spAutoFit/>
          </a:bodyPr>
          <a:lstStyle/>
          <a:p>
            <a:r>
              <a:rPr lang="en-GB" sz="5400" b="1" dirty="0">
                <a:solidFill>
                  <a:srgbClr val="FF0000"/>
                </a:solidFill>
              </a:rPr>
              <a:t>ARRIVE</a:t>
            </a:r>
            <a:r>
              <a:rPr lang="en-GB" sz="4000" b="1" dirty="0"/>
              <a:t>             </a:t>
            </a:r>
            <a:r>
              <a:rPr lang="en-GB" sz="4000" dirty="0"/>
              <a:t>INTO</a:t>
            </a:r>
          </a:p>
        </p:txBody>
      </p:sp>
      <p:sp>
        <p:nvSpPr>
          <p:cNvPr id="4" name="Arrow: Right 3">
            <a:extLst>
              <a:ext uri="{FF2B5EF4-FFF2-40B4-BE49-F238E27FC236}">
                <a16:creationId xmlns:a16="http://schemas.microsoft.com/office/drawing/2014/main" id="{C6A5CC0C-7D94-4795-B908-D75F9D809ED4}"/>
              </a:ext>
            </a:extLst>
          </p:cNvPr>
          <p:cNvSpPr/>
          <p:nvPr/>
        </p:nvSpPr>
        <p:spPr bwMode="auto">
          <a:xfrm>
            <a:off x="5010956" y="3149719"/>
            <a:ext cx="1145220" cy="279281"/>
          </a:xfrm>
          <a:prstGeom prst="rightArrow">
            <a:avLst/>
          </a:prstGeom>
          <a:solidFill>
            <a:srgbClr val="FF0000"/>
          </a:solidFill>
          <a:ln w="19050">
            <a:noFill/>
            <a:miter lim="800000"/>
            <a:headEnd/>
            <a:tailEnd/>
          </a:ln>
        </p:spPr>
        <p:txBody>
          <a:bodyPr wrap="none" rtlCol="0" anchor="ctr"/>
          <a:lstStyle/>
          <a:p>
            <a:pPr algn="ctr"/>
            <a:endParaRPr lang="en-GB"/>
          </a:p>
        </p:txBody>
      </p:sp>
      <p:sp>
        <p:nvSpPr>
          <p:cNvPr id="5" name="Rectangle 4">
            <a:extLst>
              <a:ext uri="{FF2B5EF4-FFF2-40B4-BE49-F238E27FC236}">
                <a16:creationId xmlns:a16="http://schemas.microsoft.com/office/drawing/2014/main" id="{86227480-72C8-4B33-AFC6-3994EB0B532C}"/>
              </a:ext>
            </a:extLst>
          </p:cNvPr>
          <p:cNvSpPr/>
          <p:nvPr/>
        </p:nvSpPr>
        <p:spPr>
          <a:xfrm>
            <a:off x="1835696" y="461605"/>
            <a:ext cx="6082114" cy="461665"/>
          </a:xfrm>
          <a:prstGeom prst="rect">
            <a:avLst/>
          </a:prstGeom>
        </p:spPr>
        <p:txBody>
          <a:bodyPr wrap="none">
            <a:spAutoFit/>
          </a:bodyPr>
          <a:lstStyle/>
          <a:p>
            <a:r>
              <a:rPr lang="en-GB" sz="2400" b="1" dirty="0">
                <a:solidFill>
                  <a:srgbClr val="FFFF00"/>
                </a:solidFill>
                <a:ea typeface="Tahoma" panose="020B0604030504040204" pitchFamily="34" charset="0"/>
                <a:cs typeface="Tahoma" panose="020B0604030504040204" pitchFamily="34" charset="0"/>
              </a:rPr>
              <a:t>What’s changing? Semantic Coercion?</a:t>
            </a:r>
            <a:endParaRPr lang="en-GB" sz="2400" dirty="0"/>
          </a:p>
        </p:txBody>
      </p:sp>
    </p:spTree>
    <p:extLst>
      <p:ext uri="{BB962C8B-B14F-4D97-AF65-F5344CB8AC3E}">
        <p14:creationId xmlns:p14="http://schemas.microsoft.com/office/powerpoint/2010/main" val="2064668707"/>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normAutofit/>
          </a:bodyPr>
          <a:lstStyle/>
          <a:p>
            <a:r>
              <a:rPr lang="en-GB" sz="2800" b="1" dirty="0">
                <a:solidFill>
                  <a:srgbClr val="FFFF00"/>
                </a:solidFill>
                <a:ea typeface="Tahoma" panose="020B0604030504040204" pitchFamily="34" charset="0"/>
                <a:cs typeface="Tahoma" panose="020B0604030504040204" pitchFamily="34" charset="0"/>
              </a:rPr>
              <a:t>What’s changing? Semantic Coercion?</a:t>
            </a:r>
            <a:br>
              <a:rPr lang="en-GB" sz="2800" dirty="0"/>
            </a:br>
            <a:endParaRPr lang="en-GB" sz="2800" b="1" dirty="0">
              <a:solidFill>
                <a:srgbClr val="FFFF00"/>
              </a:solidFill>
            </a:endParaRPr>
          </a:p>
        </p:txBody>
      </p:sp>
      <p:sp>
        <p:nvSpPr>
          <p:cNvPr id="3" name="TextBox 2"/>
          <p:cNvSpPr txBox="1"/>
          <p:nvPr/>
        </p:nvSpPr>
        <p:spPr>
          <a:xfrm>
            <a:off x="1763688" y="2748374"/>
            <a:ext cx="5904656" cy="923330"/>
          </a:xfrm>
          <a:prstGeom prst="rect">
            <a:avLst/>
          </a:prstGeom>
          <a:noFill/>
        </p:spPr>
        <p:txBody>
          <a:bodyPr wrap="square" rtlCol="0">
            <a:spAutoFit/>
          </a:bodyPr>
          <a:lstStyle/>
          <a:p>
            <a:r>
              <a:rPr lang="en-GB" sz="4000" dirty="0"/>
              <a:t>ARRIVE</a:t>
            </a:r>
            <a:r>
              <a:rPr lang="en-GB" sz="4000" b="1" dirty="0"/>
              <a:t>             </a:t>
            </a:r>
            <a:r>
              <a:rPr lang="en-GB" sz="5400" b="1" dirty="0">
                <a:solidFill>
                  <a:srgbClr val="FF0000"/>
                </a:solidFill>
              </a:rPr>
              <a:t>INTO</a:t>
            </a:r>
            <a:endParaRPr lang="en-GB" sz="4000" b="1" dirty="0">
              <a:solidFill>
                <a:srgbClr val="FF0000"/>
              </a:solidFill>
            </a:endParaRPr>
          </a:p>
        </p:txBody>
      </p:sp>
      <p:sp>
        <p:nvSpPr>
          <p:cNvPr id="5" name="Arrow: Right 4">
            <a:extLst>
              <a:ext uri="{FF2B5EF4-FFF2-40B4-BE49-F238E27FC236}">
                <a16:creationId xmlns:a16="http://schemas.microsoft.com/office/drawing/2014/main" id="{0723E998-2BDC-436F-A2F7-8E3C71BA61C3}"/>
              </a:ext>
            </a:extLst>
          </p:cNvPr>
          <p:cNvSpPr/>
          <p:nvPr/>
        </p:nvSpPr>
        <p:spPr bwMode="auto">
          <a:xfrm rot="10800000">
            <a:off x="3999390" y="3140968"/>
            <a:ext cx="1145220" cy="288032"/>
          </a:xfrm>
          <a:prstGeom prst="rightArrow">
            <a:avLst/>
          </a:prstGeom>
          <a:solidFill>
            <a:srgbClr val="FF0000"/>
          </a:solidFill>
          <a:ln w="19050">
            <a:noFill/>
            <a:miter lim="800000"/>
            <a:headEnd/>
            <a:tailEnd/>
          </a:ln>
        </p:spPr>
        <p:txBody>
          <a:bodyPr wrap="none" rtlCol="0" anchor="ctr"/>
          <a:lstStyle/>
          <a:p>
            <a:pPr algn="ctr"/>
            <a:endParaRPr lang="en-GB"/>
          </a:p>
        </p:txBody>
      </p:sp>
    </p:spTree>
    <p:extLst>
      <p:ext uri="{BB962C8B-B14F-4D97-AF65-F5344CB8AC3E}">
        <p14:creationId xmlns:p14="http://schemas.microsoft.com/office/powerpoint/2010/main" val="4249478838"/>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lstStyle/>
          <a:p>
            <a:r>
              <a:rPr lang="en-GB" sz="2400" b="1" dirty="0">
                <a:solidFill>
                  <a:srgbClr val="FFFF00"/>
                </a:solidFill>
              </a:rPr>
              <a:t>INTO causing coercion in the </a:t>
            </a:r>
            <a:r>
              <a:rPr lang="en-GB" sz="2400" b="1" dirty="0" err="1">
                <a:solidFill>
                  <a:srgbClr val="FFFF00"/>
                </a:solidFill>
              </a:rPr>
              <a:t>Aktionsart</a:t>
            </a:r>
            <a:r>
              <a:rPr lang="en-GB" sz="2400" b="1" dirty="0">
                <a:solidFill>
                  <a:srgbClr val="FFFF00"/>
                </a:solidFill>
              </a:rPr>
              <a:t>/Aspectual Type normally associated with the Process?</a:t>
            </a:r>
          </a:p>
        </p:txBody>
      </p:sp>
      <p:sp>
        <p:nvSpPr>
          <p:cNvPr id="4" name="TextBox 3"/>
          <p:cNvSpPr txBox="1"/>
          <p:nvPr/>
        </p:nvSpPr>
        <p:spPr>
          <a:xfrm>
            <a:off x="1403648" y="1406734"/>
            <a:ext cx="7272808" cy="4524315"/>
          </a:xfrm>
          <a:prstGeom prst="rect">
            <a:avLst/>
          </a:prstGeom>
          <a:noFill/>
        </p:spPr>
        <p:txBody>
          <a:bodyPr wrap="square" rtlCol="0">
            <a:spAutoFit/>
          </a:bodyPr>
          <a:lstStyle/>
          <a:p>
            <a:r>
              <a:rPr lang="en-GB" sz="2400" dirty="0"/>
              <a:t>I </a:t>
            </a:r>
            <a:r>
              <a:rPr lang="en-GB" sz="2400" dirty="0">
                <a:solidFill>
                  <a:srgbClr val="3FCDFF"/>
                </a:solidFill>
              </a:rPr>
              <a:t>drove into </a:t>
            </a:r>
            <a:r>
              <a:rPr lang="en-GB" sz="2400" dirty="0" err="1"/>
              <a:t>Vergato</a:t>
            </a:r>
            <a:r>
              <a:rPr lang="en-GB" sz="2400" dirty="0"/>
              <a:t> to see Guy</a:t>
            </a:r>
            <a:r>
              <a:rPr lang="en-GB" sz="2400" dirty="0">
                <a:solidFill>
                  <a:srgbClr val="3FCDFF"/>
                </a:solidFill>
              </a:rPr>
              <a:t> </a:t>
            </a:r>
            <a:endParaRPr lang="en-GB" sz="2400" dirty="0"/>
          </a:p>
          <a:p>
            <a:endParaRPr lang="en-GB" sz="2400" dirty="0"/>
          </a:p>
          <a:p>
            <a:r>
              <a:rPr lang="en-GB" sz="2400" dirty="0"/>
              <a:t>I </a:t>
            </a:r>
            <a:r>
              <a:rPr lang="en-GB" sz="2400" dirty="0">
                <a:solidFill>
                  <a:srgbClr val="3FCDFF"/>
                </a:solidFill>
              </a:rPr>
              <a:t>went into</a:t>
            </a:r>
            <a:r>
              <a:rPr lang="en-GB" sz="2400" dirty="0"/>
              <a:t> </a:t>
            </a:r>
            <a:r>
              <a:rPr lang="en-GB" sz="2400" dirty="0" err="1"/>
              <a:t>Vergato</a:t>
            </a:r>
            <a:r>
              <a:rPr lang="en-GB" sz="2400" dirty="0"/>
              <a:t> to see Guy</a:t>
            </a:r>
            <a:r>
              <a:rPr lang="en-GB" sz="2400" dirty="0">
                <a:solidFill>
                  <a:srgbClr val="3FCDFF"/>
                </a:solidFill>
              </a:rPr>
              <a:t> </a:t>
            </a:r>
            <a:endParaRPr lang="en-GB" sz="2400" dirty="0"/>
          </a:p>
          <a:p>
            <a:endParaRPr lang="en-GB" sz="2400" dirty="0"/>
          </a:p>
          <a:p>
            <a:r>
              <a:rPr lang="en-GB" sz="2400" dirty="0"/>
              <a:t>I </a:t>
            </a:r>
            <a:r>
              <a:rPr lang="en-GB" sz="2400" dirty="0">
                <a:solidFill>
                  <a:srgbClr val="3FCDFF"/>
                </a:solidFill>
              </a:rPr>
              <a:t>came into </a:t>
            </a:r>
            <a:r>
              <a:rPr lang="en-GB" sz="2400" dirty="0" err="1"/>
              <a:t>Vergato</a:t>
            </a:r>
            <a:r>
              <a:rPr lang="en-GB" sz="2400" dirty="0"/>
              <a:t> to see Guy</a:t>
            </a:r>
            <a:r>
              <a:rPr lang="en-GB" sz="2400" dirty="0">
                <a:solidFill>
                  <a:srgbClr val="3FCDFF"/>
                </a:solidFill>
              </a:rPr>
              <a:t> </a:t>
            </a:r>
            <a:endParaRPr lang="en-GB" sz="2400" dirty="0"/>
          </a:p>
          <a:p>
            <a:endParaRPr lang="en-GB" sz="2400" dirty="0"/>
          </a:p>
          <a:p>
            <a:r>
              <a:rPr lang="en-GB" sz="2400" dirty="0"/>
              <a:t>I </a:t>
            </a:r>
            <a:r>
              <a:rPr lang="en-GB" sz="2400" dirty="0">
                <a:solidFill>
                  <a:srgbClr val="3FCDFF"/>
                </a:solidFill>
              </a:rPr>
              <a:t>walked into </a:t>
            </a:r>
            <a:r>
              <a:rPr lang="en-GB" sz="2400" dirty="0" err="1"/>
              <a:t>Vergato</a:t>
            </a:r>
            <a:r>
              <a:rPr lang="en-GB" sz="2400" dirty="0"/>
              <a:t> to see Guy</a:t>
            </a:r>
            <a:r>
              <a:rPr lang="en-GB" sz="2400" dirty="0">
                <a:solidFill>
                  <a:srgbClr val="3FCDFF"/>
                </a:solidFill>
              </a:rPr>
              <a:t> </a:t>
            </a:r>
            <a:endParaRPr lang="en-GB" sz="2400" dirty="0"/>
          </a:p>
          <a:p>
            <a:endParaRPr lang="en-GB" sz="2400" dirty="0"/>
          </a:p>
          <a:p>
            <a:r>
              <a:rPr lang="en-GB" sz="2400" dirty="0"/>
              <a:t>I </a:t>
            </a:r>
            <a:r>
              <a:rPr lang="en-GB" sz="2400" dirty="0">
                <a:solidFill>
                  <a:srgbClr val="3FCDFF"/>
                </a:solidFill>
              </a:rPr>
              <a:t>travelled into</a:t>
            </a:r>
            <a:r>
              <a:rPr lang="en-GB" sz="2400" dirty="0"/>
              <a:t> </a:t>
            </a:r>
            <a:r>
              <a:rPr lang="en-GB" sz="2400" dirty="0" err="1"/>
              <a:t>Vergato</a:t>
            </a:r>
            <a:r>
              <a:rPr lang="en-GB" sz="2400" dirty="0"/>
              <a:t> to see Guy</a:t>
            </a:r>
          </a:p>
          <a:p>
            <a:endParaRPr lang="en-GB" sz="2400" dirty="0">
              <a:solidFill>
                <a:srgbClr val="3FCDFF"/>
              </a:solidFill>
            </a:endParaRPr>
          </a:p>
          <a:p>
            <a:r>
              <a:rPr lang="en-GB" sz="2400" dirty="0"/>
              <a:t>I</a:t>
            </a:r>
            <a:r>
              <a:rPr lang="en-GB" sz="2400" dirty="0">
                <a:solidFill>
                  <a:srgbClr val="3FCDFF"/>
                </a:solidFill>
              </a:rPr>
              <a:t> </a:t>
            </a:r>
            <a:r>
              <a:rPr lang="en-GB" sz="2400" dirty="0">
                <a:solidFill>
                  <a:srgbClr val="FF0000"/>
                </a:solidFill>
              </a:rPr>
              <a:t>arrived into </a:t>
            </a:r>
            <a:r>
              <a:rPr lang="en-GB" sz="2400" dirty="0" err="1"/>
              <a:t>Vergato</a:t>
            </a:r>
            <a:r>
              <a:rPr lang="en-GB" sz="2400" dirty="0"/>
              <a:t> to see Guy</a:t>
            </a:r>
          </a:p>
          <a:p>
            <a:endParaRPr lang="en-GB" sz="2400" dirty="0"/>
          </a:p>
        </p:txBody>
      </p:sp>
    </p:spTree>
    <p:extLst>
      <p:ext uri="{BB962C8B-B14F-4D97-AF65-F5344CB8AC3E}">
        <p14:creationId xmlns:p14="http://schemas.microsoft.com/office/powerpoint/2010/main" val="26586675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25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25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25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fade">
                                      <p:cBhvr>
                                        <p:cTn id="19" dur="250"/>
                                        <p:tgtEl>
                                          <p:spTgt spid="4">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10" end="10"/>
                                            </p:txEl>
                                          </p:spTgt>
                                        </p:tgtEl>
                                        <p:attrNameLst>
                                          <p:attrName>style.visibility</p:attrName>
                                        </p:attrNameLst>
                                      </p:cBhvr>
                                      <p:to>
                                        <p:strVal val="visible"/>
                                      </p:to>
                                    </p:set>
                                    <p:animEffect transition="in" filter="fade">
                                      <p:cBhvr>
                                        <p:cTn id="24" dur="25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600400"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normAutofit fontScale="90000"/>
          </a:bodyPr>
          <a:lstStyle/>
          <a:p>
            <a:r>
              <a:rPr lang="en-GB" sz="2400" b="1" dirty="0">
                <a:solidFill>
                  <a:srgbClr val="FFFF00"/>
                </a:solidFill>
              </a:rPr>
              <a:t>ASPECTUAL TYPE/AKSIONSART</a:t>
            </a:r>
            <a:br>
              <a:rPr lang="en-GB" sz="2400" b="1" dirty="0">
                <a:solidFill>
                  <a:srgbClr val="FFFF00"/>
                </a:solidFill>
              </a:rPr>
            </a:br>
            <a:r>
              <a:rPr lang="en-GB" sz="2400" b="1" dirty="0" err="1">
                <a:solidFill>
                  <a:srgbClr val="92D050"/>
                </a:solidFill>
              </a:rPr>
              <a:t>Nonstative</a:t>
            </a:r>
            <a:r>
              <a:rPr lang="en-GB" sz="2400" b="1" dirty="0">
                <a:solidFill>
                  <a:srgbClr val="92D050"/>
                </a:solidFill>
              </a:rPr>
              <a:t> Durative Activities</a:t>
            </a:r>
            <a:br>
              <a:rPr lang="en-GB" sz="2400" b="1" dirty="0">
                <a:solidFill>
                  <a:srgbClr val="92D050"/>
                </a:solidFill>
              </a:rPr>
            </a:br>
            <a:r>
              <a:rPr lang="en-GB" sz="2400" b="1" dirty="0">
                <a:solidFill>
                  <a:srgbClr val="92D050"/>
                </a:solidFill>
              </a:rPr>
              <a:t>(Levin 2009)</a:t>
            </a:r>
          </a:p>
        </p:txBody>
      </p:sp>
      <p:sp>
        <p:nvSpPr>
          <p:cNvPr id="3" name="TextBox 2"/>
          <p:cNvSpPr txBox="1"/>
          <p:nvPr/>
        </p:nvSpPr>
        <p:spPr>
          <a:xfrm>
            <a:off x="366936" y="1842175"/>
            <a:ext cx="8410128" cy="4616648"/>
          </a:xfrm>
          <a:prstGeom prst="rect">
            <a:avLst/>
          </a:prstGeom>
          <a:noFill/>
        </p:spPr>
        <p:txBody>
          <a:bodyPr wrap="square" rtlCol="0">
            <a:spAutoFit/>
          </a:bodyPr>
          <a:lstStyle/>
          <a:p>
            <a:r>
              <a:rPr lang="en-GB" dirty="0"/>
              <a:t>3.1.1 Subdividing durative verbs</a:t>
            </a:r>
          </a:p>
          <a:p>
            <a:endParaRPr lang="en-GB" dirty="0"/>
          </a:p>
          <a:p>
            <a:pPr marL="176213" indent="-176213"/>
            <a:r>
              <a:rPr lang="en-GB" dirty="0"/>
              <a:t>• Many verbs describe events that take time, </a:t>
            </a:r>
            <a:r>
              <a:rPr lang="en-GB" dirty="0">
                <a:solidFill>
                  <a:srgbClr val="FFC000"/>
                </a:solidFill>
              </a:rPr>
              <a:t>but have no inherent temporal endpoint</a:t>
            </a:r>
            <a:r>
              <a:rPr lang="en-GB" dirty="0"/>
              <a:t>; such events could go on indefinitely, at least if real world limitations or conventions weren’t a consideration.</a:t>
            </a:r>
          </a:p>
          <a:p>
            <a:pPr marL="176213" indent="-176213"/>
            <a:endParaRPr lang="en-GB" dirty="0"/>
          </a:p>
          <a:p>
            <a:r>
              <a:rPr lang="en-GB" dirty="0"/>
              <a:t>a. Pat ran.</a:t>
            </a:r>
          </a:p>
          <a:p>
            <a:endParaRPr lang="en-GB" dirty="0"/>
          </a:p>
          <a:p>
            <a:r>
              <a:rPr lang="en-GB" dirty="0"/>
              <a:t>b. Kim wiped the counter</a:t>
            </a:r>
          </a:p>
          <a:p>
            <a:endParaRPr lang="en-GB" dirty="0"/>
          </a:p>
          <a:p>
            <a:r>
              <a:rPr lang="en-GB" dirty="0"/>
              <a:t>c. Sam poured the milk</a:t>
            </a:r>
          </a:p>
          <a:p>
            <a:endParaRPr lang="en-GB" dirty="0"/>
          </a:p>
          <a:p>
            <a:r>
              <a:rPr lang="en-GB" dirty="0"/>
              <a:t>Such events are known as </a:t>
            </a:r>
            <a:r>
              <a:rPr lang="en-GB" sz="2000" b="1" dirty="0">
                <a:solidFill>
                  <a:srgbClr val="FFC000"/>
                </a:solidFill>
              </a:rPr>
              <a:t>ACTIVITIES</a:t>
            </a:r>
            <a:r>
              <a:rPr lang="en-GB" dirty="0"/>
              <a:t>.</a:t>
            </a:r>
          </a:p>
          <a:p>
            <a:endParaRPr lang="en-GB" dirty="0"/>
          </a:p>
          <a:p>
            <a:r>
              <a:rPr lang="en-GB" sz="2400" dirty="0">
                <a:solidFill>
                  <a:srgbClr val="00DE64"/>
                </a:solidFill>
              </a:rPr>
              <a:t>(go, travel, sail, fly, drive)</a:t>
            </a:r>
          </a:p>
          <a:p>
            <a:endParaRPr lang="en-GB" dirty="0"/>
          </a:p>
        </p:txBody>
      </p:sp>
    </p:spTree>
    <p:extLst>
      <p:ext uri="{BB962C8B-B14F-4D97-AF65-F5344CB8AC3E}">
        <p14:creationId xmlns:p14="http://schemas.microsoft.com/office/powerpoint/2010/main" val="222996518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1309688" y="333375"/>
            <a:ext cx="7834312" cy="1084263"/>
          </a:xfrm>
          <a:prstGeom prst="rect">
            <a:avLst/>
          </a:prstGeom>
        </p:spPr>
        <p:txBody>
          <a:bodyPr>
            <a:normAutofit fontScale="90000"/>
          </a:bodyPr>
          <a:lstStyle/>
          <a:p>
            <a:r>
              <a:rPr lang="en-GB" sz="2400" b="1" dirty="0">
                <a:solidFill>
                  <a:srgbClr val="FFFF00"/>
                </a:solidFill>
              </a:rPr>
              <a:t>ASPECTUAL TYPE/AKSIONSART </a:t>
            </a:r>
            <a:br>
              <a:rPr lang="en-GB" sz="2400" b="1" dirty="0">
                <a:solidFill>
                  <a:srgbClr val="FFFF00"/>
                </a:solidFill>
              </a:rPr>
            </a:br>
            <a:r>
              <a:rPr lang="en-GB" sz="2400" b="1" dirty="0" err="1">
                <a:solidFill>
                  <a:srgbClr val="92D050"/>
                </a:solidFill>
              </a:rPr>
              <a:t>Nonstative</a:t>
            </a:r>
            <a:r>
              <a:rPr lang="en-GB" sz="2400" b="1" dirty="0">
                <a:solidFill>
                  <a:srgbClr val="92D050"/>
                </a:solidFill>
              </a:rPr>
              <a:t> Durative Accomplishment</a:t>
            </a:r>
            <a:br>
              <a:rPr lang="en-GB" sz="2400" b="1" dirty="0">
                <a:solidFill>
                  <a:srgbClr val="92D050"/>
                </a:solidFill>
              </a:rPr>
            </a:br>
            <a:r>
              <a:rPr lang="en-GB" sz="2400" b="1" dirty="0">
                <a:solidFill>
                  <a:srgbClr val="92D050"/>
                </a:solidFill>
              </a:rPr>
              <a:t>(Levin 2009)</a:t>
            </a:r>
          </a:p>
        </p:txBody>
      </p:sp>
      <p:sp>
        <p:nvSpPr>
          <p:cNvPr id="3" name="TextBox 2"/>
          <p:cNvSpPr txBox="1"/>
          <p:nvPr/>
        </p:nvSpPr>
        <p:spPr>
          <a:xfrm>
            <a:off x="366936" y="1916832"/>
            <a:ext cx="8410128" cy="5201424"/>
          </a:xfrm>
          <a:prstGeom prst="rect">
            <a:avLst/>
          </a:prstGeom>
          <a:noFill/>
        </p:spPr>
        <p:txBody>
          <a:bodyPr wrap="square" rtlCol="0">
            <a:spAutoFit/>
          </a:bodyPr>
          <a:lstStyle/>
          <a:p>
            <a:r>
              <a:rPr lang="en-GB" dirty="0"/>
              <a:t>3.1.1 Subdividing durative verbs</a:t>
            </a:r>
          </a:p>
          <a:p>
            <a:endParaRPr lang="en-GB" dirty="0"/>
          </a:p>
          <a:p>
            <a:r>
              <a:rPr lang="en-GB" dirty="0"/>
              <a:t>• There are some verbs which also describe events that take time, but these events have an inherent endpoint, also known as a “culmination” or “telos” at which a result state comes about. The duration of the event up to the endpoint is occupied by the process that leads up to the result state, although the nature of this process is left unspecified by the verb.</a:t>
            </a:r>
          </a:p>
          <a:p>
            <a:endParaRPr lang="en-GB" dirty="0"/>
          </a:p>
          <a:p>
            <a:r>
              <a:rPr lang="en-GB" dirty="0"/>
              <a:t>a. Pat </a:t>
            </a:r>
            <a:r>
              <a:rPr lang="en-GB" dirty="0">
                <a:solidFill>
                  <a:srgbClr val="00EE6C"/>
                </a:solidFill>
              </a:rPr>
              <a:t>drew</a:t>
            </a:r>
            <a:r>
              <a:rPr lang="en-GB" dirty="0"/>
              <a:t> a picture of the vase of flowers</a:t>
            </a:r>
          </a:p>
          <a:p>
            <a:endParaRPr lang="en-GB" dirty="0"/>
          </a:p>
          <a:p>
            <a:r>
              <a:rPr lang="en-GB" dirty="0"/>
              <a:t>b. Kim </a:t>
            </a:r>
            <a:r>
              <a:rPr lang="en-GB" dirty="0">
                <a:solidFill>
                  <a:srgbClr val="00EE6C"/>
                </a:solidFill>
              </a:rPr>
              <a:t>cleaned</a:t>
            </a:r>
            <a:r>
              <a:rPr lang="en-GB" dirty="0"/>
              <a:t> the counter</a:t>
            </a:r>
          </a:p>
          <a:p>
            <a:endParaRPr lang="en-GB" dirty="0"/>
          </a:p>
          <a:p>
            <a:r>
              <a:rPr lang="en-GB" dirty="0"/>
              <a:t>c. Sam </a:t>
            </a:r>
            <a:r>
              <a:rPr lang="en-GB" dirty="0">
                <a:solidFill>
                  <a:srgbClr val="00EE6C"/>
                </a:solidFill>
              </a:rPr>
              <a:t>filled</a:t>
            </a:r>
            <a:r>
              <a:rPr lang="en-GB" dirty="0"/>
              <a:t> the pitcher (with the milk)</a:t>
            </a:r>
          </a:p>
          <a:p>
            <a:endParaRPr lang="en-GB" dirty="0"/>
          </a:p>
          <a:p>
            <a:r>
              <a:rPr lang="en-GB" dirty="0"/>
              <a:t>Such events are known as </a:t>
            </a:r>
            <a:r>
              <a:rPr lang="en-GB" sz="2000" b="1" dirty="0">
                <a:solidFill>
                  <a:srgbClr val="FFC000"/>
                </a:solidFill>
              </a:rPr>
              <a:t>ACCOMPLISHMENTS</a:t>
            </a:r>
            <a:r>
              <a:rPr lang="en-GB" dirty="0"/>
              <a:t>.</a:t>
            </a:r>
          </a:p>
          <a:p>
            <a:endParaRPr lang="en-GB" dirty="0"/>
          </a:p>
          <a:p>
            <a:endParaRPr lang="en-GB" sz="2400" dirty="0">
              <a:solidFill>
                <a:srgbClr val="00DE64"/>
              </a:solidFill>
            </a:endParaRPr>
          </a:p>
          <a:p>
            <a:endParaRPr lang="en-GB" dirty="0"/>
          </a:p>
        </p:txBody>
      </p:sp>
    </p:spTree>
    <p:extLst>
      <p:ext uri="{BB962C8B-B14F-4D97-AF65-F5344CB8AC3E}">
        <p14:creationId xmlns:p14="http://schemas.microsoft.com/office/powerpoint/2010/main" val="256125267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dirty="0"/>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normAutofit fontScale="90000"/>
          </a:bodyPr>
          <a:lstStyle/>
          <a:p>
            <a:r>
              <a:rPr lang="en-GB" sz="2400" b="1" dirty="0">
                <a:solidFill>
                  <a:srgbClr val="FFFF00"/>
                </a:solidFill>
              </a:rPr>
              <a:t>ASPECTUAL TYPE/AKSIONSART</a:t>
            </a:r>
            <a:br>
              <a:rPr lang="en-GB" sz="2400" b="1" dirty="0">
                <a:solidFill>
                  <a:srgbClr val="FFFF00"/>
                </a:solidFill>
              </a:rPr>
            </a:br>
            <a:r>
              <a:rPr lang="en-GB" sz="2400" b="1" dirty="0" err="1">
                <a:solidFill>
                  <a:srgbClr val="92D050"/>
                </a:solidFill>
              </a:rPr>
              <a:t>Nonstative</a:t>
            </a:r>
            <a:r>
              <a:rPr lang="en-GB" sz="2400" b="1" dirty="0">
                <a:solidFill>
                  <a:srgbClr val="92D050"/>
                </a:solidFill>
              </a:rPr>
              <a:t> Punctual Achievements</a:t>
            </a:r>
            <a:br>
              <a:rPr lang="en-GB" sz="2400" b="1" dirty="0">
                <a:solidFill>
                  <a:srgbClr val="92D050"/>
                </a:solidFill>
              </a:rPr>
            </a:br>
            <a:r>
              <a:rPr lang="en-GB" sz="2400" b="1" dirty="0">
                <a:solidFill>
                  <a:srgbClr val="92D050"/>
                </a:solidFill>
              </a:rPr>
              <a:t>(Levin 2009)</a:t>
            </a:r>
          </a:p>
        </p:txBody>
      </p:sp>
      <p:sp>
        <p:nvSpPr>
          <p:cNvPr id="3" name="TextBox 2"/>
          <p:cNvSpPr txBox="1"/>
          <p:nvPr/>
        </p:nvSpPr>
        <p:spPr>
          <a:xfrm>
            <a:off x="287524" y="1728389"/>
            <a:ext cx="8568952" cy="3724096"/>
          </a:xfrm>
          <a:prstGeom prst="rect">
            <a:avLst/>
          </a:prstGeom>
          <a:noFill/>
        </p:spPr>
        <p:txBody>
          <a:bodyPr wrap="square" rtlCol="0">
            <a:spAutoFit/>
          </a:bodyPr>
          <a:lstStyle/>
          <a:p>
            <a:r>
              <a:rPr lang="en-GB" dirty="0"/>
              <a:t>• Some verbs, such as </a:t>
            </a:r>
            <a:r>
              <a:rPr lang="en-GB" i="1" dirty="0"/>
              <a:t>explode</a:t>
            </a:r>
            <a:r>
              <a:rPr lang="en-GB" dirty="0"/>
              <a:t> or </a:t>
            </a:r>
            <a:r>
              <a:rPr lang="en-GB" i="1" dirty="0"/>
              <a:t>break</a:t>
            </a:r>
            <a:r>
              <a:rPr lang="en-GB" dirty="0"/>
              <a:t>, describe events that are </a:t>
            </a:r>
            <a:r>
              <a:rPr lang="en-GB" dirty="0">
                <a:solidFill>
                  <a:srgbClr val="FFC000"/>
                </a:solidFill>
              </a:rPr>
              <a:t>punctual</a:t>
            </a:r>
            <a:r>
              <a:rPr lang="en-GB" dirty="0"/>
              <a:t>; they describe the moment at which there is a transition to a result state. Thus, they are like accomplishments in being  </a:t>
            </a:r>
            <a:r>
              <a:rPr lang="en-GB" dirty="0">
                <a:solidFill>
                  <a:srgbClr val="FFC000"/>
                </a:solidFill>
              </a:rPr>
              <a:t>defined by a result state</a:t>
            </a:r>
            <a:r>
              <a:rPr lang="en-GB" dirty="0"/>
              <a:t>. </a:t>
            </a:r>
          </a:p>
          <a:p>
            <a:endParaRPr lang="en-GB" dirty="0"/>
          </a:p>
          <a:p>
            <a:r>
              <a:rPr lang="en-GB" dirty="0"/>
              <a:t>a. Carey </a:t>
            </a:r>
            <a:r>
              <a:rPr lang="en-GB" dirty="0">
                <a:solidFill>
                  <a:srgbClr val="00EE6C"/>
                </a:solidFill>
              </a:rPr>
              <a:t>broke</a:t>
            </a:r>
            <a:r>
              <a:rPr lang="en-GB" dirty="0"/>
              <a:t> the window.</a:t>
            </a:r>
          </a:p>
          <a:p>
            <a:endParaRPr lang="en-GB" dirty="0"/>
          </a:p>
          <a:p>
            <a:r>
              <a:rPr lang="en-GB" dirty="0"/>
              <a:t>b. The gas main </a:t>
            </a:r>
            <a:r>
              <a:rPr lang="en-GB" dirty="0">
                <a:solidFill>
                  <a:srgbClr val="00EE6C"/>
                </a:solidFill>
              </a:rPr>
              <a:t>exploded</a:t>
            </a:r>
            <a:r>
              <a:rPr lang="en-GB" dirty="0"/>
              <a:t>.</a:t>
            </a:r>
          </a:p>
          <a:p>
            <a:endParaRPr lang="en-GB" dirty="0"/>
          </a:p>
          <a:p>
            <a:r>
              <a:rPr lang="en-GB" dirty="0"/>
              <a:t>c. The train </a:t>
            </a:r>
            <a:r>
              <a:rPr lang="en-GB" dirty="0">
                <a:solidFill>
                  <a:srgbClr val="FF0000"/>
                </a:solidFill>
              </a:rPr>
              <a:t>arrived </a:t>
            </a:r>
            <a:r>
              <a:rPr lang="en-GB" dirty="0"/>
              <a:t>at the station.</a:t>
            </a:r>
          </a:p>
          <a:p>
            <a:endParaRPr lang="en-GB" dirty="0"/>
          </a:p>
          <a:p>
            <a:r>
              <a:rPr lang="en-GB" dirty="0"/>
              <a:t>d. The appraiser </a:t>
            </a:r>
            <a:r>
              <a:rPr lang="en-GB" dirty="0">
                <a:solidFill>
                  <a:srgbClr val="00EE6C"/>
                </a:solidFill>
              </a:rPr>
              <a:t>noticed</a:t>
            </a:r>
            <a:r>
              <a:rPr lang="en-GB" dirty="0"/>
              <a:t> the flaw in the glass.</a:t>
            </a:r>
          </a:p>
          <a:p>
            <a:endParaRPr lang="en-GB" dirty="0"/>
          </a:p>
          <a:p>
            <a:r>
              <a:rPr lang="en-GB" dirty="0"/>
              <a:t>Such events are known as </a:t>
            </a:r>
            <a:r>
              <a:rPr lang="en-GB" sz="2000" b="1" dirty="0">
                <a:solidFill>
                  <a:srgbClr val="FFC000"/>
                </a:solidFill>
              </a:rPr>
              <a:t>ACHIEVEMENTS</a:t>
            </a:r>
            <a:endParaRPr lang="en-GB" b="1" dirty="0"/>
          </a:p>
        </p:txBody>
      </p:sp>
      <p:sp>
        <p:nvSpPr>
          <p:cNvPr id="4" name="TextBox 3"/>
          <p:cNvSpPr txBox="1"/>
          <p:nvPr/>
        </p:nvSpPr>
        <p:spPr>
          <a:xfrm>
            <a:off x="5784969" y="3365197"/>
            <a:ext cx="2592288" cy="923330"/>
          </a:xfrm>
          <a:prstGeom prst="rect">
            <a:avLst/>
          </a:prstGeom>
          <a:noFill/>
        </p:spPr>
        <p:txBody>
          <a:bodyPr wrap="square" rtlCol="0">
            <a:spAutoFit/>
          </a:bodyPr>
          <a:lstStyle/>
          <a:p>
            <a:pPr algn="ctr"/>
            <a:r>
              <a:rPr lang="en-GB" b="1" dirty="0">
                <a:solidFill>
                  <a:srgbClr val="FF0000"/>
                </a:solidFill>
              </a:rPr>
              <a:t>DIFFERENT TRANSITION </a:t>
            </a:r>
          </a:p>
          <a:p>
            <a:pPr algn="ctr"/>
            <a:r>
              <a:rPr lang="en-GB" b="1" dirty="0">
                <a:solidFill>
                  <a:srgbClr val="FF0000"/>
                </a:solidFill>
              </a:rPr>
              <a:t>LENGTHS</a:t>
            </a:r>
          </a:p>
        </p:txBody>
      </p:sp>
      <p:sp>
        <p:nvSpPr>
          <p:cNvPr id="5" name="Down Arrow 4"/>
          <p:cNvSpPr/>
          <p:nvPr/>
        </p:nvSpPr>
        <p:spPr bwMode="auto">
          <a:xfrm rot="5897769">
            <a:off x="5620382" y="3152116"/>
            <a:ext cx="207176" cy="932903"/>
          </a:xfrm>
          <a:prstGeom prst="downArrow">
            <a:avLst/>
          </a:prstGeom>
          <a:solidFill>
            <a:srgbClr val="FF0000"/>
          </a:solidFill>
          <a:ln w="19050">
            <a:solidFill>
              <a:srgbClr val="FF0000"/>
            </a:solidFill>
            <a:miter lim="800000"/>
            <a:headEnd/>
            <a:tailEnd/>
          </a:ln>
        </p:spPr>
        <p:txBody>
          <a:bodyPr wrap="none" rtlCol="0" anchor="ctr"/>
          <a:lstStyle/>
          <a:p>
            <a:pPr algn="ctr"/>
            <a:endParaRPr lang="en-GB" dirty="0"/>
          </a:p>
        </p:txBody>
      </p:sp>
      <p:sp>
        <p:nvSpPr>
          <p:cNvPr id="7" name="Down Arrow 6"/>
          <p:cNvSpPr/>
          <p:nvPr/>
        </p:nvSpPr>
        <p:spPr bwMode="auto">
          <a:xfrm rot="3601124">
            <a:off x="5686401" y="3900418"/>
            <a:ext cx="192082" cy="962350"/>
          </a:xfrm>
          <a:prstGeom prst="downArrow">
            <a:avLst>
              <a:gd name="adj1" fmla="val 50000"/>
              <a:gd name="adj2" fmla="val 86001"/>
            </a:avLst>
          </a:prstGeom>
          <a:solidFill>
            <a:srgbClr val="FF0000"/>
          </a:solidFill>
          <a:ln w="19050">
            <a:solidFill>
              <a:srgbClr val="FF0000"/>
            </a:solidFill>
            <a:miter lim="800000"/>
            <a:headEnd/>
            <a:tailEnd/>
          </a:ln>
        </p:spPr>
        <p:txBody>
          <a:bodyPr wrap="none" rtlCol="0" anchor="ctr"/>
          <a:lstStyle/>
          <a:p>
            <a:pPr algn="ctr"/>
            <a:endParaRPr lang="en-GB"/>
          </a:p>
        </p:txBody>
      </p:sp>
      <p:sp>
        <p:nvSpPr>
          <p:cNvPr id="8" name="Down Arrow 7"/>
          <p:cNvSpPr/>
          <p:nvPr/>
        </p:nvSpPr>
        <p:spPr bwMode="auto">
          <a:xfrm rot="4789025">
            <a:off x="5543892" y="3518111"/>
            <a:ext cx="215286" cy="982624"/>
          </a:xfrm>
          <a:prstGeom prst="downArrow">
            <a:avLst/>
          </a:prstGeom>
          <a:solidFill>
            <a:srgbClr val="FF0000"/>
          </a:solidFill>
          <a:ln w="19050">
            <a:solidFill>
              <a:srgbClr val="FF0000"/>
            </a:solidFill>
            <a:miter lim="800000"/>
            <a:headEnd/>
            <a:tailEnd/>
          </a:ln>
        </p:spPr>
        <p:txBody>
          <a:bodyPr wrap="none" rtlCol="0" anchor="ctr"/>
          <a:lstStyle/>
          <a:p>
            <a:pPr algn="ctr"/>
            <a:endParaRPr lang="en-GB" dirty="0"/>
          </a:p>
        </p:txBody>
      </p:sp>
      <p:sp>
        <p:nvSpPr>
          <p:cNvPr id="9" name="Down Arrow 4">
            <a:extLst>
              <a:ext uri="{FF2B5EF4-FFF2-40B4-BE49-F238E27FC236}">
                <a16:creationId xmlns:a16="http://schemas.microsoft.com/office/drawing/2014/main" id="{53876BDA-54F5-4042-984A-BB8EEBC140A8}"/>
              </a:ext>
            </a:extLst>
          </p:cNvPr>
          <p:cNvSpPr/>
          <p:nvPr/>
        </p:nvSpPr>
        <p:spPr bwMode="auto">
          <a:xfrm rot="6623599">
            <a:off x="5667103" y="2836461"/>
            <a:ext cx="195946" cy="932903"/>
          </a:xfrm>
          <a:prstGeom prst="downArrow">
            <a:avLst/>
          </a:prstGeom>
          <a:solidFill>
            <a:srgbClr val="FF0000"/>
          </a:solidFill>
          <a:ln w="19050">
            <a:solidFill>
              <a:srgbClr val="FF0000"/>
            </a:solidFill>
            <a:miter lim="800000"/>
            <a:headEnd/>
            <a:tailEnd/>
          </a:ln>
        </p:spPr>
        <p:txBody>
          <a:bodyPr wrap="none" rtlCol="0" anchor="ctr"/>
          <a:lstStyle/>
          <a:p>
            <a:pPr algn="ctr"/>
            <a:endParaRPr lang="en-GB" dirty="0"/>
          </a:p>
        </p:txBody>
      </p:sp>
    </p:spTree>
    <p:extLst>
      <p:ext uri="{BB962C8B-B14F-4D97-AF65-F5344CB8AC3E}">
        <p14:creationId xmlns:p14="http://schemas.microsoft.com/office/powerpoint/2010/main" val="188232062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right)">
                                      <p:cBhvr>
                                        <p:cTn id="40" dur="500"/>
                                        <p:tgtEl>
                                          <p:spTgt spid="5"/>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right)">
                                      <p:cBhvr>
                                        <p:cTn id="43" dur="500"/>
                                        <p:tgtEl>
                                          <p:spTgt spid="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A8C0AF-FC73-46B3-A5BF-C27962D6892F}"/>
              </a:ext>
            </a:extLst>
          </p:cNvPr>
          <p:cNvSpPr>
            <a:spLocks noGrp="1"/>
          </p:cNvSpPr>
          <p:nvPr>
            <p:ph type="ftr" sz="quarter" idx="11"/>
          </p:nvPr>
        </p:nvSpPr>
        <p:spPr/>
        <p:txBody>
          <a:bodyPr/>
          <a:lstStyle/>
          <a:p>
            <a:pPr>
              <a:defRPr/>
            </a:pPr>
            <a:r>
              <a:rPr lang="it-IT"/>
              <a:t>Giornata in ricordo di Guy - SSLMIT Forlì 12 aprile 2019</a:t>
            </a:r>
            <a:endParaRPr lang="en-GB" dirty="0"/>
          </a:p>
        </p:txBody>
      </p:sp>
      <p:sp>
        <p:nvSpPr>
          <p:cNvPr id="3" name="TextBox 2">
            <a:extLst>
              <a:ext uri="{FF2B5EF4-FFF2-40B4-BE49-F238E27FC236}">
                <a16:creationId xmlns:a16="http://schemas.microsoft.com/office/drawing/2014/main" id="{87B0DBB3-00DC-4DCE-8EF3-70FDFCFD5253}"/>
              </a:ext>
            </a:extLst>
          </p:cNvPr>
          <p:cNvSpPr txBox="1"/>
          <p:nvPr/>
        </p:nvSpPr>
        <p:spPr>
          <a:xfrm>
            <a:off x="899592" y="1700808"/>
            <a:ext cx="7920880" cy="4524315"/>
          </a:xfrm>
          <a:prstGeom prst="rect">
            <a:avLst/>
          </a:prstGeom>
          <a:noFill/>
        </p:spPr>
        <p:txBody>
          <a:bodyPr wrap="square" rtlCol="0">
            <a:spAutoFit/>
          </a:bodyPr>
          <a:lstStyle/>
          <a:p>
            <a:r>
              <a:rPr lang="en-GB" sz="2400" dirty="0"/>
              <a:t>‘arriving into’ first heard on a train</a:t>
            </a:r>
          </a:p>
          <a:p>
            <a:endParaRPr lang="en-GB" sz="2400" dirty="0"/>
          </a:p>
          <a:p>
            <a:r>
              <a:rPr lang="en-GB" sz="2400" dirty="0"/>
              <a:t>Corpus Linguistics – learning and understanding through corpus investigation – BNC (Aston and Burnard)</a:t>
            </a:r>
          </a:p>
          <a:p>
            <a:endParaRPr lang="en-GB" sz="2400" dirty="0"/>
          </a:p>
          <a:p>
            <a:r>
              <a:rPr lang="en-GB" sz="2400" dirty="0" err="1"/>
              <a:t>Septuagenerian</a:t>
            </a:r>
            <a:r>
              <a:rPr lang="en-GB" sz="2400" dirty="0"/>
              <a:t> conservativism versus linguistic observation (prescription versus description)</a:t>
            </a:r>
          </a:p>
          <a:p>
            <a:endParaRPr lang="en-GB" sz="2400" dirty="0"/>
          </a:p>
          <a:p>
            <a:r>
              <a:rPr lang="en-GB" sz="2400" dirty="0"/>
              <a:t>Edge Hill University (Ormskirk, UK) – our last days together</a:t>
            </a:r>
          </a:p>
          <a:p>
            <a:endParaRPr lang="en-GB" sz="2400" dirty="0"/>
          </a:p>
          <a:p>
            <a:endParaRPr lang="en-GB" sz="2400" dirty="0"/>
          </a:p>
        </p:txBody>
      </p:sp>
      <p:sp>
        <p:nvSpPr>
          <p:cNvPr id="4" name="TextBox 3">
            <a:extLst>
              <a:ext uri="{FF2B5EF4-FFF2-40B4-BE49-F238E27FC236}">
                <a16:creationId xmlns:a16="http://schemas.microsoft.com/office/drawing/2014/main" id="{72479B4E-371E-47B4-961A-D42F0E857BF4}"/>
              </a:ext>
            </a:extLst>
          </p:cNvPr>
          <p:cNvSpPr txBox="1"/>
          <p:nvPr/>
        </p:nvSpPr>
        <p:spPr>
          <a:xfrm>
            <a:off x="1907704" y="620688"/>
            <a:ext cx="5328592" cy="523220"/>
          </a:xfrm>
          <a:prstGeom prst="rect">
            <a:avLst/>
          </a:prstGeom>
          <a:noFill/>
        </p:spPr>
        <p:txBody>
          <a:bodyPr wrap="square" rtlCol="0">
            <a:spAutoFit/>
          </a:bodyPr>
          <a:lstStyle/>
          <a:p>
            <a:pPr algn="ctr"/>
            <a:r>
              <a:rPr lang="en-GB" sz="2800" dirty="0">
                <a:solidFill>
                  <a:srgbClr val="FFFF00"/>
                </a:solidFill>
              </a:rPr>
              <a:t>My talk and Guy</a:t>
            </a:r>
          </a:p>
        </p:txBody>
      </p:sp>
    </p:spTree>
    <p:extLst>
      <p:ext uri="{BB962C8B-B14F-4D97-AF65-F5344CB8AC3E}">
        <p14:creationId xmlns:p14="http://schemas.microsoft.com/office/powerpoint/2010/main" val="327622189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lstStyle/>
          <a:p>
            <a:r>
              <a:rPr lang="en-GB" sz="2400" b="1" dirty="0">
                <a:solidFill>
                  <a:srgbClr val="FFFF00"/>
                </a:solidFill>
              </a:rPr>
              <a:t>The ARRIVE time-line</a:t>
            </a:r>
          </a:p>
        </p:txBody>
      </p:sp>
      <p:cxnSp>
        <p:nvCxnSpPr>
          <p:cNvPr id="5" name="Straight Arrow Connector 4"/>
          <p:cNvCxnSpPr/>
          <p:nvPr/>
        </p:nvCxnSpPr>
        <p:spPr>
          <a:xfrm>
            <a:off x="251520" y="3645024"/>
            <a:ext cx="5768280" cy="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28184" y="3645024"/>
            <a:ext cx="993304" cy="0"/>
          </a:xfrm>
          <a:prstGeom prst="straightConnector1">
            <a:avLst/>
          </a:prstGeom>
          <a:ln w="57150">
            <a:solidFill>
              <a:srgbClr val="FF0000"/>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bwMode="auto">
          <a:xfrm>
            <a:off x="7199582" y="3429000"/>
            <a:ext cx="633263" cy="540060"/>
          </a:xfrm>
          <a:prstGeom prst="ellipse">
            <a:avLst/>
          </a:prstGeom>
          <a:solidFill>
            <a:srgbClr val="FFFF00"/>
          </a:solidFill>
          <a:ln w="19050">
            <a:solidFill>
              <a:srgbClr val="FFFF00"/>
            </a:solidFill>
            <a:miter lim="800000"/>
            <a:headEnd/>
            <a:tailEnd/>
          </a:ln>
        </p:spPr>
        <p:txBody>
          <a:bodyPr wrap="none" rtlCol="0" anchor="ctr"/>
          <a:lstStyle/>
          <a:p>
            <a:pPr algn="ctr"/>
            <a:endParaRPr lang="en-GB"/>
          </a:p>
        </p:txBody>
      </p:sp>
      <p:sp>
        <p:nvSpPr>
          <p:cNvPr id="15" name="TextBox 14"/>
          <p:cNvSpPr txBox="1"/>
          <p:nvPr/>
        </p:nvSpPr>
        <p:spPr>
          <a:xfrm>
            <a:off x="5363378" y="4440332"/>
            <a:ext cx="3672408" cy="646331"/>
          </a:xfrm>
          <a:prstGeom prst="rect">
            <a:avLst/>
          </a:prstGeom>
          <a:noFill/>
        </p:spPr>
        <p:txBody>
          <a:bodyPr wrap="square" rtlCol="0">
            <a:spAutoFit/>
          </a:bodyPr>
          <a:lstStyle/>
          <a:p>
            <a:r>
              <a:rPr lang="en-GB" dirty="0"/>
              <a:t>      ARRIVE AT/IN </a:t>
            </a:r>
          </a:p>
          <a:p>
            <a:r>
              <a:rPr lang="en-GB" dirty="0"/>
              <a:t>         </a:t>
            </a:r>
          </a:p>
        </p:txBody>
      </p:sp>
      <p:sp>
        <p:nvSpPr>
          <p:cNvPr id="3" name="TextBox 2"/>
          <p:cNvSpPr txBox="1"/>
          <p:nvPr/>
        </p:nvSpPr>
        <p:spPr>
          <a:xfrm>
            <a:off x="539552" y="4509120"/>
            <a:ext cx="2808312" cy="461665"/>
          </a:xfrm>
          <a:prstGeom prst="rect">
            <a:avLst/>
          </a:prstGeom>
          <a:noFill/>
        </p:spPr>
        <p:txBody>
          <a:bodyPr wrap="square" rtlCol="0">
            <a:spAutoFit/>
          </a:bodyPr>
          <a:lstStyle/>
          <a:p>
            <a:r>
              <a:rPr lang="en-GB" sz="2400" dirty="0"/>
              <a:t>*’</a:t>
            </a:r>
            <a:r>
              <a:rPr lang="en-GB" dirty="0"/>
              <a:t>We’re arriving’</a:t>
            </a:r>
          </a:p>
        </p:txBody>
      </p:sp>
      <p:cxnSp>
        <p:nvCxnSpPr>
          <p:cNvPr id="11" name="Straight Arrow Connector 10"/>
          <p:cNvCxnSpPr/>
          <p:nvPr/>
        </p:nvCxnSpPr>
        <p:spPr>
          <a:xfrm flipV="1">
            <a:off x="1547664" y="3789040"/>
            <a:ext cx="0" cy="612067"/>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19800" y="5602550"/>
            <a:ext cx="2880320" cy="369332"/>
          </a:xfrm>
          <a:prstGeom prst="rect">
            <a:avLst/>
          </a:prstGeom>
          <a:noFill/>
        </p:spPr>
        <p:txBody>
          <a:bodyPr wrap="square" rtlCol="0">
            <a:spAutoFit/>
          </a:bodyPr>
          <a:lstStyle/>
          <a:p>
            <a:r>
              <a:rPr lang="en-GB" dirty="0"/>
              <a:t>         </a:t>
            </a:r>
          </a:p>
        </p:txBody>
      </p:sp>
      <p:sp>
        <p:nvSpPr>
          <p:cNvPr id="7" name="TextBox 6"/>
          <p:cNvSpPr txBox="1"/>
          <p:nvPr/>
        </p:nvSpPr>
        <p:spPr>
          <a:xfrm>
            <a:off x="7300189" y="3377607"/>
            <a:ext cx="432048" cy="523220"/>
          </a:xfrm>
          <a:prstGeom prst="rect">
            <a:avLst/>
          </a:prstGeom>
          <a:noFill/>
        </p:spPr>
        <p:txBody>
          <a:bodyPr wrap="square" rtlCol="0">
            <a:spAutoFit/>
          </a:bodyPr>
          <a:lstStyle/>
          <a:p>
            <a:r>
              <a:rPr lang="en-GB" sz="2800" b="1" dirty="0">
                <a:solidFill>
                  <a:srgbClr val="00B0F0"/>
                </a:solidFill>
              </a:rPr>
              <a:t>D</a:t>
            </a:r>
          </a:p>
        </p:txBody>
      </p:sp>
      <p:cxnSp>
        <p:nvCxnSpPr>
          <p:cNvPr id="12" name="Straight Arrow Connector 11">
            <a:extLst>
              <a:ext uri="{FF2B5EF4-FFF2-40B4-BE49-F238E27FC236}">
                <a16:creationId xmlns:a16="http://schemas.microsoft.com/office/drawing/2014/main" id="{BD8C4294-4D1D-4A51-B7FE-A5948B0ECDAC}"/>
              </a:ext>
            </a:extLst>
          </p:cNvPr>
          <p:cNvCxnSpPr>
            <a:cxnSpLocks/>
          </p:cNvCxnSpPr>
          <p:nvPr/>
        </p:nvCxnSpPr>
        <p:spPr>
          <a:xfrm flipV="1">
            <a:off x="6508666" y="3969060"/>
            <a:ext cx="295582" cy="432048"/>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46595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it-IT"/>
              <a:t>Giornata in ricordo di Guy - SSLMIT Forlì 12 aprile 2019</a:t>
            </a:r>
            <a:endParaRPr lang="en-GB" dirty="0"/>
          </a:p>
        </p:txBody>
      </p:sp>
      <p:sp>
        <p:nvSpPr>
          <p:cNvPr id="3" name="Footer Placeholder 1"/>
          <p:cNvSpPr txBox="1">
            <a:spLocks/>
          </p:cNvSpPr>
          <p:nvPr/>
        </p:nvSpPr>
        <p:spPr bwMode="auto">
          <a:xfrm>
            <a:off x="1580380" y="4913551"/>
            <a:ext cx="3752056" cy="12965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GB"/>
            </a:defPPr>
            <a:lvl1pPr algn="ctr"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defRPr/>
            </a:pPr>
            <a:endParaRPr lang="en-GB" dirty="0"/>
          </a:p>
        </p:txBody>
      </p:sp>
      <p:sp>
        <p:nvSpPr>
          <p:cNvPr id="4" name="Title 5"/>
          <p:cNvSpPr txBox="1">
            <a:spLocks/>
          </p:cNvSpPr>
          <p:nvPr/>
        </p:nvSpPr>
        <p:spPr>
          <a:xfrm>
            <a:off x="395536" y="332656"/>
            <a:ext cx="7834064" cy="1084982"/>
          </a:xfrm>
          <a:prstGeom prst="rect">
            <a:avLst/>
          </a:prstGeom>
        </p:spPr>
        <p:txBody>
          <a:bodyPr vert="horz" lIns="91440" tIns="45720" rIns="91440" bIns="45720" rtlCol="0" anchor="ctr">
            <a:normAutofit/>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r>
              <a:rPr lang="en-GB" sz="2400" b="1" kern="0">
                <a:solidFill>
                  <a:srgbClr val="FFFF00"/>
                </a:solidFill>
              </a:rPr>
              <a:t>The DRIVE time-line</a:t>
            </a:r>
            <a:endParaRPr lang="en-GB" sz="2400" b="1" kern="0" dirty="0">
              <a:solidFill>
                <a:srgbClr val="FFFF00"/>
              </a:solidFill>
            </a:endParaRPr>
          </a:p>
        </p:txBody>
      </p:sp>
      <p:cxnSp>
        <p:nvCxnSpPr>
          <p:cNvPr id="5" name="Straight Arrow Connector 4"/>
          <p:cNvCxnSpPr/>
          <p:nvPr/>
        </p:nvCxnSpPr>
        <p:spPr>
          <a:xfrm>
            <a:off x="251520" y="3645024"/>
            <a:ext cx="5768280" cy="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228184" y="3645024"/>
            <a:ext cx="993304" cy="0"/>
          </a:xfrm>
          <a:prstGeom prst="straightConnector1">
            <a:avLst/>
          </a:prstGeom>
          <a:ln w="57150">
            <a:solidFill>
              <a:srgbClr val="FF0000"/>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7199582" y="3320988"/>
            <a:ext cx="648072" cy="648072"/>
          </a:xfrm>
          <a:prstGeom prst="ellipse">
            <a:avLst/>
          </a:prstGeom>
          <a:solidFill>
            <a:srgbClr val="FFFF00"/>
          </a:solidFill>
          <a:ln w="19050">
            <a:solidFill>
              <a:srgbClr val="FFFF00"/>
            </a:solidFill>
            <a:miter lim="800000"/>
            <a:headEnd/>
            <a:tailEnd/>
          </a:ln>
        </p:spPr>
        <p:txBody>
          <a:bodyPr wrap="none" rtlCol="0" anchor="ctr"/>
          <a:lstStyle/>
          <a:p>
            <a:pPr algn="ctr"/>
            <a:endParaRPr lang="en-GB"/>
          </a:p>
        </p:txBody>
      </p:sp>
      <p:sp>
        <p:nvSpPr>
          <p:cNvPr id="11" name="TextBox 10"/>
          <p:cNvSpPr txBox="1"/>
          <p:nvPr/>
        </p:nvSpPr>
        <p:spPr>
          <a:xfrm>
            <a:off x="1907704" y="4333694"/>
            <a:ext cx="2808312" cy="369332"/>
          </a:xfrm>
          <a:prstGeom prst="rect">
            <a:avLst/>
          </a:prstGeom>
          <a:noFill/>
        </p:spPr>
        <p:txBody>
          <a:bodyPr wrap="square" rtlCol="0">
            <a:spAutoFit/>
          </a:bodyPr>
          <a:lstStyle/>
          <a:p>
            <a:r>
              <a:rPr lang="en-GB" dirty="0"/>
              <a:t>‘We’re driving’</a:t>
            </a:r>
          </a:p>
        </p:txBody>
      </p:sp>
      <p:cxnSp>
        <p:nvCxnSpPr>
          <p:cNvPr id="12" name="Straight Arrow Connector 11"/>
          <p:cNvCxnSpPr>
            <a:cxnSpLocks/>
          </p:cNvCxnSpPr>
          <p:nvPr/>
        </p:nvCxnSpPr>
        <p:spPr>
          <a:xfrm flipH="1" flipV="1">
            <a:off x="2694078" y="3789042"/>
            <a:ext cx="5714" cy="45050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3" y="2422192"/>
            <a:ext cx="3744415" cy="369332"/>
          </a:xfrm>
          <a:prstGeom prst="rect">
            <a:avLst/>
          </a:prstGeom>
          <a:noFill/>
        </p:spPr>
        <p:txBody>
          <a:bodyPr wrap="square" rtlCol="0">
            <a:spAutoFit/>
          </a:bodyPr>
          <a:lstStyle/>
          <a:p>
            <a:r>
              <a:rPr lang="en-GB" dirty="0"/>
              <a:t>‘We’re driving into Reading’</a:t>
            </a:r>
          </a:p>
        </p:txBody>
      </p:sp>
      <p:cxnSp>
        <p:nvCxnSpPr>
          <p:cNvPr id="15" name="Straight Arrow Connector 14"/>
          <p:cNvCxnSpPr/>
          <p:nvPr/>
        </p:nvCxnSpPr>
        <p:spPr>
          <a:xfrm>
            <a:off x="2699792" y="2996514"/>
            <a:ext cx="0" cy="432486"/>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00189" y="3377607"/>
            <a:ext cx="432048" cy="523220"/>
          </a:xfrm>
          <a:prstGeom prst="rect">
            <a:avLst/>
          </a:prstGeom>
          <a:noFill/>
        </p:spPr>
        <p:txBody>
          <a:bodyPr wrap="square" rtlCol="0">
            <a:spAutoFit/>
          </a:bodyPr>
          <a:lstStyle/>
          <a:p>
            <a:r>
              <a:rPr lang="en-GB" sz="2800" b="1" dirty="0">
                <a:solidFill>
                  <a:srgbClr val="00B0F0"/>
                </a:solidFill>
              </a:rPr>
              <a:t>D</a:t>
            </a:r>
          </a:p>
        </p:txBody>
      </p:sp>
    </p:spTree>
    <p:extLst>
      <p:ext uri="{BB962C8B-B14F-4D97-AF65-F5344CB8AC3E}">
        <p14:creationId xmlns:p14="http://schemas.microsoft.com/office/powerpoint/2010/main" val="26117671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781BE0-835E-4ED7-80C0-0985BD4A69F5}"/>
              </a:ext>
            </a:extLst>
          </p:cNvPr>
          <p:cNvSpPr>
            <a:spLocks noGrp="1"/>
          </p:cNvSpPr>
          <p:nvPr>
            <p:ph type="ftr" sz="quarter" idx="11"/>
          </p:nvPr>
        </p:nvSpPr>
        <p:spPr/>
        <p:txBody>
          <a:bodyPr/>
          <a:lstStyle/>
          <a:p>
            <a:pPr>
              <a:defRPr/>
            </a:pPr>
            <a:r>
              <a:rPr lang="it-IT"/>
              <a:t>Giornata in ricordo di Guy - SSLMIT Forlì 12 aprile 2019</a:t>
            </a:r>
            <a:endParaRPr lang="en-GB"/>
          </a:p>
        </p:txBody>
      </p:sp>
      <p:sp>
        <p:nvSpPr>
          <p:cNvPr id="3" name="TextBox 2">
            <a:extLst>
              <a:ext uri="{FF2B5EF4-FFF2-40B4-BE49-F238E27FC236}">
                <a16:creationId xmlns:a16="http://schemas.microsoft.com/office/drawing/2014/main" id="{CFBB241A-0EF3-4A23-AD86-17E306F02B23}"/>
              </a:ext>
            </a:extLst>
          </p:cNvPr>
          <p:cNvSpPr txBox="1"/>
          <p:nvPr/>
        </p:nvSpPr>
        <p:spPr>
          <a:xfrm>
            <a:off x="2267744" y="2132856"/>
            <a:ext cx="6048672" cy="2677656"/>
          </a:xfrm>
          <a:prstGeom prst="rect">
            <a:avLst/>
          </a:prstGeom>
          <a:noFill/>
        </p:spPr>
        <p:txBody>
          <a:bodyPr wrap="square" rtlCol="0">
            <a:spAutoFit/>
          </a:bodyPr>
          <a:lstStyle/>
          <a:p>
            <a:r>
              <a:rPr lang="en-GB" sz="2400" dirty="0"/>
              <a:t>Is this a recent phenomenon?</a:t>
            </a:r>
          </a:p>
          <a:p>
            <a:endParaRPr lang="en-GB" sz="2400" dirty="0"/>
          </a:p>
          <a:p>
            <a:r>
              <a:rPr lang="en-GB" sz="2400" dirty="0"/>
              <a:t>How recent is it?</a:t>
            </a:r>
          </a:p>
          <a:p>
            <a:endParaRPr lang="en-GB" sz="2400" dirty="0"/>
          </a:p>
          <a:p>
            <a:r>
              <a:rPr lang="en-GB" sz="2400" dirty="0"/>
              <a:t>Can corpus investigation help?</a:t>
            </a:r>
          </a:p>
          <a:p>
            <a:endParaRPr lang="en-GB" sz="2400" dirty="0"/>
          </a:p>
          <a:p>
            <a:r>
              <a:rPr lang="en-GB" sz="2400" dirty="0"/>
              <a:t>Data from different periods</a:t>
            </a:r>
          </a:p>
        </p:txBody>
      </p:sp>
    </p:spTree>
    <p:extLst>
      <p:ext uri="{BB962C8B-B14F-4D97-AF65-F5344CB8AC3E}">
        <p14:creationId xmlns:p14="http://schemas.microsoft.com/office/powerpoint/2010/main" val="1662187525"/>
      </p:ext>
    </p:extLst>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66713"/>
            <a:ext cx="7832725" cy="1084262"/>
          </a:xfrm>
          <a:prstGeom prst="rect">
            <a:avLst/>
          </a:prstGeom>
        </p:spPr>
        <p:txBody>
          <a:bodyPr/>
          <a:lstStyle/>
          <a:p>
            <a:r>
              <a:rPr lang="en-GB" sz="2400" b="1" dirty="0">
                <a:solidFill>
                  <a:srgbClr val="FFFF00"/>
                </a:solidFill>
              </a:rPr>
              <a:t>DISTRIBUTION IN TIME PERIODS OF TEXTS IN THE BNC</a:t>
            </a:r>
          </a:p>
        </p:txBody>
      </p:sp>
      <p:pic>
        <p:nvPicPr>
          <p:cNvPr id="5" name="Picture 4">
            <a:extLst>
              <a:ext uri="{FF2B5EF4-FFF2-40B4-BE49-F238E27FC236}">
                <a16:creationId xmlns:a16="http://schemas.microsoft.com/office/drawing/2014/main" id="{01B13544-7D4D-43FD-A4A9-899950AE24F6}"/>
              </a:ext>
            </a:extLst>
          </p:cNvPr>
          <p:cNvPicPr/>
          <p:nvPr/>
        </p:nvPicPr>
        <p:blipFill rotWithShape="1">
          <a:blip r:embed="rId3">
            <a:extLst>
              <a:ext uri="{28A0092B-C50C-407E-A947-70E740481C1C}">
                <a14:useLocalDpi xmlns:a14="http://schemas.microsoft.com/office/drawing/2010/main" val="0"/>
              </a:ext>
            </a:extLst>
          </a:blip>
          <a:srcRect t="3024" b="3024"/>
          <a:stretch/>
        </p:blipFill>
        <p:spPr>
          <a:xfrm>
            <a:off x="-461156" y="1880828"/>
            <a:ext cx="10009112" cy="3096344"/>
          </a:xfrm>
          <a:prstGeom prst="rect">
            <a:avLst/>
          </a:prstGeom>
        </p:spPr>
      </p:pic>
    </p:spTree>
    <p:extLst>
      <p:ext uri="{BB962C8B-B14F-4D97-AF65-F5344CB8AC3E}">
        <p14:creationId xmlns:p14="http://schemas.microsoft.com/office/powerpoint/2010/main" val="3667903066"/>
      </p:ext>
    </p:extLst>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5BD97F-A7E6-45EC-AA10-A4542F3E3F6F}"/>
              </a:ext>
            </a:extLst>
          </p:cNvPr>
          <p:cNvSpPr>
            <a:spLocks noGrp="1"/>
          </p:cNvSpPr>
          <p:nvPr>
            <p:ph type="ftr" sz="quarter" idx="11"/>
          </p:nvPr>
        </p:nvSpPr>
        <p:spPr/>
        <p:txBody>
          <a:bodyPr/>
          <a:lstStyle/>
          <a:p>
            <a:pPr>
              <a:defRPr/>
            </a:pPr>
            <a:r>
              <a:rPr lang="it-IT"/>
              <a:t>Giornata in ricordo di Guy - SSLMIT Forlì 12 aprile 2019</a:t>
            </a:r>
            <a:endParaRPr lang="en-GB"/>
          </a:p>
        </p:txBody>
      </p:sp>
      <p:pic>
        <p:nvPicPr>
          <p:cNvPr id="3" name="Picture 2">
            <a:extLst>
              <a:ext uri="{FF2B5EF4-FFF2-40B4-BE49-F238E27FC236}">
                <a16:creationId xmlns:a16="http://schemas.microsoft.com/office/drawing/2014/main" id="{EEF509C8-267F-4D42-A5DD-DF17145B2F3F}"/>
              </a:ext>
            </a:extLst>
          </p:cNvPr>
          <p:cNvPicPr>
            <a:picLocks noChangeAspect="1"/>
          </p:cNvPicPr>
          <p:nvPr/>
        </p:nvPicPr>
        <p:blipFill>
          <a:blip r:embed="rId2"/>
          <a:stretch>
            <a:fillRect/>
          </a:stretch>
        </p:blipFill>
        <p:spPr>
          <a:xfrm>
            <a:off x="84706" y="3068960"/>
            <a:ext cx="8974587" cy="2983141"/>
          </a:xfrm>
          <a:prstGeom prst="rect">
            <a:avLst/>
          </a:prstGeom>
        </p:spPr>
      </p:pic>
      <p:sp>
        <p:nvSpPr>
          <p:cNvPr id="4" name="TextBox 3">
            <a:extLst>
              <a:ext uri="{FF2B5EF4-FFF2-40B4-BE49-F238E27FC236}">
                <a16:creationId xmlns:a16="http://schemas.microsoft.com/office/drawing/2014/main" id="{8495056E-F173-41FA-AAAE-F24B58E8B985}"/>
              </a:ext>
            </a:extLst>
          </p:cNvPr>
          <p:cNvSpPr txBox="1"/>
          <p:nvPr/>
        </p:nvSpPr>
        <p:spPr>
          <a:xfrm>
            <a:off x="755576" y="404664"/>
            <a:ext cx="7416824" cy="2308324"/>
          </a:xfrm>
          <a:prstGeom prst="rect">
            <a:avLst/>
          </a:prstGeom>
          <a:noFill/>
        </p:spPr>
        <p:txBody>
          <a:bodyPr wrap="square" rtlCol="0">
            <a:spAutoFit/>
          </a:bodyPr>
          <a:lstStyle/>
          <a:p>
            <a:pPr algn="ctr"/>
            <a:r>
              <a:rPr lang="en-GB" sz="2400" dirty="0">
                <a:solidFill>
                  <a:srgbClr val="FFFF00"/>
                </a:solidFill>
              </a:rPr>
              <a:t>Comparison of </a:t>
            </a:r>
            <a:r>
              <a:rPr lang="en-GB" sz="2400" dirty="0">
                <a:solidFill>
                  <a:srgbClr val="FFC000"/>
                </a:solidFill>
              </a:rPr>
              <a:t>‘ARRIVE + preposition’ </a:t>
            </a:r>
            <a:r>
              <a:rPr lang="en-GB" sz="2400" dirty="0">
                <a:solidFill>
                  <a:srgbClr val="FFFF00"/>
                </a:solidFill>
              </a:rPr>
              <a:t>in British National Corpus (BNC) – British Web Corpus 2007 (BWC 2007) – English Web Corpus (UK) 2015 (EWC-UK 2015)</a:t>
            </a:r>
          </a:p>
          <a:p>
            <a:pPr algn="ctr"/>
            <a:endParaRPr lang="en-GB" sz="2400" dirty="0">
              <a:solidFill>
                <a:srgbClr val="FFFF00"/>
              </a:solidFill>
            </a:endParaRPr>
          </a:p>
          <a:p>
            <a:pPr algn="ctr"/>
            <a:r>
              <a:rPr lang="en-GB" sz="2400" dirty="0">
                <a:solidFill>
                  <a:srgbClr val="99FF66"/>
                </a:solidFill>
              </a:rPr>
              <a:t>Sample of 13,617 occurrences of lemma ARRIVE</a:t>
            </a:r>
          </a:p>
        </p:txBody>
      </p:sp>
      <p:sp>
        <p:nvSpPr>
          <p:cNvPr id="5" name="Rectangle 4">
            <a:extLst>
              <a:ext uri="{FF2B5EF4-FFF2-40B4-BE49-F238E27FC236}">
                <a16:creationId xmlns:a16="http://schemas.microsoft.com/office/drawing/2014/main" id="{FCD0A83E-4A8F-4A32-BF38-1376B3783497}"/>
              </a:ext>
            </a:extLst>
          </p:cNvPr>
          <p:cNvSpPr/>
          <p:nvPr/>
        </p:nvSpPr>
        <p:spPr bwMode="auto">
          <a:xfrm>
            <a:off x="251520" y="5445224"/>
            <a:ext cx="8568952" cy="432048"/>
          </a:xfrm>
          <a:prstGeom prst="rect">
            <a:avLst/>
          </a:prstGeom>
          <a:solidFill>
            <a:srgbClr val="FF0000">
              <a:alpha val="38000"/>
            </a:srgbClr>
          </a:solidFill>
          <a:ln w="19050">
            <a:solidFill>
              <a:schemeClr val="tx1"/>
            </a:solidFill>
            <a:miter lim="800000"/>
            <a:headEnd/>
            <a:tailEnd/>
          </a:ln>
        </p:spPr>
        <p:txBody>
          <a:bodyPr wrap="none" rtlCol="0" anchor="ctr"/>
          <a:lstStyle/>
          <a:p>
            <a:pPr algn="ctr"/>
            <a:endParaRPr lang="en-GB"/>
          </a:p>
        </p:txBody>
      </p:sp>
    </p:spTree>
    <p:extLst>
      <p:ext uri="{BB962C8B-B14F-4D97-AF65-F5344CB8AC3E}">
        <p14:creationId xmlns:p14="http://schemas.microsoft.com/office/powerpoint/2010/main" val="197822636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dirty="0"/>
              <a:t>Giornata in ricordo di Guy - SSLMIT Forlì 12 aprile 2019</a:t>
            </a:r>
            <a:endParaRPr lang="en-GB" dirty="0"/>
          </a:p>
        </p:txBody>
      </p:sp>
      <p:pic>
        <p:nvPicPr>
          <p:cNvPr id="3" name="Picture 2">
            <a:extLst>
              <a:ext uri="{FF2B5EF4-FFF2-40B4-BE49-F238E27FC236}">
                <a16:creationId xmlns:a16="http://schemas.microsoft.com/office/drawing/2014/main" id="{709A8529-3E07-46E7-97E4-B51CEB4B1950}"/>
              </a:ext>
            </a:extLst>
          </p:cNvPr>
          <p:cNvPicPr>
            <a:picLocks noChangeAspect="1"/>
          </p:cNvPicPr>
          <p:nvPr/>
        </p:nvPicPr>
        <p:blipFill>
          <a:blip r:embed="rId3"/>
          <a:stretch>
            <a:fillRect/>
          </a:stretch>
        </p:blipFill>
        <p:spPr>
          <a:xfrm>
            <a:off x="-1135114" y="1196753"/>
            <a:ext cx="10891690" cy="4773128"/>
          </a:xfrm>
          <a:prstGeom prst="rect">
            <a:avLst/>
          </a:prstGeom>
        </p:spPr>
      </p:pic>
      <p:sp>
        <p:nvSpPr>
          <p:cNvPr id="4" name="TextBox 3">
            <a:extLst>
              <a:ext uri="{FF2B5EF4-FFF2-40B4-BE49-F238E27FC236}">
                <a16:creationId xmlns:a16="http://schemas.microsoft.com/office/drawing/2014/main" id="{1B12035E-98A0-46DA-BA4B-D618898DA6D1}"/>
              </a:ext>
            </a:extLst>
          </p:cNvPr>
          <p:cNvSpPr txBox="1"/>
          <p:nvPr/>
        </p:nvSpPr>
        <p:spPr>
          <a:xfrm>
            <a:off x="1835696" y="518787"/>
            <a:ext cx="5073748" cy="461665"/>
          </a:xfrm>
          <a:prstGeom prst="rect">
            <a:avLst/>
          </a:prstGeom>
          <a:noFill/>
        </p:spPr>
        <p:txBody>
          <a:bodyPr wrap="square" rtlCol="0">
            <a:spAutoFit/>
          </a:bodyPr>
          <a:lstStyle/>
          <a:p>
            <a:r>
              <a:rPr lang="en-GB" sz="2400" dirty="0">
                <a:solidFill>
                  <a:srgbClr val="FFFF00"/>
                </a:solidFill>
              </a:rPr>
              <a:t>Other motion achievement verbs?</a:t>
            </a:r>
          </a:p>
        </p:txBody>
      </p:sp>
    </p:spTree>
    <p:extLst>
      <p:ext uri="{BB962C8B-B14F-4D97-AF65-F5344CB8AC3E}">
        <p14:creationId xmlns:p14="http://schemas.microsoft.com/office/powerpoint/2010/main" val="2974873346"/>
      </p:ext>
    </p:extLst>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dirty="0"/>
              <a:t>Giornata in ricordo di Guy - SSLMIT Forlì 12 aprile 2019</a:t>
            </a:r>
            <a:endParaRPr lang="en-GB" dirty="0"/>
          </a:p>
        </p:txBody>
      </p:sp>
      <p:pic>
        <p:nvPicPr>
          <p:cNvPr id="3" name="Picture 2">
            <a:extLst>
              <a:ext uri="{FF2B5EF4-FFF2-40B4-BE49-F238E27FC236}">
                <a16:creationId xmlns:a16="http://schemas.microsoft.com/office/drawing/2014/main" id="{8B3E76CA-E08B-4BB8-B1DC-DDADF88C3A39}"/>
              </a:ext>
            </a:extLst>
          </p:cNvPr>
          <p:cNvPicPr>
            <a:picLocks noChangeAspect="1"/>
          </p:cNvPicPr>
          <p:nvPr/>
        </p:nvPicPr>
        <p:blipFill>
          <a:blip r:embed="rId3"/>
          <a:stretch>
            <a:fillRect/>
          </a:stretch>
        </p:blipFill>
        <p:spPr>
          <a:xfrm>
            <a:off x="179512" y="1412776"/>
            <a:ext cx="8856984" cy="576064"/>
          </a:xfrm>
          <a:prstGeom prst="rect">
            <a:avLst/>
          </a:prstGeom>
        </p:spPr>
      </p:pic>
      <p:pic>
        <p:nvPicPr>
          <p:cNvPr id="4" name="Picture 3">
            <a:extLst>
              <a:ext uri="{FF2B5EF4-FFF2-40B4-BE49-F238E27FC236}">
                <a16:creationId xmlns:a16="http://schemas.microsoft.com/office/drawing/2014/main" id="{BBD28CF6-FAFA-41AC-93CD-A9347B524D71}"/>
              </a:ext>
            </a:extLst>
          </p:cNvPr>
          <p:cNvPicPr>
            <a:picLocks noChangeAspect="1"/>
          </p:cNvPicPr>
          <p:nvPr/>
        </p:nvPicPr>
        <p:blipFill>
          <a:blip r:embed="rId4"/>
          <a:stretch>
            <a:fillRect/>
          </a:stretch>
        </p:blipFill>
        <p:spPr>
          <a:xfrm>
            <a:off x="87686" y="2636912"/>
            <a:ext cx="8856984" cy="1930554"/>
          </a:xfrm>
          <a:prstGeom prst="rect">
            <a:avLst/>
          </a:prstGeom>
        </p:spPr>
      </p:pic>
    </p:spTree>
    <p:extLst>
      <p:ext uri="{BB962C8B-B14F-4D97-AF65-F5344CB8AC3E}">
        <p14:creationId xmlns:p14="http://schemas.microsoft.com/office/powerpoint/2010/main" val="1940269573"/>
      </p:ext>
    </p:extLst>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600400"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normAutofit/>
          </a:bodyPr>
          <a:lstStyle/>
          <a:p>
            <a:r>
              <a:rPr lang="en-GB" sz="2400" b="1" dirty="0">
                <a:solidFill>
                  <a:srgbClr val="FFFF00"/>
                </a:solidFill>
              </a:rPr>
              <a:t>Possible interpretations</a:t>
            </a:r>
          </a:p>
        </p:txBody>
      </p:sp>
      <p:sp>
        <p:nvSpPr>
          <p:cNvPr id="3" name="TextBox 2">
            <a:extLst>
              <a:ext uri="{FF2B5EF4-FFF2-40B4-BE49-F238E27FC236}">
                <a16:creationId xmlns:a16="http://schemas.microsoft.com/office/drawing/2014/main" id="{1C773287-6A11-48A0-AE5D-4BFF65F50319}"/>
              </a:ext>
            </a:extLst>
          </p:cNvPr>
          <p:cNvSpPr txBox="1"/>
          <p:nvPr/>
        </p:nvSpPr>
        <p:spPr>
          <a:xfrm>
            <a:off x="899591" y="1844824"/>
            <a:ext cx="6934721" cy="2585323"/>
          </a:xfrm>
          <a:prstGeom prst="rect">
            <a:avLst/>
          </a:prstGeom>
          <a:noFill/>
        </p:spPr>
        <p:txBody>
          <a:bodyPr wrap="square" rtlCol="0">
            <a:spAutoFit/>
          </a:bodyPr>
          <a:lstStyle/>
          <a:p>
            <a:r>
              <a:rPr lang="en-GB" dirty="0"/>
              <a:t>1. User error or misunderstanding</a:t>
            </a:r>
          </a:p>
          <a:p>
            <a:endParaRPr lang="en-GB" dirty="0"/>
          </a:p>
          <a:p>
            <a:r>
              <a:rPr lang="en-GB" dirty="0"/>
              <a:t>2. Portmanteau expressions / anacoluthon / semantic conflation</a:t>
            </a:r>
          </a:p>
          <a:p>
            <a:endParaRPr lang="en-GB" dirty="0"/>
          </a:p>
          <a:p>
            <a:r>
              <a:rPr lang="en-GB" dirty="0"/>
              <a:t>3. Intentional semantic reduction in the difference between the prepositions </a:t>
            </a:r>
            <a:r>
              <a:rPr lang="en-GB" i="1" dirty="0"/>
              <a:t>in </a:t>
            </a:r>
            <a:r>
              <a:rPr lang="en-GB" dirty="0"/>
              <a:t> and </a:t>
            </a:r>
            <a:r>
              <a:rPr lang="en-GB" i="1" dirty="0"/>
              <a:t>into</a:t>
            </a:r>
          </a:p>
          <a:p>
            <a:endParaRPr lang="en-GB" i="1" dirty="0"/>
          </a:p>
          <a:p>
            <a:r>
              <a:rPr lang="en-GB" dirty="0"/>
              <a:t>4. </a:t>
            </a:r>
            <a:r>
              <a:rPr lang="en-GB" i="1" dirty="0">
                <a:solidFill>
                  <a:srgbClr val="92D050"/>
                </a:solidFill>
              </a:rPr>
              <a:t>into</a:t>
            </a:r>
            <a:r>
              <a:rPr lang="en-GB" i="1" dirty="0"/>
              <a:t> </a:t>
            </a:r>
            <a:r>
              <a:rPr lang="en-GB" dirty="0"/>
              <a:t>as a more dynamic alternative to </a:t>
            </a:r>
            <a:r>
              <a:rPr lang="en-GB" i="1" dirty="0">
                <a:solidFill>
                  <a:srgbClr val="92D050"/>
                </a:solidFill>
              </a:rPr>
              <a:t>in</a:t>
            </a:r>
            <a:endParaRPr lang="en-GB" dirty="0">
              <a:solidFill>
                <a:srgbClr val="92D050"/>
              </a:solidFill>
            </a:endParaRPr>
          </a:p>
          <a:p>
            <a:endParaRPr lang="en-GB" dirty="0"/>
          </a:p>
        </p:txBody>
      </p:sp>
    </p:spTree>
    <p:extLst>
      <p:ext uri="{BB962C8B-B14F-4D97-AF65-F5344CB8AC3E}">
        <p14:creationId xmlns:p14="http://schemas.microsoft.com/office/powerpoint/2010/main" val="73348102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32">
            <a:alpha val="98000"/>
          </a:srgbClr>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600400"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lstStyle/>
          <a:p>
            <a:r>
              <a:rPr lang="en-GB" sz="2400" b="1" dirty="0">
                <a:solidFill>
                  <a:srgbClr val="FFFF00"/>
                </a:solidFill>
              </a:rPr>
              <a:t>Portmanteau Construction / Anacoluthon</a:t>
            </a:r>
          </a:p>
        </p:txBody>
      </p:sp>
      <p:pic>
        <p:nvPicPr>
          <p:cNvPr id="15" name="Picture 14">
            <a:extLst>
              <a:ext uri="{FF2B5EF4-FFF2-40B4-BE49-F238E27FC236}">
                <a16:creationId xmlns:a16="http://schemas.microsoft.com/office/drawing/2014/main" id="{D3E6509B-4951-403F-8C37-3F9B8F992106}"/>
              </a:ext>
            </a:extLst>
          </p:cNvPr>
          <p:cNvPicPr>
            <a:picLocks noChangeAspect="1"/>
          </p:cNvPicPr>
          <p:nvPr/>
        </p:nvPicPr>
        <p:blipFill>
          <a:blip r:embed="rId3"/>
          <a:stretch>
            <a:fillRect/>
          </a:stretch>
        </p:blipFill>
        <p:spPr>
          <a:xfrm>
            <a:off x="186423" y="2060848"/>
            <a:ext cx="8771153" cy="3240360"/>
          </a:xfrm>
          <a:prstGeom prst="rect">
            <a:avLst/>
          </a:prstGeom>
        </p:spPr>
      </p:pic>
      <p:cxnSp>
        <p:nvCxnSpPr>
          <p:cNvPr id="17" name="Straight Connector 16">
            <a:extLst>
              <a:ext uri="{FF2B5EF4-FFF2-40B4-BE49-F238E27FC236}">
                <a16:creationId xmlns:a16="http://schemas.microsoft.com/office/drawing/2014/main" id="{E4AD9442-41AF-41B8-862B-E0CEED8B7981}"/>
              </a:ext>
            </a:extLst>
          </p:cNvPr>
          <p:cNvCxnSpPr>
            <a:cxnSpLocks/>
          </p:cNvCxnSpPr>
          <p:nvPr/>
        </p:nvCxnSpPr>
        <p:spPr>
          <a:xfrm>
            <a:off x="5796136" y="2564904"/>
            <a:ext cx="0" cy="864096"/>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B23168-3045-4E0D-80F4-0B76B777009D}"/>
              </a:ext>
            </a:extLst>
          </p:cNvPr>
          <p:cNvCxnSpPr>
            <a:cxnSpLocks/>
          </p:cNvCxnSpPr>
          <p:nvPr/>
        </p:nvCxnSpPr>
        <p:spPr>
          <a:xfrm flipV="1">
            <a:off x="6876256" y="4077072"/>
            <a:ext cx="0" cy="936104"/>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06CE40D-996F-444B-9812-8FAE986B60C0}"/>
              </a:ext>
            </a:extLst>
          </p:cNvPr>
          <p:cNvSpPr/>
          <p:nvPr/>
        </p:nvSpPr>
        <p:spPr bwMode="auto">
          <a:xfrm>
            <a:off x="2267744" y="3501008"/>
            <a:ext cx="3024336" cy="504056"/>
          </a:xfrm>
          <a:prstGeom prst="rect">
            <a:avLst/>
          </a:prstGeom>
          <a:solidFill>
            <a:srgbClr val="3FCDFF">
              <a:alpha val="41000"/>
            </a:srgbClr>
          </a:solidFill>
          <a:ln w="19050">
            <a:noFill/>
            <a:miter lim="800000"/>
            <a:headEnd/>
            <a:tailEnd/>
          </a:ln>
        </p:spPr>
        <p:txBody>
          <a:bodyPr wrap="none" rtlCol="0" anchor="ctr"/>
          <a:lstStyle/>
          <a:p>
            <a:pPr algn="ctr"/>
            <a:endParaRPr lang="en-GB"/>
          </a:p>
        </p:txBody>
      </p:sp>
      <p:sp>
        <p:nvSpPr>
          <p:cNvPr id="26" name="Rectangle 25">
            <a:extLst>
              <a:ext uri="{FF2B5EF4-FFF2-40B4-BE49-F238E27FC236}">
                <a16:creationId xmlns:a16="http://schemas.microsoft.com/office/drawing/2014/main" id="{37208AD8-1912-4240-8B6F-1F3DFA1EE3DE}"/>
              </a:ext>
            </a:extLst>
          </p:cNvPr>
          <p:cNvSpPr/>
          <p:nvPr/>
        </p:nvSpPr>
        <p:spPr bwMode="auto">
          <a:xfrm>
            <a:off x="5292079" y="3501008"/>
            <a:ext cx="3456367" cy="504056"/>
          </a:xfrm>
          <a:prstGeom prst="rect">
            <a:avLst/>
          </a:prstGeom>
          <a:solidFill>
            <a:srgbClr val="FFC000">
              <a:alpha val="36000"/>
            </a:srgbClr>
          </a:solidFill>
          <a:ln w="19050">
            <a:noFill/>
            <a:miter lim="800000"/>
            <a:headEnd/>
            <a:tailEnd/>
          </a:ln>
        </p:spPr>
        <p:txBody>
          <a:bodyPr wrap="none" rtlCol="0" anchor="ctr"/>
          <a:lstStyle/>
          <a:p>
            <a:pPr algn="ctr"/>
            <a:endParaRPr lang="en-GB"/>
          </a:p>
        </p:txBody>
      </p:sp>
    </p:spTree>
    <p:extLst>
      <p:ext uri="{BB962C8B-B14F-4D97-AF65-F5344CB8AC3E}">
        <p14:creationId xmlns:p14="http://schemas.microsoft.com/office/powerpoint/2010/main" val="102950480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528392" cy="476250"/>
          </a:xfrm>
        </p:spPr>
        <p:txBody>
          <a:bodyPr/>
          <a:lstStyle/>
          <a:p>
            <a:pPr algn="ctr">
              <a:defRPr/>
            </a:pPr>
            <a:r>
              <a:rPr lang="it-IT"/>
              <a:t>Giornata in ricordo di Guy - SSLMIT Forlì 12 aprile 2019</a:t>
            </a:r>
            <a:endParaRPr lang="en-GB" dirty="0"/>
          </a:p>
        </p:txBody>
      </p:sp>
      <p:sp>
        <p:nvSpPr>
          <p:cNvPr id="3" name="Rectangle 2">
            <a:extLst>
              <a:ext uri="{FF2B5EF4-FFF2-40B4-BE49-F238E27FC236}">
                <a16:creationId xmlns:a16="http://schemas.microsoft.com/office/drawing/2014/main" id="{50D72E55-BCBA-446D-9DFD-EABB94CE4F7B}"/>
              </a:ext>
            </a:extLst>
          </p:cNvPr>
          <p:cNvSpPr/>
          <p:nvPr/>
        </p:nvSpPr>
        <p:spPr>
          <a:xfrm>
            <a:off x="1115616" y="2276872"/>
            <a:ext cx="7344816" cy="1754326"/>
          </a:xfrm>
          <a:prstGeom prst="rect">
            <a:avLst/>
          </a:prstGeom>
        </p:spPr>
        <p:txBody>
          <a:bodyPr wrap="square">
            <a:spAutoFit/>
          </a:bodyPr>
          <a:lstStyle/>
          <a:p>
            <a:pPr algn="ctr"/>
            <a:r>
              <a:rPr lang="en-GB" sz="3600" dirty="0">
                <a:solidFill>
                  <a:srgbClr val="FFFF00"/>
                </a:solidFill>
              </a:rPr>
              <a:t>(intentional) semantic reduction in the difference between the prepositions </a:t>
            </a:r>
            <a:r>
              <a:rPr lang="en-GB" sz="3600" i="1" dirty="0">
                <a:solidFill>
                  <a:srgbClr val="FFFF00"/>
                </a:solidFill>
              </a:rPr>
              <a:t>in </a:t>
            </a:r>
            <a:r>
              <a:rPr lang="en-GB" sz="3600" dirty="0">
                <a:solidFill>
                  <a:srgbClr val="FFFF00"/>
                </a:solidFill>
              </a:rPr>
              <a:t> and </a:t>
            </a:r>
            <a:r>
              <a:rPr lang="en-GB" sz="3600" i="1" dirty="0">
                <a:solidFill>
                  <a:srgbClr val="FFFF00"/>
                </a:solidFill>
              </a:rPr>
              <a:t>into</a:t>
            </a:r>
            <a:endParaRPr lang="en-GB" sz="3600" dirty="0">
              <a:solidFill>
                <a:srgbClr val="FFFF00"/>
              </a:solidFill>
            </a:endParaRPr>
          </a:p>
        </p:txBody>
      </p:sp>
    </p:spTree>
    <p:extLst>
      <p:ext uri="{BB962C8B-B14F-4D97-AF65-F5344CB8AC3E}">
        <p14:creationId xmlns:p14="http://schemas.microsoft.com/office/powerpoint/2010/main" val="501426669"/>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3413FD-63CF-4115-91DE-9DE546E002CD}"/>
              </a:ext>
            </a:extLst>
          </p:cNvPr>
          <p:cNvSpPr>
            <a:spLocks noGrp="1"/>
          </p:cNvSpPr>
          <p:nvPr>
            <p:ph type="ftr" sz="quarter" idx="11"/>
          </p:nvPr>
        </p:nvSpPr>
        <p:spPr/>
        <p:txBody>
          <a:bodyPr/>
          <a:lstStyle/>
          <a:p>
            <a:pPr>
              <a:defRPr/>
            </a:pPr>
            <a:r>
              <a:rPr lang="it-IT"/>
              <a:t>Giornata in ricordo di Guy - SSLMIT Forlì 12 aprile 2019</a:t>
            </a:r>
            <a:endParaRPr lang="en-GB"/>
          </a:p>
        </p:txBody>
      </p:sp>
      <p:pic>
        <p:nvPicPr>
          <p:cNvPr id="1026" name="Picture 2" descr="Image result for immagine stazione di vergato">
            <a:extLst>
              <a:ext uri="{FF2B5EF4-FFF2-40B4-BE49-F238E27FC236}">
                <a16:creationId xmlns:a16="http://schemas.microsoft.com/office/drawing/2014/main" id="{33EC48E6-B45F-4B81-94C4-A95D9402A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32" y="2732792"/>
            <a:ext cx="2596876" cy="19476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0AD21D5-32CE-4686-AF30-B1FA1D7C7E91}"/>
              </a:ext>
            </a:extLst>
          </p:cNvPr>
          <p:cNvSpPr/>
          <p:nvPr/>
        </p:nvSpPr>
        <p:spPr>
          <a:xfrm>
            <a:off x="469313" y="4714729"/>
            <a:ext cx="2870914" cy="369332"/>
          </a:xfrm>
          <a:prstGeom prst="rect">
            <a:avLst/>
          </a:prstGeom>
        </p:spPr>
        <p:txBody>
          <a:bodyPr wrap="none">
            <a:spAutoFit/>
          </a:bodyPr>
          <a:lstStyle/>
          <a:p>
            <a:pPr algn="ctr"/>
            <a:r>
              <a:rPr lang="en-GB" dirty="0" err="1">
                <a:solidFill>
                  <a:schemeClr val="tx2">
                    <a:lumMod val="75000"/>
                  </a:schemeClr>
                </a:solidFill>
              </a:rPr>
              <a:t>Stazione</a:t>
            </a:r>
            <a:r>
              <a:rPr lang="en-GB" dirty="0">
                <a:solidFill>
                  <a:schemeClr val="tx2">
                    <a:lumMod val="75000"/>
                  </a:schemeClr>
                </a:solidFill>
              </a:rPr>
              <a:t> </a:t>
            </a:r>
            <a:r>
              <a:rPr lang="en-GB" sz="1600" dirty="0">
                <a:solidFill>
                  <a:schemeClr val="tx2">
                    <a:lumMod val="75000"/>
                  </a:schemeClr>
                </a:solidFill>
              </a:rPr>
              <a:t>FFSS</a:t>
            </a:r>
            <a:r>
              <a:rPr lang="en-GB" dirty="0">
                <a:solidFill>
                  <a:schemeClr val="tx2">
                    <a:lumMod val="75000"/>
                  </a:schemeClr>
                </a:solidFill>
              </a:rPr>
              <a:t> </a:t>
            </a:r>
            <a:r>
              <a:rPr lang="en-GB" sz="1600" dirty="0" err="1">
                <a:solidFill>
                  <a:schemeClr val="tx2">
                    <a:lumMod val="75000"/>
                  </a:schemeClr>
                </a:solidFill>
              </a:rPr>
              <a:t>Vergato</a:t>
            </a:r>
            <a:r>
              <a:rPr lang="en-GB" dirty="0">
                <a:solidFill>
                  <a:schemeClr val="tx2">
                    <a:lumMod val="75000"/>
                  </a:schemeClr>
                </a:solidFill>
              </a:rPr>
              <a:t> (BO)</a:t>
            </a:r>
          </a:p>
        </p:txBody>
      </p:sp>
      <p:pic>
        <p:nvPicPr>
          <p:cNvPr id="5" name="Picture 2" descr="Stazione di Collesalvetti.JPG">
            <a:extLst>
              <a:ext uri="{FF2B5EF4-FFF2-40B4-BE49-F238E27FC236}">
                <a16:creationId xmlns:a16="http://schemas.microsoft.com/office/drawing/2014/main" id="{4C42FC16-6CEC-4D35-96B3-87ED1B0E8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692818"/>
            <a:ext cx="2596876" cy="19476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A4CFBF-6C77-42DF-92C8-F009B83CE9C5}"/>
              </a:ext>
            </a:extLst>
          </p:cNvPr>
          <p:cNvSpPr txBox="1"/>
          <p:nvPr/>
        </p:nvSpPr>
        <p:spPr>
          <a:xfrm>
            <a:off x="4429131" y="4646636"/>
            <a:ext cx="4898838" cy="369332"/>
          </a:xfrm>
          <a:prstGeom prst="rect">
            <a:avLst/>
          </a:prstGeom>
          <a:noFill/>
        </p:spPr>
        <p:txBody>
          <a:bodyPr wrap="square" rtlCol="0">
            <a:spAutoFit/>
          </a:bodyPr>
          <a:lstStyle/>
          <a:p>
            <a:pPr algn="ctr"/>
            <a:r>
              <a:rPr lang="en-GB" dirty="0" err="1">
                <a:solidFill>
                  <a:schemeClr val="tx2">
                    <a:lumMod val="75000"/>
                  </a:schemeClr>
                </a:solidFill>
              </a:rPr>
              <a:t>Stazione</a:t>
            </a:r>
            <a:r>
              <a:rPr lang="en-GB" dirty="0">
                <a:solidFill>
                  <a:schemeClr val="tx2">
                    <a:lumMod val="75000"/>
                  </a:schemeClr>
                </a:solidFill>
              </a:rPr>
              <a:t> FFSS Collesalvetti (LI)</a:t>
            </a:r>
          </a:p>
        </p:txBody>
      </p:sp>
      <p:cxnSp>
        <p:nvCxnSpPr>
          <p:cNvPr id="7" name="Straight Arrow Connector 6">
            <a:extLst>
              <a:ext uri="{FF2B5EF4-FFF2-40B4-BE49-F238E27FC236}">
                <a16:creationId xmlns:a16="http://schemas.microsoft.com/office/drawing/2014/main" id="{485D8927-F6F8-42CC-AA7A-8780FAB9F602}"/>
              </a:ext>
            </a:extLst>
          </p:cNvPr>
          <p:cNvCxnSpPr/>
          <p:nvPr/>
        </p:nvCxnSpPr>
        <p:spPr>
          <a:xfrm>
            <a:off x="3703144" y="3706620"/>
            <a:ext cx="136815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1CB57E-BE16-45C9-9A92-9FA1F914CFCE}"/>
              </a:ext>
            </a:extLst>
          </p:cNvPr>
          <p:cNvSpPr txBox="1"/>
          <p:nvPr/>
        </p:nvSpPr>
        <p:spPr>
          <a:xfrm>
            <a:off x="2051720" y="476672"/>
            <a:ext cx="5472608" cy="523220"/>
          </a:xfrm>
          <a:prstGeom prst="rect">
            <a:avLst/>
          </a:prstGeom>
          <a:noFill/>
        </p:spPr>
        <p:txBody>
          <a:bodyPr wrap="square" rtlCol="0">
            <a:spAutoFit/>
          </a:bodyPr>
          <a:lstStyle/>
          <a:p>
            <a:pPr algn="ctr"/>
            <a:r>
              <a:rPr lang="en-GB" sz="2800" dirty="0">
                <a:solidFill>
                  <a:srgbClr val="FFFF00"/>
                </a:solidFill>
              </a:rPr>
              <a:t>Guy – the king of the branch line!</a:t>
            </a:r>
          </a:p>
        </p:txBody>
      </p:sp>
      <p:sp>
        <p:nvSpPr>
          <p:cNvPr id="9" name="TextBox 8">
            <a:extLst>
              <a:ext uri="{FF2B5EF4-FFF2-40B4-BE49-F238E27FC236}">
                <a16:creationId xmlns:a16="http://schemas.microsoft.com/office/drawing/2014/main" id="{CFDEC722-ED7D-4051-BA04-98CFA44E404A}"/>
              </a:ext>
            </a:extLst>
          </p:cNvPr>
          <p:cNvSpPr txBox="1"/>
          <p:nvPr/>
        </p:nvSpPr>
        <p:spPr>
          <a:xfrm>
            <a:off x="5765338" y="1524192"/>
            <a:ext cx="1800200" cy="369332"/>
          </a:xfrm>
          <a:prstGeom prst="rect">
            <a:avLst/>
          </a:prstGeom>
          <a:noFill/>
        </p:spPr>
        <p:txBody>
          <a:bodyPr wrap="square" rtlCol="0">
            <a:spAutoFit/>
          </a:bodyPr>
          <a:lstStyle/>
          <a:p>
            <a:r>
              <a:rPr lang="en-GB" dirty="0" err="1"/>
              <a:t>Colognole</a:t>
            </a:r>
            <a:r>
              <a:rPr lang="en-GB" dirty="0"/>
              <a:t>  (LI)</a:t>
            </a:r>
          </a:p>
        </p:txBody>
      </p:sp>
      <p:sp>
        <p:nvSpPr>
          <p:cNvPr id="11" name="TextBox 10">
            <a:extLst>
              <a:ext uri="{FF2B5EF4-FFF2-40B4-BE49-F238E27FC236}">
                <a16:creationId xmlns:a16="http://schemas.microsoft.com/office/drawing/2014/main" id="{171A52BE-25FD-473C-850B-4F05D1773497}"/>
              </a:ext>
            </a:extLst>
          </p:cNvPr>
          <p:cNvSpPr txBox="1"/>
          <p:nvPr/>
        </p:nvSpPr>
        <p:spPr>
          <a:xfrm>
            <a:off x="1412032" y="1565176"/>
            <a:ext cx="1800200" cy="369332"/>
          </a:xfrm>
          <a:prstGeom prst="rect">
            <a:avLst/>
          </a:prstGeom>
          <a:noFill/>
        </p:spPr>
        <p:txBody>
          <a:bodyPr wrap="square" rtlCol="0">
            <a:spAutoFit/>
          </a:bodyPr>
          <a:lstStyle/>
          <a:p>
            <a:r>
              <a:rPr lang="en-GB" dirty="0" err="1"/>
              <a:t>Liserna</a:t>
            </a:r>
            <a:r>
              <a:rPr lang="en-GB" dirty="0"/>
              <a:t> (BO)</a:t>
            </a:r>
          </a:p>
        </p:txBody>
      </p:sp>
      <p:cxnSp>
        <p:nvCxnSpPr>
          <p:cNvPr id="13" name="Straight Arrow Connector 12">
            <a:extLst>
              <a:ext uri="{FF2B5EF4-FFF2-40B4-BE49-F238E27FC236}">
                <a16:creationId xmlns:a16="http://schemas.microsoft.com/office/drawing/2014/main" id="{5CACD2B1-9334-4F63-99D9-398880C0EB89}"/>
              </a:ext>
            </a:extLst>
          </p:cNvPr>
          <p:cNvCxnSpPr>
            <a:cxnSpLocks/>
          </p:cNvCxnSpPr>
          <p:nvPr/>
        </p:nvCxnSpPr>
        <p:spPr>
          <a:xfrm flipV="1">
            <a:off x="2892383" y="1749842"/>
            <a:ext cx="2687729" cy="2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2" descr="Train on Google Android 9.0">
            <a:extLst>
              <a:ext uri="{FF2B5EF4-FFF2-40B4-BE49-F238E27FC236}">
                <a16:creationId xmlns:a16="http://schemas.microsoft.com/office/drawing/2014/main" id="{988AD130-F35F-4A9D-BBA9-876CA7596A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4374" y="1390005"/>
            <a:ext cx="698209" cy="69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461495"/>
      </p:ext>
    </p:extLst>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E52414-2ED4-4FBD-B851-FFA956DF2691}"/>
              </a:ext>
            </a:extLst>
          </p:cNvPr>
          <p:cNvSpPr>
            <a:spLocks noGrp="1"/>
          </p:cNvSpPr>
          <p:nvPr>
            <p:ph type="ftr" sz="quarter" idx="11"/>
          </p:nvPr>
        </p:nvSpPr>
        <p:spPr/>
        <p:txBody>
          <a:bodyPr/>
          <a:lstStyle/>
          <a:p>
            <a:pPr>
              <a:defRPr/>
            </a:pPr>
            <a:r>
              <a:rPr lang="it-IT"/>
              <a:t>Giornata in ricordo di Guy - SSLMIT Forlì 12 aprile 2019</a:t>
            </a:r>
            <a:endParaRPr lang="en-GB"/>
          </a:p>
        </p:txBody>
      </p:sp>
      <p:pic>
        <p:nvPicPr>
          <p:cNvPr id="3" name="Picture 2">
            <a:extLst>
              <a:ext uri="{FF2B5EF4-FFF2-40B4-BE49-F238E27FC236}">
                <a16:creationId xmlns:a16="http://schemas.microsoft.com/office/drawing/2014/main" id="{DD4EDEDE-7962-4F67-B53B-F80C08E5D3F9}"/>
              </a:ext>
            </a:extLst>
          </p:cNvPr>
          <p:cNvPicPr>
            <a:picLocks noChangeAspect="1"/>
          </p:cNvPicPr>
          <p:nvPr/>
        </p:nvPicPr>
        <p:blipFill>
          <a:blip r:embed="rId2"/>
          <a:stretch>
            <a:fillRect/>
          </a:stretch>
        </p:blipFill>
        <p:spPr>
          <a:xfrm>
            <a:off x="0" y="1688219"/>
            <a:ext cx="9144000" cy="3481561"/>
          </a:xfrm>
          <a:prstGeom prst="rect">
            <a:avLst/>
          </a:prstGeom>
        </p:spPr>
      </p:pic>
    </p:spTree>
    <p:extLst>
      <p:ext uri="{BB962C8B-B14F-4D97-AF65-F5344CB8AC3E}">
        <p14:creationId xmlns:p14="http://schemas.microsoft.com/office/powerpoint/2010/main" val="154528668"/>
      </p:ext>
    </p:extLst>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it-IT"/>
              <a:t>Giornata in ricordo di Guy - SSLMIT Forlì 12 aprile 2019</a:t>
            </a:r>
            <a:endParaRPr lang="en-GB" dirty="0"/>
          </a:p>
        </p:txBody>
      </p:sp>
      <p:pic>
        <p:nvPicPr>
          <p:cNvPr id="3" name="Picture 2"/>
          <p:cNvPicPr>
            <a:picLocks noChangeAspect="1"/>
          </p:cNvPicPr>
          <p:nvPr/>
        </p:nvPicPr>
        <p:blipFill>
          <a:blip r:embed="rId2"/>
          <a:stretch>
            <a:fillRect/>
          </a:stretch>
        </p:blipFill>
        <p:spPr>
          <a:xfrm>
            <a:off x="-3429000" y="-1571625"/>
            <a:ext cx="16002000" cy="10001250"/>
          </a:xfrm>
          <a:prstGeom prst="rect">
            <a:avLst/>
          </a:prstGeom>
        </p:spPr>
      </p:pic>
    </p:spTree>
    <p:extLst>
      <p:ext uri="{BB962C8B-B14F-4D97-AF65-F5344CB8AC3E}">
        <p14:creationId xmlns:p14="http://schemas.microsoft.com/office/powerpoint/2010/main" val="838852105"/>
      </p:ext>
    </p:extLst>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it-IT"/>
              <a:t>Giornata in ricordo di Guy - SSLMIT Forlì 12 aprile 2019</a:t>
            </a:r>
            <a:endParaRPr lang="en-GB" dirty="0"/>
          </a:p>
        </p:txBody>
      </p:sp>
      <p:pic>
        <p:nvPicPr>
          <p:cNvPr id="3" name="Picture 2"/>
          <p:cNvPicPr>
            <a:picLocks noChangeAspect="1"/>
          </p:cNvPicPr>
          <p:nvPr/>
        </p:nvPicPr>
        <p:blipFill>
          <a:blip r:embed="rId2"/>
          <a:stretch>
            <a:fillRect/>
          </a:stretch>
        </p:blipFill>
        <p:spPr>
          <a:xfrm>
            <a:off x="-3429000" y="-1571625"/>
            <a:ext cx="16002000" cy="10001250"/>
          </a:xfrm>
          <a:prstGeom prst="rect">
            <a:avLst/>
          </a:prstGeom>
        </p:spPr>
      </p:pic>
    </p:spTree>
    <p:extLst>
      <p:ext uri="{BB962C8B-B14F-4D97-AF65-F5344CB8AC3E}">
        <p14:creationId xmlns:p14="http://schemas.microsoft.com/office/powerpoint/2010/main" val="520408191"/>
      </p:ext>
    </p:extLst>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843808" y="6245225"/>
            <a:ext cx="3672408" cy="476250"/>
          </a:xfrm>
        </p:spPr>
        <p:txBody>
          <a:bodyPr/>
          <a:lstStyle/>
          <a:p>
            <a:pPr>
              <a:defRPr/>
            </a:pPr>
            <a:r>
              <a:rPr lang="it-IT"/>
              <a:t>Giornata in ricordo di Guy - SSLMIT Forlì 12 aprile 2019</a:t>
            </a:r>
            <a:endParaRPr lang="en-GB" dirty="0"/>
          </a:p>
        </p:txBody>
      </p:sp>
      <p:sp>
        <p:nvSpPr>
          <p:cNvPr id="3" name="TextBox 2"/>
          <p:cNvSpPr txBox="1"/>
          <p:nvPr/>
        </p:nvSpPr>
        <p:spPr>
          <a:xfrm>
            <a:off x="1043608" y="692696"/>
            <a:ext cx="7632848" cy="2308324"/>
          </a:xfrm>
          <a:prstGeom prst="rect">
            <a:avLst/>
          </a:prstGeom>
          <a:noFill/>
        </p:spPr>
        <p:txBody>
          <a:bodyPr wrap="square" rtlCol="0">
            <a:spAutoFit/>
          </a:bodyPr>
          <a:lstStyle/>
          <a:p>
            <a:r>
              <a:rPr lang="en-GB" sz="3200" dirty="0"/>
              <a:t>‘he’ll be back </a:t>
            </a:r>
            <a:r>
              <a:rPr lang="en-GB" sz="3200" dirty="0">
                <a:solidFill>
                  <a:srgbClr val="FF0000"/>
                </a:solidFill>
              </a:rPr>
              <a:t>into</a:t>
            </a:r>
            <a:r>
              <a:rPr lang="en-GB" sz="3200" dirty="0"/>
              <a:t> training on Monday morning’</a:t>
            </a:r>
          </a:p>
          <a:p>
            <a:endParaRPr lang="en-GB" sz="3200" dirty="0"/>
          </a:p>
          <a:p>
            <a:r>
              <a:rPr lang="en-GB" sz="2400" dirty="0">
                <a:solidFill>
                  <a:srgbClr val="3FCDFF"/>
                </a:solidFill>
              </a:rPr>
              <a:t>(Bath Rugby Club coach talking on BBC radio about a player who was away in Spain)</a:t>
            </a:r>
          </a:p>
        </p:txBody>
      </p:sp>
      <p:sp>
        <p:nvSpPr>
          <p:cNvPr id="4" name="TextBox 3">
            <a:extLst>
              <a:ext uri="{FF2B5EF4-FFF2-40B4-BE49-F238E27FC236}">
                <a16:creationId xmlns:a16="http://schemas.microsoft.com/office/drawing/2014/main" id="{B70B492F-B70C-47D2-AA33-2A5510AD1427}"/>
              </a:ext>
            </a:extLst>
          </p:cNvPr>
          <p:cNvSpPr txBox="1"/>
          <p:nvPr/>
        </p:nvSpPr>
        <p:spPr>
          <a:xfrm>
            <a:off x="1187624" y="3861048"/>
            <a:ext cx="6696744" cy="1600438"/>
          </a:xfrm>
          <a:prstGeom prst="rect">
            <a:avLst/>
          </a:prstGeom>
          <a:noFill/>
        </p:spPr>
        <p:txBody>
          <a:bodyPr wrap="square" rtlCol="0">
            <a:spAutoFit/>
          </a:bodyPr>
          <a:lstStyle/>
          <a:p>
            <a:r>
              <a:rPr lang="en-GB" sz="3200" dirty="0"/>
              <a:t>‘We’ve still got time </a:t>
            </a:r>
            <a:r>
              <a:rPr lang="en-GB" sz="3200" dirty="0">
                <a:solidFill>
                  <a:srgbClr val="FF0000"/>
                </a:solidFill>
              </a:rPr>
              <a:t>into</a:t>
            </a:r>
            <a:r>
              <a:rPr lang="en-GB" sz="3200" dirty="0"/>
              <a:t> this game’</a:t>
            </a:r>
          </a:p>
          <a:p>
            <a:endParaRPr lang="en-GB" dirty="0"/>
          </a:p>
          <a:p>
            <a:r>
              <a:rPr lang="en-GB" dirty="0">
                <a:solidFill>
                  <a:srgbClr val="3FCDFF"/>
                </a:solidFill>
              </a:rPr>
              <a:t>(</a:t>
            </a:r>
            <a:r>
              <a:rPr lang="en-GB" sz="2400" dirty="0">
                <a:solidFill>
                  <a:srgbClr val="3FCDFF"/>
                </a:solidFill>
              </a:rPr>
              <a:t>Commentary on Cardiff versus Pontypridd rugby match)</a:t>
            </a:r>
            <a:endParaRPr lang="en-GB" dirty="0">
              <a:solidFill>
                <a:srgbClr val="3FCDFF"/>
              </a:solidFill>
            </a:endParaRPr>
          </a:p>
        </p:txBody>
      </p:sp>
    </p:spTree>
    <p:extLst>
      <p:ext uri="{BB962C8B-B14F-4D97-AF65-F5344CB8AC3E}">
        <p14:creationId xmlns:p14="http://schemas.microsoft.com/office/powerpoint/2010/main" val="503703863"/>
      </p:ext>
    </p:extLst>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normAutofit/>
          </a:bodyPr>
          <a:lstStyle/>
          <a:p>
            <a:r>
              <a:rPr lang="en-GB" sz="2400" b="1" dirty="0">
                <a:solidFill>
                  <a:srgbClr val="FFFF00"/>
                </a:solidFill>
              </a:rPr>
              <a:t>conclusions</a:t>
            </a:r>
            <a:br>
              <a:rPr lang="en-GB" sz="2400" b="1" dirty="0">
                <a:solidFill>
                  <a:srgbClr val="FFFF00"/>
                </a:solidFill>
              </a:rPr>
            </a:br>
            <a:endParaRPr lang="en-GB" sz="2400" b="1" dirty="0">
              <a:solidFill>
                <a:srgbClr val="FFFF00"/>
              </a:solidFill>
            </a:endParaRPr>
          </a:p>
        </p:txBody>
      </p:sp>
      <p:sp>
        <p:nvSpPr>
          <p:cNvPr id="3" name="TextBox 2"/>
          <p:cNvSpPr txBox="1"/>
          <p:nvPr/>
        </p:nvSpPr>
        <p:spPr>
          <a:xfrm>
            <a:off x="431540" y="1556792"/>
            <a:ext cx="8280920" cy="3754874"/>
          </a:xfrm>
          <a:prstGeom prst="rect">
            <a:avLst/>
          </a:prstGeom>
          <a:noFill/>
        </p:spPr>
        <p:txBody>
          <a:bodyPr wrap="square" rtlCol="0">
            <a:spAutoFit/>
          </a:bodyPr>
          <a:lstStyle/>
          <a:p>
            <a:pPr marL="285750" indent="-285750">
              <a:buSzPct val="130000"/>
              <a:buFont typeface="Arial" panose="020B0604020202020204" pitchFamily="34" charset="0"/>
              <a:buChar char="•"/>
            </a:pPr>
            <a:r>
              <a:rPr lang="en-GB" sz="2000" dirty="0"/>
              <a:t>Your guess is as good as mine!</a:t>
            </a:r>
          </a:p>
          <a:p>
            <a:pPr marL="285750" indent="-285750">
              <a:buSzPct val="130000"/>
              <a:buFont typeface="Arial" panose="020B0604020202020204" pitchFamily="34" charset="0"/>
              <a:buChar char="•"/>
            </a:pPr>
            <a:endParaRPr lang="en-GB" sz="2000" dirty="0"/>
          </a:p>
          <a:p>
            <a:pPr marL="285750" indent="-285750">
              <a:buSzPct val="130000"/>
              <a:buFont typeface="Arial" panose="020B0604020202020204" pitchFamily="34" charset="0"/>
              <a:buChar char="•"/>
            </a:pPr>
            <a:r>
              <a:rPr lang="en-GB" sz="2000" dirty="0"/>
              <a:t>lexicogrammatical change does occur over short periods of time</a:t>
            </a:r>
          </a:p>
          <a:p>
            <a:pPr marL="285750" indent="-285750">
              <a:buSzPct val="130000"/>
              <a:buFont typeface="Arial" panose="020B0604020202020204" pitchFamily="34" charset="0"/>
              <a:buChar char="•"/>
            </a:pPr>
            <a:endParaRPr lang="en-GB" sz="2000" dirty="0"/>
          </a:p>
          <a:p>
            <a:pPr marL="285750" indent="-285750">
              <a:buSzPct val="130000"/>
              <a:buFont typeface="Arial" panose="020B0604020202020204" pitchFamily="34" charset="0"/>
              <a:buChar char="•"/>
            </a:pPr>
            <a:r>
              <a:rPr lang="en-GB" sz="2000" dirty="0"/>
              <a:t>understand it, chart it and build it into descriptions</a:t>
            </a:r>
          </a:p>
          <a:p>
            <a:pPr marL="285750" indent="-285750">
              <a:buSzPct val="130000"/>
              <a:buFont typeface="Arial" panose="020B0604020202020204" pitchFamily="34" charset="0"/>
              <a:buChar char="•"/>
            </a:pPr>
            <a:endParaRPr lang="en-GB" sz="2000" dirty="0"/>
          </a:p>
          <a:p>
            <a:pPr marL="285750" indent="-285750">
              <a:buSzPct val="130000"/>
              <a:buFont typeface="Arial" panose="020B0604020202020204" pitchFamily="34" charset="0"/>
              <a:buChar char="•"/>
            </a:pPr>
            <a:r>
              <a:rPr lang="en-GB" sz="2000" dirty="0"/>
              <a:t>include it and explain it in second/foreign language teaching</a:t>
            </a:r>
          </a:p>
          <a:p>
            <a:pPr marL="285750" indent="-285750">
              <a:buSzPct val="130000"/>
              <a:buFont typeface="Arial" panose="020B0604020202020204" pitchFamily="34" charset="0"/>
              <a:buChar char="•"/>
            </a:pPr>
            <a:endParaRPr lang="en-GB" sz="2000" dirty="0"/>
          </a:p>
          <a:p>
            <a:pPr marL="285750" indent="-285750">
              <a:buSzPct val="130000"/>
              <a:buFont typeface="Arial" panose="020B0604020202020204" pitchFamily="34" charset="0"/>
              <a:buChar char="•"/>
            </a:pPr>
            <a:r>
              <a:rPr lang="en-GB" sz="2000" dirty="0"/>
              <a:t>remember that linguists are human</a:t>
            </a:r>
          </a:p>
          <a:p>
            <a:pPr marL="285750" indent="-285750">
              <a:buSzPct val="130000"/>
              <a:buFont typeface="Arial" panose="020B0604020202020204" pitchFamily="34" charset="0"/>
              <a:buChar char="•"/>
            </a:pPr>
            <a:endParaRPr lang="en-GB" sz="2000" dirty="0"/>
          </a:p>
          <a:p>
            <a:pPr marL="285750" indent="-285750">
              <a:buSzPct val="130000"/>
              <a:buFont typeface="Arial" panose="020B0604020202020204" pitchFamily="34" charset="0"/>
              <a:buChar char="•"/>
            </a:pPr>
            <a:r>
              <a:rPr lang="en-GB" sz="2000" dirty="0"/>
              <a:t>remember that linguists are linguists</a:t>
            </a:r>
          </a:p>
          <a:p>
            <a:pPr marL="285750" indent="-285750">
              <a:buSzPct val="130000"/>
              <a:buFont typeface="Arial" panose="020B0604020202020204" pitchFamily="34" charset="0"/>
              <a:buChar char="•"/>
            </a:pPr>
            <a:endParaRPr lang="en-GB" dirty="0"/>
          </a:p>
        </p:txBody>
      </p:sp>
    </p:spTree>
    <p:extLst>
      <p:ext uri="{BB962C8B-B14F-4D97-AF65-F5344CB8AC3E}">
        <p14:creationId xmlns:p14="http://schemas.microsoft.com/office/powerpoint/2010/main" val="356455106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D77DE9-5A7F-4287-AE54-339817C8E55C}"/>
              </a:ext>
            </a:extLst>
          </p:cNvPr>
          <p:cNvSpPr>
            <a:spLocks noGrp="1"/>
          </p:cNvSpPr>
          <p:nvPr>
            <p:ph type="ftr" sz="quarter" idx="11"/>
          </p:nvPr>
        </p:nvSpPr>
        <p:spPr/>
        <p:txBody>
          <a:bodyPr/>
          <a:lstStyle/>
          <a:p>
            <a:pPr>
              <a:defRPr/>
            </a:pPr>
            <a:r>
              <a:rPr lang="it-IT"/>
              <a:t>Giornata in ricordo di Guy - SSLMIT Forlì 12 aprile 2019</a:t>
            </a:r>
            <a:endParaRPr lang="en-GB"/>
          </a:p>
        </p:txBody>
      </p:sp>
      <p:pic>
        <p:nvPicPr>
          <p:cNvPr id="4" name="Picture 3">
            <a:extLst>
              <a:ext uri="{FF2B5EF4-FFF2-40B4-BE49-F238E27FC236}">
                <a16:creationId xmlns:a16="http://schemas.microsoft.com/office/drawing/2014/main" id="{F012CD39-5B71-470D-9B4B-BEB45683E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 y="836712"/>
            <a:ext cx="9152388" cy="6474786"/>
          </a:xfrm>
          <a:prstGeom prst="rect">
            <a:avLst/>
          </a:prstGeom>
        </p:spPr>
      </p:pic>
      <p:sp>
        <p:nvSpPr>
          <p:cNvPr id="6" name="TextBox 5">
            <a:extLst>
              <a:ext uri="{FF2B5EF4-FFF2-40B4-BE49-F238E27FC236}">
                <a16:creationId xmlns:a16="http://schemas.microsoft.com/office/drawing/2014/main" id="{065E8C4B-98B4-4B23-845C-5DBD6E6E4678}"/>
              </a:ext>
            </a:extLst>
          </p:cNvPr>
          <p:cNvSpPr txBox="1"/>
          <p:nvPr/>
        </p:nvSpPr>
        <p:spPr>
          <a:xfrm>
            <a:off x="465346" y="1052736"/>
            <a:ext cx="8712968" cy="830997"/>
          </a:xfrm>
          <a:prstGeom prst="rect">
            <a:avLst/>
          </a:prstGeom>
          <a:noFill/>
        </p:spPr>
        <p:txBody>
          <a:bodyPr wrap="square" rtlCol="0">
            <a:spAutoFit/>
          </a:bodyPr>
          <a:lstStyle/>
          <a:p>
            <a:r>
              <a:rPr lang="en-GB" sz="4800" b="1" dirty="0">
                <a:solidFill>
                  <a:srgbClr val="FF0000"/>
                </a:solidFill>
              </a:rPr>
              <a:t>For Guy – The Pixie-maker</a:t>
            </a:r>
          </a:p>
        </p:txBody>
      </p:sp>
      <p:sp>
        <p:nvSpPr>
          <p:cNvPr id="7" name="TextBox 6">
            <a:extLst>
              <a:ext uri="{FF2B5EF4-FFF2-40B4-BE49-F238E27FC236}">
                <a16:creationId xmlns:a16="http://schemas.microsoft.com/office/drawing/2014/main" id="{30080F2A-61FF-40F1-BD61-7784086254FB}"/>
              </a:ext>
            </a:extLst>
          </p:cNvPr>
          <p:cNvSpPr txBox="1"/>
          <p:nvPr/>
        </p:nvSpPr>
        <p:spPr>
          <a:xfrm>
            <a:off x="3437620" y="476672"/>
            <a:ext cx="5112568" cy="1323439"/>
          </a:xfrm>
          <a:prstGeom prst="rect">
            <a:avLst/>
          </a:prstGeom>
          <a:noFill/>
        </p:spPr>
        <p:txBody>
          <a:bodyPr wrap="square" rtlCol="0">
            <a:spAutoFit/>
          </a:bodyPr>
          <a:lstStyle/>
          <a:p>
            <a:endParaRPr lang="en-GB" sz="8000" dirty="0">
              <a:solidFill>
                <a:srgbClr val="FFFF00"/>
              </a:solidFill>
            </a:endParaRPr>
          </a:p>
        </p:txBody>
      </p:sp>
    </p:spTree>
    <p:extLst>
      <p:ext uri="{BB962C8B-B14F-4D97-AF65-F5344CB8AC3E}">
        <p14:creationId xmlns:p14="http://schemas.microsoft.com/office/powerpoint/2010/main" val="139067976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692696"/>
            <a:ext cx="7992888" cy="830997"/>
          </a:xfrm>
          <a:prstGeom prst="rect">
            <a:avLst/>
          </a:prstGeom>
          <a:noFill/>
        </p:spPr>
        <p:txBody>
          <a:bodyPr wrap="square" rtlCol="0">
            <a:spAutoFit/>
          </a:bodyPr>
          <a:lstStyle/>
          <a:p>
            <a:pPr algn="ctr"/>
            <a:r>
              <a:rPr lang="en-GB" sz="2400" dirty="0">
                <a:solidFill>
                  <a:srgbClr val="FFFF00"/>
                </a:solidFill>
              </a:rPr>
              <a:t>understanding and accommodating contemporary </a:t>
            </a:r>
            <a:r>
              <a:rPr lang="en-GB" sz="2400" dirty="0" err="1">
                <a:solidFill>
                  <a:srgbClr val="FFFF00"/>
                </a:solidFill>
              </a:rPr>
              <a:t>lexicogrammatical</a:t>
            </a:r>
            <a:r>
              <a:rPr lang="en-GB" sz="2400" dirty="0">
                <a:solidFill>
                  <a:srgbClr val="FFFF00"/>
                </a:solidFill>
              </a:rPr>
              <a:t> change</a:t>
            </a:r>
            <a:endParaRPr lang="en-GB" dirty="0"/>
          </a:p>
        </p:txBody>
      </p:sp>
      <p:sp>
        <p:nvSpPr>
          <p:cNvPr id="5" name="TextBox 4"/>
          <p:cNvSpPr txBox="1"/>
          <p:nvPr/>
        </p:nvSpPr>
        <p:spPr>
          <a:xfrm>
            <a:off x="683568" y="2276872"/>
            <a:ext cx="8208912" cy="3970318"/>
          </a:xfrm>
          <a:prstGeom prst="rect">
            <a:avLst/>
          </a:prstGeom>
          <a:noFill/>
        </p:spPr>
        <p:txBody>
          <a:bodyPr wrap="square" rtlCol="0">
            <a:spAutoFit/>
          </a:bodyPr>
          <a:lstStyle/>
          <a:p>
            <a:r>
              <a:rPr lang="en-GB" dirty="0">
                <a:solidFill>
                  <a:srgbClr val="FFC000"/>
                </a:solidFill>
              </a:rPr>
              <a:t>lexical change</a:t>
            </a:r>
            <a:r>
              <a:rPr lang="en-GB" dirty="0"/>
              <a:t>: neologisms  – obsolescence – re-</a:t>
            </a:r>
            <a:r>
              <a:rPr lang="en-GB" dirty="0" err="1"/>
              <a:t>semanticisation</a:t>
            </a:r>
            <a:r>
              <a:rPr lang="en-GB" dirty="0"/>
              <a:t> - error</a:t>
            </a:r>
          </a:p>
          <a:p>
            <a:endParaRPr lang="en-GB" dirty="0"/>
          </a:p>
          <a:p>
            <a:r>
              <a:rPr lang="en-GB" dirty="0" err="1">
                <a:solidFill>
                  <a:srgbClr val="FFC000"/>
                </a:solidFill>
              </a:rPr>
              <a:t>lexicogrammatical</a:t>
            </a:r>
            <a:r>
              <a:rPr lang="en-GB" dirty="0">
                <a:solidFill>
                  <a:srgbClr val="FFC000"/>
                </a:solidFill>
              </a:rPr>
              <a:t> change:</a:t>
            </a:r>
          </a:p>
          <a:p>
            <a:endParaRPr lang="en-GB" dirty="0">
              <a:solidFill>
                <a:srgbClr val="FFC000"/>
              </a:solidFill>
            </a:endParaRPr>
          </a:p>
          <a:p>
            <a:pPr marL="742950" lvl="1" indent="-285750">
              <a:buSzPct val="150000"/>
              <a:buFont typeface="Arial" panose="020B0604020202020204" pitchFamily="34" charset="0"/>
              <a:buChar char="•"/>
            </a:pPr>
            <a:r>
              <a:rPr lang="en-GB" dirty="0"/>
              <a:t>conservative ‘negative’ reaction (even among ‘older’ linguists!)</a:t>
            </a:r>
          </a:p>
          <a:p>
            <a:pPr marL="742950" lvl="1" indent="-285750">
              <a:buSzPct val="150000"/>
              <a:buFont typeface="Arial" panose="020B0604020202020204" pitchFamily="34" charset="0"/>
              <a:buChar char="•"/>
            </a:pPr>
            <a:endParaRPr lang="en-GB" dirty="0"/>
          </a:p>
          <a:p>
            <a:pPr marL="742950" lvl="1" indent="-285750">
              <a:buSzPct val="150000"/>
              <a:buFont typeface="Arial" panose="020B0604020202020204" pitchFamily="34" charset="0"/>
              <a:buChar char="•"/>
            </a:pPr>
            <a:r>
              <a:rPr lang="en-GB" dirty="0"/>
              <a:t>what’s changing structurally and semantically?</a:t>
            </a:r>
          </a:p>
          <a:p>
            <a:pPr marL="742950" lvl="1" indent="-285750">
              <a:buSzPct val="150000"/>
              <a:buFont typeface="Arial" panose="020B0604020202020204" pitchFamily="34" charset="0"/>
              <a:buChar char="•"/>
            </a:pPr>
            <a:endParaRPr lang="en-GB" dirty="0"/>
          </a:p>
          <a:p>
            <a:pPr marL="742950" lvl="1" indent="-285750">
              <a:buSzPct val="150000"/>
              <a:buFont typeface="Arial" panose="020B0604020202020204" pitchFamily="34" charset="0"/>
              <a:buChar char="•"/>
            </a:pPr>
            <a:r>
              <a:rPr lang="en-GB" dirty="0"/>
              <a:t>what are speakers wanting to mean?</a:t>
            </a:r>
          </a:p>
          <a:p>
            <a:pPr marL="742950" lvl="1" indent="-285750">
              <a:buSzPct val="150000"/>
              <a:buFont typeface="Arial" panose="020B0604020202020204" pitchFamily="34" charset="0"/>
              <a:buChar char="•"/>
            </a:pPr>
            <a:endParaRPr lang="en-GB" dirty="0"/>
          </a:p>
          <a:p>
            <a:pPr marL="742950" lvl="1" indent="-285750">
              <a:buSzPct val="150000"/>
              <a:buFont typeface="Arial" panose="020B0604020202020204" pitchFamily="34" charset="0"/>
              <a:buChar char="•"/>
            </a:pPr>
            <a:r>
              <a:rPr lang="en-GB" dirty="0"/>
              <a:t>important for the foreign/second language learning/teaching/testing community</a:t>
            </a:r>
          </a:p>
          <a:p>
            <a:endParaRPr lang="en-GB" dirty="0">
              <a:solidFill>
                <a:srgbClr val="FFC000"/>
              </a:solidFill>
            </a:endParaRPr>
          </a:p>
          <a:p>
            <a:endParaRPr lang="en-GB" dirty="0">
              <a:solidFill>
                <a:srgbClr val="FFC000"/>
              </a:solidFill>
            </a:endParaRPr>
          </a:p>
        </p:txBody>
      </p:sp>
      <p:sp>
        <p:nvSpPr>
          <p:cNvPr id="4" name="Footer Placeholder 3">
            <a:extLst>
              <a:ext uri="{FF2B5EF4-FFF2-40B4-BE49-F238E27FC236}">
                <a16:creationId xmlns:a16="http://schemas.microsoft.com/office/drawing/2014/main" id="{B2458347-9FE0-42A4-95AB-DA68FCE0C0DE}"/>
              </a:ext>
            </a:extLst>
          </p:cNvPr>
          <p:cNvSpPr>
            <a:spLocks noGrp="1"/>
          </p:cNvSpPr>
          <p:nvPr>
            <p:ph type="ftr" sz="quarter" idx="11"/>
          </p:nvPr>
        </p:nvSpPr>
        <p:spPr/>
        <p:txBody>
          <a:bodyPr/>
          <a:lstStyle/>
          <a:p>
            <a:pPr>
              <a:defRPr/>
            </a:pPr>
            <a:r>
              <a:rPr lang="it-IT" dirty="0"/>
              <a:t>Giornata in ricordo di Guy - SSLMIT Forlì 12 aprile 2019</a:t>
            </a:r>
            <a:endParaRPr lang="en-GB" dirty="0"/>
          </a:p>
        </p:txBody>
      </p:sp>
    </p:spTree>
    <p:extLst>
      <p:ext uri="{BB962C8B-B14F-4D97-AF65-F5344CB8AC3E}">
        <p14:creationId xmlns:p14="http://schemas.microsoft.com/office/powerpoint/2010/main" val="101069632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5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5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25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25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25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it-IT" dirty="0"/>
              <a:t>Giornata in ricordo di Guy - SSLMIT Forlì 12 aprile 2019</a:t>
            </a:r>
            <a:endParaRPr lang="en-GB" dirty="0"/>
          </a:p>
        </p:txBody>
      </p:sp>
      <p:sp>
        <p:nvSpPr>
          <p:cNvPr id="3" name="TextBox 2"/>
          <p:cNvSpPr txBox="1"/>
          <p:nvPr/>
        </p:nvSpPr>
        <p:spPr>
          <a:xfrm>
            <a:off x="683568" y="2817049"/>
            <a:ext cx="8136904" cy="584775"/>
          </a:xfrm>
          <a:prstGeom prst="rect">
            <a:avLst/>
          </a:prstGeom>
          <a:noFill/>
        </p:spPr>
        <p:txBody>
          <a:bodyPr wrap="square" rtlCol="0">
            <a:spAutoFit/>
          </a:bodyPr>
          <a:lstStyle/>
          <a:p>
            <a:r>
              <a:rPr lang="en-GB" sz="3200" dirty="0"/>
              <a:t>“We shall shortly be </a:t>
            </a:r>
            <a:r>
              <a:rPr lang="en-GB" sz="3200" dirty="0">
                <a:solidFill>
                  <a:srgbClr val="FF0000"/>
                </a:solidFill>
              </a:rPr>
              <a:t>arriving</a:t>
            </a:r>
            <a:r>
              <a:rPr lang="en-GB" sz="3200" dirty="0"/>
              <a:t> </a:t>
            </a:r>
            <a:r>
              <a:rPr lang="en-GB" sz="3200" dirty="0">
                <a:solidFill>
                  <a:srgbClr val="FF0000"/>
                </a:solidFill>
              </a:rPr>
              <a:t>into</a:t>
            </a:r>
            <a:r>
              <a:rPr lang="en-GB" sz="3200" dirty="0"/>
              <a:t> Reading”</a:t>
            </a:r>
          </a:p>
        </p:txBody>
      </p:sp>
    </p:spTree>
    <p:extLst>
      <p:ext uri="{BB962C8B-B14F-4D97-AF65-F5344CB8AC3E}">
        <p14:creationId xmlns:p14="http://schemas.microsoft.com/office/powerpoint/2010/main" val="2737366951"/>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it-IT"/>
              <a:t>Giornata in ricordo di Guy - SSLMIT Forlì 12 aprile 2019</a:t>
            </a:r>
            <a:endParaRPr lang="en-GB" dirty="0"/>
          </a:p>
        </p:txBody>
      </p:sp>
      <p:sp>
        <p:nvSpPr>
          <p:cNvPr id="3" name="Rectangle 2"/>
          <p:cNvSpPr/>
          <p:nvPr/>
        </p:nvSpPr>
        <p:spPr>
          <a:xfrm>
            <a:off x="836712" y="548680"/>
            <a:ext cx="7470576" cy="5570756"/>
          </a:xfrm>
          <a:prstGeom prst="rect">
            <a:avLst/>
          </a:prstGeom>
        </p:spPr>
        <p:txBody>
          <a:bodyPr wrap="square">
            <a:spAutoFit/>
          </a:bodyPr>
          <a:lstStyle/>
          <a:p>
            <a:r>
              <a:rPr lang="en-GB" sz="2400" dirty="0">
                <a:ea typeface="Tahoma" panose="020B0604030504040204" pitchFamily="34" charset="0"/>
                <a:cs typeface="Tahoma" panose="020B0604030504040204" pitchFamily="34" charset="0"/>
              </a:rPr>
              <a:t>“Often, when getting the train to work in the morning, shortly before arriving at our terminus the conductor will announce "Good morning ladies and gentlemen, we will shortly be arriving </a:t>
            </a:r>
            <a:r>
              <a:rPr lang="en-GB" sz="2400" dirty="0">
                <a:solidFill>
                  <a:srgbClr val="FF0000"/>
                </a:solidFill>
                <a:ea typeface="Tahoma" panose="020B0604030504040204" pitchFamily="34" charset="0"/>
                <a:cs typeface="Tahoma" panose="020B0604030504040204" pitchFamily="34" charset="0"/>
              </a:rPr>
              <a:t>into</a:t>
            </a:r>
            <a:r>
              <a:rPr lang="en-GB" sz="2400" dirty="0">
                <a:ea typeface="Tahoma" panose="020B0604030504040204" pitchFamily="34" charset="0"/>
                <a:cs typeface="Tahoma" panose="020B0604030504040204" pitchFamily="34" charset="0"/>
              </a:rPr>
              <a:t> London Euston”.</a:t>
            </a:r>
          </a:p>
          <a:p>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This sounds </a:t>
            </a:r>
            <a:r>
              <a:rPr lang="en-GB" sz="2400" b="1" i="1" dirty="0">
                <a:ea typeface="Tahoma" panose="020B0604030504040204" pitchFamily="34" charset="0"/>
                <a:cs typeface="Tahoma" panose="020B0604030504040204" pitchFamily="34" charset="0"/>
              </a:rPr>
              <a:t>so</a:t>
            </a:r>
            <a:r>
              <a:rPr lang="en-GB" sz="2400" dirty="0">
                <a:ea typeface="Tahoma" panose="020B0604030504040204" pitchFamily="34" charset="0"/>
                <a:cs typeface="Tahoma" panose="020B0604030504040204" pitchFamily="34" charset="0"/>
              </a:rPr>
              <a:t> wrong to me, but so many of the different conductors say it that I'm now starting to doubt myself.</a:t>
            </a:r>
          </a:p>
          <a:p>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Is what they're saying correct? As far as I'm concerned they should say "We will shortly be arriving </a:t>
            </a:r>
            <a:r>
              <a:rPr lang="en-GB" sz="2400" b="1" i="1" dirty="0">
                <a:solidFill>
                  <a:srgbClr val="FF0000"/>
                </a:solidFill>
                <a:ea typeface="Tahoma" panose="020B0604030504040204" pitchFamily="34" charset="0"/>
                <a:cs typeface="Tahoma" panose="020B0604030504040204" pitchFamily="34" charset="0"/>
              </a:rPr>
              <a:t>at</a:t>
            </a:r>
            <a:r>
              <a:rPr lang="en-GB" sz="2400" dirty="0">
                <a:ea typeface="Tahoma" panose="020B0604030504040204" pitchFamily="34" charset="0"/>
                <a:cs typeface="Tahoma" panose="020B0604030504040204" pitchFamily="34" charset="0"/>
              </a:rPr>
              <a:t> London Victoria“ (sic).</a:t>
            </a:r>
          </a:p>
          <a:p>
            <a:endParaRPr lang="en-GB" sz="2400" b="0" i="0" dirty="0">
              <a:effectLst/>
              <a:latin typeface="Georgia" panose="02040502050405020303" pitchFamily="18" charset="0"/>
            </a:endParaRPr>
          </a:p>
          <a:p>
            <a:r>
              <a:rPr lang="en-GB" sz="2000" dirty="0">
                <a:solidFill>
                  <a:srgbClr val="3FCDFF"/>
                </a:solidFill>
              </a:rPr>
              <a:t>Posted on English Language &amp; Usage Stack Exchange</a:t>
            </a:r>
            <a:endParaRPr lang="en-GB" sz="2000" b="0" i="0" dirty="0">
              <a:solidFill>
                <a:srgbClr val="3FCDFF"/>
              </a:solidFill>
              <a:effectLst/>
              <a:latin typeface="Georgia" panose="02040502050405020303" pitchFamily="18" charset="0"/>
            </a:endParaRPr>
          </a:p>
        </p:txBody>
      </p:sp>
    </p:spTree>
    <p:extLst>
      <p:ext uri="{BB962C8B-B14F-4D97-AF65-F5344CB8AC3E}">
        <p14:creationId xmlns:p14="http://schemas.microsoft.com/office/powerpoint/2010/main" val="130932122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600400"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lstStyle/>
          <a:p>
            <a:r>
              <a:rPr lang="en-GB" sz="2400" b="1" i="1" dirty="0">
                <a:solidFill>
                  <a:srgbClr val="FFFF00"/>
                </a:solidFill>
              </a:rPr>
              <a:t>ARRIVE</a:t>
            </a:r>
            <a:r>
              <a:rPr lang="en-GB" sz="2400" b="1" dirty="0">
                <a:solidFill>
                  <a:srgbClr val="FFFF00"/>
                </a:solidFill>
              </a:rPr>
              <a:t> in the OED</a:t>
            </a:r>
          </a:p>
        </p:txBody>
      </p:sp>
      <p:pic>
        <p:nvPicPr>
          <p:cNvPr id="4" name="Picture 3">
            <a:extLst>
              <a:ext uri="{FF2B5EF4-FFF2-40B4-BE49-F238E27FC236}">
                <a16:creationId xmlns:a16="http://schemas.microsoft.com/office/drawing/2014/main" id="{E3EB6C24-BA26-4F66-B0A8-54F002C5DDD5}"/>
              </a:ext>
            </a:extLst>
          </p:cNvPr>
          <p:cNvPicPr/>
          <p:nvPr/>
        </p:nvPicPr>
        <p:blipFill>
          <a:blip r:embed="rId3"/>
          <a:stretch>
            <a:fillRect/>
          </a:stretch>
        </p:blipFill>
        <p:spPr>
          <a:xfrm>
            <a:off x="1" y="2708920"/>
            <a:ext cx="9143999" cy="2016223"/>
          </a:xfrm>
          <a:prstGeom prst="rect">
            <a:avLst/>
          </a:prstGeom>
          <a:ln>
            <a:solidFill>
              <a:schemeClr val="tx1"/>
            </a:solidFill>
          </a:ln>
        </p:spPr>
      </p:pic>
      <p:sp>
        <p:nvSpPr>
          <p:cNvPr id="3" name="Rectangle 2">
            <a:extLst>
              <a:ext uri="{FF2B5EF4-FFF2-40B4-BE49-F238E27FC236}">
                <a16:creationId xmlns:a16="http://schemas.microsoft.com/office/drawing/2014/main" id="{883AE07C-148D-4725-919D-1EAA02FB7B34}"/>
              </a:ext>
            </a:extLst>
          </p:cNvPr>
          <p:cNvSpPr/>
          <p:nvPr/>
        </p:nvSpPr>
        <p:spPr bwMode="auto">
          <a:xfrm>
            <a:off x="107504" y="3933056"/>
            <a:ext cx="7272808" cy="504056"/>
          </a:xfrm>
          <a:prstGeom prst="rect">
            <a:avLst/>
          </a:prstGeom>
          <a:noFill/>
          <a:ln w="19050">
            <a:solidFill>
              <a:schemeClr val="tx1"/>
            </a:solidFill>
            <a:miter lim="800000"/>
            <a:headEnd/>
            <a:tailEnd/>
          </a:ln>
        </p:spPr>
        <p:txBody>
          <a:bodyPr wrap="none" rtlCol="0" anchor="ctr"/>
          <a:lstStyle/>
          <a:p>
            <a:pPr algn="ctr"/>
            <a:endParaRPr lang="en-GB" dirty="0">
              <a:highlight>
                <a:srgbClr val="FF0000"/>
              </a:highlight>
            </a:endParaRPr>
          </a:p>
        </p:txBody>
      </p:sp>
      <p:sp>
        <p:nvSpPr>
          <p:cNvPr id="5" name="Rectangle 4">
            <a:extLst>
              <a:ext uri="{FF2B5EF4-FFF2-40B4-BE49-F238E27FC236}">
                <a16:creationId xmlns:a16="http://schemas.microsoft.com/office/drawing/2014/main" id="{CC224AA2-3279-4F85-A603-3ACADCE9B41B}"/>
              </a:ext>
            </a:extLst>
          </p:cNvPr>
          <p:cNvSpPr/>
          <p:nvPr/>
        </p:nvSpPr>
        <p:spPr bwMode="auto">
          <a:xfrm>
            <a:off x="107504" y="3933056"/>
            <a:ext cx="5256584" cy="504056"/>
          </a:xfrm>
          <a:prstGeom prst="rect">
            <a:avLst/>
          </a:prstGeom>
          <a:solidFill>
            <a:srgbClr val="92D050">
              <a:alpha val="44000"/>
            </a:srgbClr>
          </a:solidFill>
          <a:ln w="19050">
            <a:solidFill>
              <a:schemeClr val="tx1"/>
            </a:solidFill>
            <a:miter lim="800000"/>
            <a:headEnd/>
            <a:tailEnd/>
          </a:ln>
        </p:spPr>
        <p:txBody>
          <a:bodyPr wrap="none" rtlCol="0" anchor="ctr"/>
          <a:lstStyle/>
          <a:p>
            <a:pPr algn="ctr"/>
            <a:endParaRPr lang="en-GB"/>
          </a:p>
        </p:txBody>
      </p:sp>
    </p:spTree>
    <p:extLst>
      <p:ext uri="{BB962C8B-B14F-4D97-AF65-F5344CB8AC3E}">
        <p14:creationId xmlns:p14="http://schemas.microsoft.com/office/powerpoint/2010/main" val="236144741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C0182-ECEF-4ECD-A800-C962CB3C8E5A}"/>
              </a:ext>
            </a:extLst>
          </p:cNvPr>
          <p:cNvSpPr>
            <a:spLocks noGrp="1"/>
          </p:cNvSpPr>
          <p:nvPr>
            <p:ph type="ftr" sz="quarter" idx="11"/>
          </p:nvPr>
        </p:nvSpPr>
        <p:spPr/>
        <p:txBody>
          <a:bodyPr/>
          <a:lstStyle/>
          <a:p>
            <a:pPr>
              <a:defRPr/>
            </a:pPr>
            <a:r>
              <a:rPr lang="it-IT"/>
              <a:t>Giornata in ricordo di Guy - SSLMIT Forlì 12 aprile 2019</a:t>
            </a:r>
            <a:endParaRPr lang="en-GB"/>
          </a:p>
        </p:txBody>
      </p:sp>
      <p:pic>
        <p:nvPicPr>
          <p:cNvPr id="3" name="Picture 2">
            <a:extLst>
              <a:ext uri="{FF2B5EF4-FFF2-40B4-BE49-F238E27FC236}">
                <a16:creationId xmlns:a16="http://schemas.microsoft.com/office/drawing/2014/main" id="{7A36DBF3-C1AD-4684-8ACD-3DC0073CD74D}"/>
              </a:ext>
            </a:extLst>
          </p:cNvPr>
          <p:cNvPicPr>
            <a:picLocks noChangeAspect="1"/>
          </p:cNvPicPr>
          <p:nvPr/>
        </p:nvPicPr>
        <p:blipFill>
          <a:blip r:embed="rId2"/>
          <a:stretch>
            <a:fillRect/>
          </a:stretch>
        </p:blipFill>
        <p:spPr>
          <a:xfrm>
            <a:off x="12473" y="2276872"/>
            <a:ext cx="9021534" cy="2688998"/>
          </a:xfrm>
          <a:prstGeom prst="rect">
            <a:avLst/>
          </a:prstGeom>
        </p:spPr>
      </p:pic>
      <p:sp>
        <p:nvSpPr>
          <p:cNvPr id="4" name="Rectangle 3">
            <a:extLst>
              <a:ext uri="{FF2B5EF4-FFF2-40B4-BE49-F238E27FC236}">
                <a16:creationId xmlns:a16="http://schemas.microsoft.com/office/drawing/2014/main" id="{C9CF6E0E-00F0-4166-A631-1949C5420E16}"/>
              </a:ext>
            </a:extLst>
          </p:cNvPr>
          <p:cNvSpPr/>
          <p:nvPr/>
        </p:nvSpPr>
        <p:spPr>
          <a:xfrm>
            <a:off x="3707904" y="1304039"/>
            <a:ext cx="2089033" cy="369332"/>
          </a:xfrm>
          <a:prstGeom prst="rect">
            <a:avLst/>
          </a:prstGeom>
        </p:spPr>
        <p:txBody>
          <a:bodyPr wrap="none">
            <a:spAutoFit/>
          </a:bodyPr>
          <a:lstStyle/>
          <a:p>
            <a:r>
              <a:rPr lang="en-GB" b="1" i="1" dirty="0">
                <a:solidFill>
                  <a:srgbClr val="FFFF00"/>
                </a:solidFill>
              </a:rPr>
              <a:t>INTO </a:t>
            </a:r>
            <a:r>
              <a:rPr lang="en-GB" b="1" dirty="0">
                <a:solidFill>
                  <a:srgbClr val="FFFF00"/>
                </a:solidFill>
              </a:rPr>
              <a:t>in the OED</a:t>
            </a:r>
            <a:endParaRPr lang="en-GB" dirty="0"/>
          </a:p>
        </p:txBody>
      </p:sp>
    </p:spTree>
    <p:extLst>
      <p:ext uri="{BB962C8B-B14F-4D97-AF65-F5344CB8AC3E}">
        <p14:creationId xmlns:p14="http://schemas.microsoft.com/office/powerpoint/2010/main" val="1992441466"/>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7824" y="6245225"/>
            <a:ext cx="3744416" cy="476250"/>
          </a:xfrm>
        </p:spPr>
        <p:txBody>
          <a:bodyPr/>
          <a:lstStyle/>
          <a:p>
            <a:pPr algn="ctr">
              <a:defRPr/>
            </a:pPr>
            <a:r>
              <a:rPr lang="it-IT"/>
              <a:t>Giornata in ricordo di Guy - SSLMIT Forlì 12 aprile 2019</a:t>
            </a:r>
            <a:endParaRPr lang="en-GB" dirty="0"/>
          </a:p>
        </p:txBody>
      </p:sp>
      <p:sp>
        <p:nvSpPr>
          <p:cNvPr id="6" name="Title 5"/>
          <p:cNvSpPr>
            <a:spLocks noGrp="1"/>
          </p:cNvSpPr>
          <p:nvPr>
            <p:ph type="title" idx="4294967295"/>
          </p:nvPr>
        </p:nvSpPr>
        <p:spPr>
          <a:xfrm>
            <a:off x="0" y="333375"/>
            <a:ext cx="7834313" cy="1084263"/>
          </a:xfrm>
          <a:prstGeom prst="rect">
            <a:avLst/>
          </a:prstGeom>
        </p:spPr>
        <p:txBody>
          <a:bodyPr>
            <a:normAutofit fontScale="90000"/>
          </a:bodyPr>
          <a:lstStyle/>
          <a:p>
            <a:r>
              <a:rPr lang="en-GB" sz="2400" b="1" dirty="0">
                <a:solidFill>
                  <a:srgbClr val="FFFF00"/>
                </a:solidFill>
              </a:rPr>
              <a:t>NUMBER OF RELEVANT PREPOSITIONS FOLLOWING THE LEMMA </a:t>
            </a:r>
            <a:r>
              <a:rPr lang="en-GB" sz="2400" b="1" i="1" dirty="0">
                <a:solidFill>
                  <a:srgbClr val="FFFF00"/>
                </a:solidFill>
              </a:rPr>
              <a:t>ARRIVE</a:t>
            </a:r>
            <a:r>
              <a:rPr lang="en-GB" sz="2400" b="1" dirty="0">
                <a:solidFill>
                  <a:srgbClr val="FFFF00"/>
                </a:solidFill>
              </a:rPr>
              <a:t> IN THE BNC (TOTAL 13,617 INSTANCES OF LEMMA)</a:t>
            </a:r>
          </a:p>
        </p:txBody>
      </p:sp>
      <p:graphicFrame>
        <p:nvGraphicFramePr>
          <p:cNvPr id="5" name="Table 4">
            <a:extLst>
              <a:ext uri="{FF2B5EF4-FFF2-40B4-BE49-F238E27FC236}">
                <a16:creationId xmlns:a16="http://schemas.microsoft.com/office/drawing/2014/main" id="{DB82A51C-67AA-4AC2-9D8E-BDEC7B62A312}"/>
              </a:ext>
            </a:extLst>
          </p:cNvPr>
          <p:cNvGraphicFramePr>
            <a:graphicFrameLocks noGrp="1"/>
          </p:cNvGraphicFramePr>
          <p:nvPr>
            <p:extLst>
              <p:ext uri="{D42A27DB-BD31-4B8C-83A1-F6EECF244321}">
                <p14:modId xmlns:p14="http://schemas.microsoft.com/office/powerpoint/2010/main" val="2259076349"/>
              </p:ext>
            </p:extLst>
          </p:nvPr>
        </p:nvGraphicFramePr>
        <p:xfrm>
          <a:off x="1547664" y="2420888"/>
          <a:ext cx="6192688" cy="3384380"/>
        </p:xfrm>
        <a:graphic>
          <a:graphicData uri="http://schemas.openxmlformats.org/drawingml/2006/table">
            <a:tbl>
              <a:tblPr firstRow="1" firstCol="1" bandRow="1"/>
              <a:tblGrid>
                <a:gridCol w="4320480">
                  <a:extLst>
                    <a:ext uri="{9D8B030D-6E8A-4147-A177-3AD203B41FA5}">
                      <a16:colId xmlns:a16="http://schemas.microsoft.com/office/drawing/2014/main" val="4046902222"/>
                    </a:ext>
                  </a:extLst>
                </a:gridCol>
                <a:gridCol w="1872208">
                  <a:extLst>
                    <a:ext uri="{9D8B030D-6E8A-4147-A177-3AD203B41FA5}">
                      <a16:colId xmlns:a16="http://schemas.microsoft.com/office/drawing/2014/main" val="3384160969"/>
                    </a:ext>
                  </a:extLst>
                </a:gridCol>
              </a:tblGrid>
              <a:tr h="637560">
                <a:tc>
                  <a:txBody>
                    <a:bodyPr/>
                    <a:lstStyle/>
                    <a:p>
                      <a:pPr indent="180340">
                        <a:spcAft>
                          <a:spcPts val="0"/>
                        </a:spcAft>
                      </a:pPr>
                      <a:r>
                        <a:rPr lang="en-GB" sz="3200" cap="sm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arrive</a:t>
                      </a: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GB" sz="3200" i="1"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at</a:t>
                      </a: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tc>
                  <a:txBody>
                    <a:bodyPr/>
                    <a:lstStyle/>
                    <a:p>
                      <a:pPr indent="180340" algn="r">
                        <a:spcAft>
                          <a:spcPts val="0"/>
                        </a:spcAft>
                      </a:pPr>
                      <a:r>
                        <a:rPr lang="en-GB" sz="3200" baseline="0">
                          <a:solidFill>
                            <a:schemeClr val="tx1"/>
                          </a:solidFill>
                          <a:effectLst/>
                          <a:latin typeface="Tahoma" panose="020B0604030504040204" pitchFamily="34" charset="0"/>
                          <a:ea typeface="Tahoma" panose="020B0604030504040204" pitchFamily="34" charset="0"/>
                          <a:cs typeface="Tahoma" panose="020B0604030504040204" pitchFamily="34" charset="0"/>
                        </a:rPr>
                        <a:t>3552</a:t>
                      </a:r>
                      <a:endParaRPr lang="en-GB" sz="4400" baseline="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extLst>
                  <a:ext uri="{0D108BD9-81ED-4DB2-BD59-A6C34878D82A}">
                    <a16:rowId xmlns:a16="http://schemas.microsoft.com/office/drawing/2014/main" val="3975058139"/>
                  </a:ext>
                </a:extLst>
              </a:tr>
              <a:tr h="637560">
                <a:tc>
                  <a:txBody>
                    <a:bodyPr/>
                    <a:lstStyle/>
                    <a:p>
                      <a:pPr indent="180340">
                        <a:spcAft>
                          <a:spcPts val="0"/>
                        </a:spcAft>
                      </a:pPr>
                      <a:r>
                        <a:rPr lang="en-GB" sz="3200" cap="sm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arrive</a:t>
                      </a:r>
                      <a:r>
                        <a:rPr lang="en-GB" sz="3200" cap="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GB" sz="3200" i="1"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in</a:t>
                      </a: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tc>
                  <a:txBody>
                    <a:bodyPr/>
                    <a:lstStyle/>
                    <a:p>
                      <a:pPr indent="180340" algn="r">
                        <a:spcAft>
                          <a:spcPts val="0"/>
                        </a:spcAft>
                      </a:pP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2414</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alpha val="64000"/>
                      </a:srgbClr>
                    </a:solidFill>
                  </a:tcPr>
                </a:tc>
                <a:extLst>
                  <a:ext uri="{0D108BD9-81ED-4DB2-BD59-A6C34878D82A}">
                    <a16:rowId xmlns:a16="http://schemas.microsoft.com/office/drawing/2014/main" val="926445455"/>
                  </a:ext>
                </a:extLst>
              </a:tr>
              <a:tr h="834140">
                <a:tc>
                  <a:txBody>
                    <a:bodyPr/>
                    <a:lstStyle/>
                    <a:p>
                      <a:pPr indent="180340">
                        <a:spcAft>
                          <a:spcPts val="0"/>
                        </a:spcAft>
                      </a:pPr>
                      <a:r>
                        <a:rPr lang="en-GB" sz="3200" cap="sm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arrive</a:t>
                      </a:r>
                      <a:r>
                        <a:rPr lang="en-GB" sz="3200" cap="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GB" sz="3200" i="1"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on</a:t>
                      </a: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tc>
                  <a:txBody>
                    <a:bodyPr/>
                    <a:lstStyle/>
                    <a:p>
                      <a:pPr indent="180340" algn="r">
                        <a:spcAft>
                          <a:spcPts val="0"/>
                        </a:spcAft>
                      </a:pPr>
                      <a:r>
                        <a:rPr lang="en-GB" sz="3200" baseline="0">
                          <a:solidFill>
                            <a:schemeClr val="tx1"/>
                          </a:solidFill>
                          <a:effectLst/>
                          <a:latin typeface="Tahoma" panose="020B0604030504040204" pitchFamily="34" charset="0"/>
                          <a:ea typeface="Tahoma" panose="020B0604030504040204" pitchFamily="34" charset="0"/>
                          <a:cs typeface="Tahoma" panose="020B0604030504040204" pitchFamily="34" charset="0"/>
                        </a:rPr>
                        <a:t>613</a:t>
                      </a:r>
                      <a:endParaRPr lang="en-GB" sz="4400" baseline="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extLst>
                  <a:ext uri="{0D108BD9-81ED-4DB2-BD59-A6C34878D82A}">
                    <a16:rowId xmlns:a16="http://schemas.microsoft.com/office/drawing/2014/main" val="2639683257"/>
                  </a:ext>
                </a:extLst>
              </a:tr>
              <a:tr h="637560">
                <a:tc>
                  <a:txBody>
                    <a:bodyPr/>
                    <a:lstStyle/>
                    <a:p>
                      <a:pPr indent="180340">
                        <a:spcAft>
                          <a:spcPts val="0"/>
                        </a:spcAft>
                      </a:pPr>
                      <a:r>
                        <a:rPr lang="en-GB" sz="3200" cap="sm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arrive</a:t>
                      </a:r>
                      <a:r>
                        <a:rPr lang="en-GB" sz="3200" cap="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GB" sz="3200" i="1"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to</a:t>
                      </a: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tc>
                  <a:txBody>
                    <a:bodyPr/>
                    <a:lstStyle/>
                    <a:p>
                      <a:pPr indent="180340" algn="r">
                        <a:spcAft>
                          <a:spcPts val="0"/>
                        </a:spcAft>
                      </a:pP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extLst>
                  <a:ext uri="{0D108BD9-81ED-4DB2-BD59-A6C34878D82A}">
                    <a16:rowId xmlns:a16="http://schemas.microsoft.com/office/drawing/2014/main" val="2641381889"/>
                  </a:ext>
                </a:extLst>
              </a:tr>
              <a:tr h="637560">
                <a:tc>
                  <a:txBody>
                    <a:bodyPr/>
                    <a:lstStyle/>
                    <a:p>
                      <a:pPr indent="180340">
                        <a:spcAft>
                          <a:spcPts val="0"/>
                        </a:spcAft>
                      </a:pPr>
                      <a:r>
                        <a:rPr lang="en-GB" sz="3200" cap="small"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arrive</a:t>
                      </a: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GB" sz="3200" i="1"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into</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tc>
                  <a:txBody>
                    <a:bodyPr/>
                    <a:lstStyle/>
                    <a:p>
                      <a:pPr indent="180340" algn="r">
                        <a:spcAft>
                          <a:spcPts val="0"/>
                        </a:spcAft>
                      </a:pPr>
                      <a:r>
                        <a:rPr lang="en-GB" sz="32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3</a:t>
                      </a:r>
                      <a:endParaRPr lang="en-GB" sz="440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32"/>
                    </a:solidFill>
                  </a:tcPr>
                </a:tc>
                <a:extLst>
                  <a:ext uri="{0D108BD9-81ED-4DB2-BD59-A6C34878D82A}">
                    <a16:rowId xmlns:a16="http://schemas.microsoft.com/office/drawing/2014/main" val="271382163"/>
                  </a:ext>
                </a:extLst>
              </a:tr>
            </a:tbl>
          </a:graphicData>
        </a:graphic>
      </p:graphicFrame>
    </p:spTree>
    <p:extLst>
      <p:ext uri="{BB962C8B-B14F-4D97-AF65-F5344CB8AC3E}">
        <p14:creationId xmlns:p14="http://schemas.microsoft.com/office/powerpoint/2010/main" val="2044655567"/>
      </p:ext>
    </p:extLst>
  </p:cSld>
  <p:clrMapOvr>
    <a:masterClrMapping/>
  </p:clrMapOvr>
  <p:transition spd="slow">
    <p:fade thruBlk="1"/>
  </p:transition>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chemeClr val="tx1"/>
          </a:solidFill>
          <a:miter lim="800000"/>
          <a:headEnd/>
          <a:tailEnd/>
        </a:ln>
      </a:spPr>
      <a:bodyPr wrap="none" rtlCol="0" anchor="ctr"/>
      <a:lstStyle>
        <a:defPPr algn="ctr">
          <a:defRPr/>
        </a:defPPr>
      </a:lst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1742</Words>
  <Application>Microsoft Office PowerPoint</Application>
  <PresentationFormat>On-screen Show (4:3)</PresentationFormat>
  <Paragraphs>249</Paragraphs>
  <Slides>35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Georgia</vt:lpstr>
      <vt:lpstr>Tahoma</vt:lpstr>
      <vt:lpstr>Wingdings</vt:lpstr>
      <vt:lpstr>Compass</vt:lpstr>
      <vt:lpstr>PowerPoint Presentation</vt:lpstr>
      <vt:lpstr>PowerPoint Presentation</vt:lpstr>
      <vt:lpstr>PowerPoint Presentation</vt:lpstr>
      <vt:lpstr>PowerPoint Presentation</vt:lpstr>
      <vt:lpstr>PowerPoint Presentation</vt:lpstr>
      <vt:lpstr>PowerPoint Presentation</vt:lpstr>
      <vt:lpstr>ARRIVE in the OED</vt:lpstr>
      <vt:lpstr>PowerPoint Presentation</vt:lpstr>
      <vt:lpstr>NUMBER OF RELEVANT PREPOSITIONS FOLLOWING THE LEMMA ARRIVE IN THE BNC (TOTAL 13,617 INSTANCES OF LEMMA)</vt:lpstr>
      <vt:lpstr>PowerPoint Presentation</vt:lpstr>
      <vt:lpstr>ARRIVE + into (BNC)</vt:lpstr>
      <vt:lpstr>What’s changing?</vt:lpstr>
      <vt:lpstr>PowerPoint Presentation</vt:lpstr>
      <vt:lpstr>PowerPoint Presentation</vt:lpstr>
      <vt:lpstr>What’s changing? Semantic Coercion? </vt:lpstr>
      <vt:lpstr>INTO causing coercion in the Aktionsart/Aspectual Type normally associated with the Process?</vt:lpstr>
      <vt:lpstr>ASPECTUAL TYPE/AKSIONSART Nonstative Durative Activities (Levin 2009)</vt:lpstr>
      <vt:lpstr>ASPECTUAL TYPE/AKSIONSART  Nonstative Durative Accomplishment (Levin 2009)</vt:lpstr>
      <vt:lpstr>ASPECTUAL TYPE/AKSIONSART Nonstative Punctual Achievements (Levin 2009)</vt:lpstr>
      <vt:lpstr>The ARRIVE time-line</vt:lpstr>
      <vt:lpstr>PowerPoint Presentation</vt:lpstr>
      <vt:lpstr>PowerPoint Presentation</vt:lpstr>
      <vt:lpstr>DISTRIBUTION IN TIME PERIODS OF TEXTS IN THE BNC</vt:lpstr>
      <vt:lpstr>PowerPoint Presentation</vt:lpstr>
      <vt:lpstr>PowerPoint Presentation</vt:lpstr>
      <vt:lpstr>PowerPoint Presentation</vt:lpstr>
      <vt:lpstr>Possible interpretations</vt:lpstr>
      <vt:lpstr>Portmanteau Construction / Anacoluthon</vt:lpstr>
      <vt:lpstr>PowerPoint Presentation</vt:lpstr>
      <vt:lpstr>PowerPoint Presentation</vt:lpstr>
      <vt:lpstr>PowerPoint Presentation</vt:lpstr>
      <vt:lpstr>PowerPoint Presentation</vt:lpstr>
      <vt:lpstr>PowerPoint Presentation</vt:lpstr>
      <vt:lpstr>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Gordon</dc:creator>
  <cp:lastModifiedBy>Gordon Tucker</cp:lastModifiedBy>
  <cp:revision>1685</cp:revision>
  <cp:lastPrinted>2009-01-08T12:23:42Z</cp:lastPrinted>
  <dcterms:created xsi:type="dcterms:W3CDTF">2006-07-03T15:55:41Z</dcterms:created>
  <dcterms:modified xsi:type="dcterms:W3CDTF">2019-04-07T09:50:50Z</dcterms:modified>
</cp:coreProperties>
</file>