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2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14-4A18-9AEB-BA898611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047928"/>
        <c:axId val="574461952"/>
      </c:barChart>
      <c:catAx>
        <c:axId val="32304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61952"/>
        <c:crosses val="autoZero"/>
        <c:auto val="1"/>
        <c:lblAlgn val="ctr"/>
        <c:lblOffset val="100"/>
        <c:noMultiLvlLbl val="0"/>
      </c:catAx>
      <c:valAx>
        <c:axId val="5744619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0479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119949653646355E-2"/>
          <c:y val="7.9253785990077957E-2"/>
          <c:w val="0.90205485287728571"/>
          <c:h val="0.779975320649263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5-4F1A-8F31-F548E2B8D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8B2B9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5-4F1A-8F31-F548E2B8D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A5-4F1A-8F31-F548E2B8D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915528"/>
        <c:axId val="559917168"/>
      </c:lineChart>
      <c:catAx>
        <c:axId val="55991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17168"/>
        <c:crosses val="autoZero"/>
        <c:auto val="1"/>
        <c:lblAlgn val="ctr"/>
        <c:lblOffset val="100"/>
        <c:noMultiLvlLbl val="0"/>
      </c:catAx>
      <c:valAx>
        <c:axId val="5599171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1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2A90-3EFD-4E8D-BE8F-7548E8805871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3896-E2E7-4DA5-81F3-A00F4141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6174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1334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60293" y="1524466"/>
            <a:ext cx="9906919" cy="45713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229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19738" y="1"/>
            <a:ext cx="4572263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647737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6097050" cy="457147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707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334656" y="1"/>
            <a:ext cx="6857344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3" y="382168"/>
            <a:ext cx="457226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4192116" cy="45713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966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477197" y="1"/>
            <a:ext cx="5714803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714978" y="1143349"/>
            <a:ext cx="4952234" cy="4572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4192116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566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57344" y="525"/>
            <a:ext cx="5334655" cy="342847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5335707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45" y="3429002"/>
            <a:ext cx="5333956" cy="3428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152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525"/>
            <a:ext cx="3811967" cy="3429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525"/>
            <a:ext cx="3047823" cy="34284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4572263" cy="342847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82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857344" y="1"/>
            <a:ext cx="5334656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762234"/>
            <a:ext cx="1905108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427271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790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59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762278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3959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24326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063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664749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2062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59932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7052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001984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0287069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9705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254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4138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0973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904935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190016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698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39697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1583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3429021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809870" y="1142300"/>
            <a:ext cx="3427624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238191" y="1142300"/>
            <a:ext cx="3430675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3809870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7239066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55145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2665223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045373" y="1142300"/>
            <a:ext cx="2669555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14801" y="1142300"/>
            <a:ext cx="2667329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382130" y="1142300"/>
            <a:ext cx="2667329" cy="419165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3045373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5714801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8382132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621798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60296" y="1524040"/>
            <a:ext cx="556566" cy="382167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4190640" y="1524039"/>
            <a:ext cx="431579" cy="382171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7620290" y="1423855"/>
            <a:ext cx="343892" cy="482351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760294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4189643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7620289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209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714803" y="525"/>
            <a:ext cx="6478070" cy="685747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342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327" y="524"/>
            <a:ext cx="3046950" cy="342847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13753" y="3429001"/>
            <a:ext cx="3047474" cy="342847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763153" y="525"/>
            <a:ext cx="3429720" cy="68574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9224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2220" y="762234"/>
            <a:ext cx="1904583" cy="533353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6" y="762234"/>
            <a:ext cx="2286130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809518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3" y="381466"/>
            <a:ext cx="5335707" cy="38094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667679" y="762234"/>
            <a:ext cx="2664878" cy="152446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667330" y="2285827"/>
            <a:ext cx="2665228" cy="190540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667679" y="4191234"/>
            <a:ext cx="2664878" cy="190453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3434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4" y="762234"/>
            <a:ext cx="3809869" cy="533353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333957" y="1904533"/>
            <a:ext cx="5715329" cy="1905407"/>
          </a:xfrm>
        </p:spPr>
        <p:txBody>
          <a:bodyPr anchor="b"/>
          <a:lstStyle>
            <a:lvl1pPr>
              <a:defRPr sz="4233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2556" y="3809941"/>
            <a:ext cx="5281083" cy="2285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8171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5" y="762233"/>
            <a:ext cx="4954633" cy="571552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6094950" y="3060188"/>
            <a:ext cx="4952409" cy="3035403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093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4" y="2286701"/>
            <a:ext cx="6097050" cy="3808890"/>
          </a:xfrm>
        </p:spPr>
        <p:txBody>
          <a:bodyPr/>
          <a:lstStyle>
            <a:lvl1pPr>
              <a:defRPr sz="5291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3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8949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1905232"/>
            <a:ext cx="7619736" cy="1142300"/>
          </a:xfrm>
        </p:spPr>
        <p:txBody>
          <a:bodyPr anchor="b"/>
          <a:lstStyle>
            <a:lvl1pPr algn="ctr">
              <a:lnSpc>
                <a:spcPct val="70000"/>
              </a:lnSpc>
              <a:defRPr sz="4762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47826" y="3428999"/>
            <a:ext cx="6094948" cy="2286701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17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2167"/>
            <a:ext cx="5334656" cy="76013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3" y="1142299"/>
            <a:ext cx="4190016" cy="457340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887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6096000" cy="6857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09941"/>
            <a:ext cx="5334656" cy="1523066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6000" y="525"/>
            <a:ext cx="6096351" cy="685747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5" y="1143349"/>
            <a:ext cx="3429721" cy="3810118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8333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60294" y="382167"/>
            <a:ext cx="10669312" cy="76013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760293" y="1524040"/>
            <a:ext cx="5335707" cy="4191661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5999" y="1524040"/>
            <a:ext cx="5335012" cy="41916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967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95252" y="1212476"/>
            <a:ext cx="11999382" cy="4441512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1"/>
            <a:ext cx="12192000" cy="6858000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5990167" y="3322142"/>
            <a:ext cx="211666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8987368" y="3322142"/>
            <a:ext cx="213784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9988551" y="4435165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8987368" y="4987445"/>
            <a:ext cx="213784" cy="21371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7975600" y="4435165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9988551" y="2209119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8987368" y="1650491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7981951" y="2209119"/>
            <a:ext cx="213783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125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1"/>
            <a:ext cx="2032000" cy="68580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2031999" y="1"/>
            <a:ext cx="2032000" cy="6858000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4064000" y="1"/>
            <a:ext cx="2032000" cy="685800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6096000" y="1"/>
            <a:ext cx="2032000" cy="6858000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8127999" y="1"/>
            <a:ext cx="2032000" cy="6858000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10160000" y="1"/>
            <a:ext cx="2032000" cy="6858000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083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48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96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30C0-CAC9-49A9-93FC-842C9110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8C0A-9A1E-49A9-9D53-150B5A81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2122-FBAC-48C2-BAB2-0C772B0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1707-759A-450B-9F28-DC2D031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774C-C4A9-4286-8929-F759FF04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37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F095-BB01-448A-B68A-E8041CFC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FAFB-566D-4D76-B094-E0986D04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0D7E-5112-49FF-BC5C-1F1EDE9A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A67F-5864-4A57-9C5A-F6E7B3A3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077B-188B-4EC1-B166-A8CFB5B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1576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0FC-A17B-4AA1-910C-06BD1BF2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CFD7-C858-4DF7-A20D-47E15229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A0C6-9A31-4ABE-8CF7-1814711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C8A6-C109-4748-AFD7-B186D5DD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418C-084E-42B5-9A8C-30EDF62C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0638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FC26-796B-45CE-B7B7-A6DC6A4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ABDA-C16C-40E2-A111-CD4F47010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8B5C-6739-484E-831A-1A6D708F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FB85-6EF7-4E39-A4C9-F1B0CA2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52E5-A424-4612-B819-9687317F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FC19-4CBD-43E1-862D-B654C23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794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CB5E-2D1D-42ED-B764-F4ABFAE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4075-6573-4858-9BFF-14E57D5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36F49-70E8-4EC6-90E9-11D76A7D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9463-28EA-4F0D-BFE0-D5B9D495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7D47D-90DE-45A4-8679-EFFE58573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9DD68-A403-48B3-9620-D356385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243A-76FA-4C5B-8A9F-14C17C8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F95C0-E39B-4330-8872-EDB7075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368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FC5B-3958-4FBA-8B1B-4738761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148B0-E810-4F22-BE64-22C8F6A7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9463-5DB6-47D5-9E88-0706A998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0916-DFEF-474D-A916-C312074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718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23703-B678-4350-8827-A6393C75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444B7-2092-4642-959B-99FE8F4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1FE2-76D1-43A3-8E46-E30439CF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5966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84E3-2B1C-4DC1-B262-D7EA657D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C81E-0659-44A7-A905-79931EA5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33A7-A342-4B2A-9DC7-D8E20012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F5F8-BA93-4556-8146-6DEF55D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6DE8-31E9-4F46-80BB-138695CE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01C0-B286-42D3-B9AB-33C5CC3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6854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7F8-9B95-4987-95F6-D56DD95A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A68DB-9EEE-4858-81E1-C1D8FB70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AB7C-7536-4EEC-9DFF-9D7C18B8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7593-768D-41C0-AAED-7BE018F1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8006-F72A-4CAD-B916-ACE8C014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F73B-B09F-4067-985B-D9FDF636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86974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ECD0-7EC2-4F40-8FDB-DAB9E27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FD13-DB3D-4310-B1C4-E4AC1E0E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5CAE-025F-489E-BC9A-0D02FCAE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8924-6682-4207-9ECF-5650983F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0DF8-4760-4E91-88FA-2066C821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7693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A3CCE-4D40-4834-882D-75508E057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E467-86FC-46EC-9623-4DF41AEF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596A-0939-41E1-ADE8-877E808E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209A-FEE7-4191-A7B1-F8686F6F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5345-329F-42C4-BA26-0BA1065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8553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65392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142062" y="1143048"/>
            <a:ext cx="5335134" cy="1143653"/>
          </a:xfrm>
        </p:spPr>
        <p:txBody>
          <a:bodyPr lIns="0" anchor="t"/>
          <a:lstStyle>
            <a:lvl1pPr algn="l">
              <a:lnSpc>
                <a:spcPct val="100000"/>
              </a:lnSpc>
              <a:defRPr sz="5291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667579" y="2667015"/>
            <a:ext cx="6476999" cy="3428752"/>
          </a:xfrm>
        </p:spPr>
        <p:txBody>
          <a:bodyPr anchor="t" anchorCtr="0"/>
          <a:lstStyle>
            <a:lvl1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None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4145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0294" y="762235"/>
            <a:ext cx="10669312" cy="5333533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190453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780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39201" y="139158"/>
            <a:ext cx="11913600" cy="6579685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225100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1653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2168"/>
            <a:ext cx="6477896" cy="7601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30-Sep-20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98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10286541" cy="7611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60293" y="1524469"/>
            <a:ext cx="9906919" cy="4191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667212" y="6477934"/>
            <a:ext cx="763799" cy="37999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334657" y="6477934"/>
            <a:ext cx="5332556" cy="3799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29607" y="6476936"/>
            <a:ext cx="762393" cy="38106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218764" fontAlgn="auto">
              <a:spcBef>
                <a:spcPts val="0"/>
              </a:spcBef>
              <a:spcAft>
                <a:spcPts val="0"/>
              </a:spcAft>
              <a:buClrTx/>
              <a:defRPr sz="794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52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itchFamily="34" charset="0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239103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Wingdings" pitchFamily="2" charset="2"/>
        <a:buChar char="§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239919" indent="-239919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+mj-lt"/>
        <a:buAutoNum type="arabicPeriod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473974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anose="020B0504020101020102" pitchFamily="34" charset="0"/>
        <a:buChar char="–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478206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neue PRO" pitchFamily="34" charset="0"/>
        <a:buAutoNum type="arabicPeriod"/>
        <a:tabLst>
          <a:tab pos="1309777" algn="l"/>
        </a:tabLst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1pPr>
      <a:lvl2pPr marL="609421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4pPr>
      <a:lvl5pPr marL="243767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5pPr>
      <a:lvl6pPr marL="304709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6pPr>
      <a:lvl7pPr marL="365651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5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8pPr>
      <a:lvl9pPr marL="487535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D0D80-FECC-4AAF-91D9-4631152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BA99-2E54-417E-8D9D-D69AE218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6049-CA8B-482D-8ADE-F2177BBA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30-Sep-20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56F1-88C8-4E9D-949D-AC061A473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E66F-FB99-4132-A076-E2A191FF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med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side of a mountain&#10;&#10;Description automatically generated">
            <a:extLst>
              <a:ext uri="{FF2B5EF4-FFF2-40B4-BE49-F238E27FC236}">
                <a16:creationId xmlns:a16="http://schemas.microsoft.com/office/drawing/2014/main" id="{1A3A250E-D8F2-4D42-B935-C3565D718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6"/>
          <a:stretch/>
        </p:blipFill>
        <p:spPr>
          <a:xfrm>
            <a:off x="-1524" y="-480510"/>
            <a:ext cx="12192000" cy="616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FED3A-09D0-4D45-8F8B-198579231BC8}"/>
              </a:ext>
            </a:extLst>
          </p:cNvPr>
          <p:cNvSpPr txBox="1"/>
          <p:nvPr/>
        </p:nvSpPr>
        <p:spPr>
          <a:xfrm>
            <a:off x="1409764" y="4034735"/>
            <a:ext cx="936942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200" spc="68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THE BEST COMPANY</a:t>
            </a:r>
            <a:endParaRPr lang="en-GB" sz="7200" spc="68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05BE-8D1F-45DF-805C-73773CD1A56F}"/>
              </a:ext>
            </a:extLst>
          </p:cNvPr>
          <p:cNvSpPr txBox="1"/>
          <p:nvPr/>
        </p:nvSpPr>
        <p:spPr>
          <a:xfrm>
            <a:off x="0" y="600950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  <a:endParaRPr lang="en-GB" sz="3200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0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C99384-1813-4460-A0C1-D15F94CD7FB2}"/>
              </a:ext>
            </a:extLst>
          </p:cNvPr>
          <p:cNvSpPr/>
          <p:nvPr/>
        </p:nvSpPr>
        <p:spPr>
          <a:xfrm>
            <a:off x="0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75A3B-BEA1-42D7-AEDF-34F30AA7EA43}"/>
              </a:ext>
            </a:extLst>
          </p:cNvPr>
          <p:cNvSpPr/>
          <p:nvPr/>
        </p:nvSpPr>
        <p:spPr>
          <a:xfrm>
            <a:off x="3054285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88060-09B4-4715-AA3B-68300A64E24C}"/>
              </a:ext>
            </a:extLst>
          </p:cNvPr>
          <p:cNvSpPr/>
          <p:nvPr/>
        </p:nvSpPr>
        <p:spPr>
          <a:xfrm>
            <a:off x="6108570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39784-6B72-4CEF-BAB2-B7C7E08CCBA6}"/>
              </a:ext>
            </a:extLst>
          </p:cNvPr>
          <p:cNvSpPr/>
          <p:nvPr/>
        </p:nvSpPr>
        <p:spPr>
          <a:xfrm>
            <a:off x="9162855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639698" y="796484"/>
            <a:ext cx="5456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CATEGORY PERFORMANCE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29TH SEP 2020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94F9D-94AF-43B0-B2F2-7586BE49CF60}"/>
              </a:ext>
            </a:extLst>
          </p:cNvPr>
          <p:cNvSpPr txBox="1"/>
          <p:nvPr/>
        </p:nvSpPr>
        <p:spPr>
          <a:xfrm>
            <a:off x="-7116" y="4777036"/>
            <a:ext cx="30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7b5f0"/>
                </a:solidFill>
              </a:rPr>
              <a:t>+10%</a:t>
            </a:r>
            <a:endParaRPr lang="en-GB" sz="4400" b="1" dirty="0">
              <a:solidFill>
                <a:srgbClr val="97b5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935A6-4B2D-4ABF-AA40-AE39F7CA625F}"/>
              </a:ext>
            </a:extLst>
          </p:cNvPr>
          <p:cNvSpPr/>
          <p:nvPr/>
        </p:nvSpPr>
        <p:spPr>
          <a:xfrm>
            <a:off x="0" y="4376314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UNICORNS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Picture 2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07D352E-57C5-4267-AF07-30B776FC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72" y="3723800"/>
            <a:ext cx="570165" cy="570165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F5956A4D-4BA6-4500-BE72-D88E5197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832951"/>
            <a:ext cx="464496" cy="464496"/>
          </a:xfrm>
          <a:prstGeom prst="rect">
            <a:avLst/>
          </a:prstGeom>
        </p:spPr>
      </p:pic>
      <p:pic>
        <p:nvPicPr>
          <p:cNvPr id="25" name="Picture 24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715A70F1-1BE5-4E56-ADB9-7E1BB41CD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66" y="3828963"/>
            <a:ext cx="465002" cy="465002"/>
          </a:xfrm>
          <a:prstGeom prst="rect">
            <a:avLst/>
          </a:prstGeom>
        </p:spPr>
      </p:pic>
      <p:pic>
        <p:nvPicPr>
          <p:cNvPr id="27" name="Picture 26" descr="A picture containing drawing, light, shirt&#10;&#10;Description automatically generated">
            <a:extLst>
              <a:ext uri="{FF2B5EF4-FFF2-40B4-BE49-F238E27FC236}">
                <a16:creationId xmlns:a16="http://schemas.microsoft.com/office/drawing/2014/main" id="{7FE3A35C-684A-4E39-BFE0-3CA2FE3C8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350" y="3724280"/>
            <a:ext cx="754351" cy="75435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9DEFC2-D68C-4C71-BD00-189F2DE14834}"/>
              </a:ext>
            </a:extLst>
          </p:cNvPr>
          <p:cNvSpPr/>
          <p:nvPr/>
        </p:nvSpPr>
        <p:spPr>
          <a:xfrm>
            <a:off x="3073325" y="4378808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GRIFFINS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9ED999-F71D-4798-A1F1-067247F642CA}"/>
              </a:ext>
            </a:extLst>
          </p:cNvPr>
          <p:cNvSpPr txBox="1"/>
          <p:nvPr/>
        </p:nvSpPr>
        <p:spPr>
          <a:xfrm>
            <a:off x="3040052" y="4795402"/>
            <a:ext cx="3049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7b5f0"/>
                </a:solidFill>
              </a:rPr>
              <a:t>+15%</a:t>
            </a:r>
            <a:endParaRPr lang="en-GB" sz="4400" b="1" dirty="0">
              <a:solidFill>
                <a:srgbClr val="97b5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191ED-A78A-4CB3-85F1-F2DF8A8BE1AF}"/>
              </a:ext>
            </a:extLst>
          </p:cNvPr>
          <p:cNvSpPr txBox="1"/>
          <p:nvPr/>
        </p:nvSpPr>
        <p:spPr>
          <a:xfrm>
            <a:off x="6122803" y="4777037"/>
            <a:ext cx="3040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61c69"/>
                </a:solidFill>
              </a:rPr>
              <a:t>-2%</a:t>
            </a:r>
            <a:endParaRPr lang="en-GB" sz="4400" b="1" dirty="0">
              <a:solidFill>
                <a:srgbClr val="e61c6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3D1B76-BADD-4E67-8FA7-3E616068DC66}"/>
              </a:ext>
            </a:extLst>
          </p:cNvPr>
          <p:cNvSpPr txBox="1"/>
          <p:nvPr/>
        </p:nvSpPr>
        <p:spPr>
          <a:xfrm>
            <a:off x="9162855" y="4777037"/>
            <a:ext cx="30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7b5f0"/>
                </a:solidFill>
              </a:rPr>
              <a:t>+7%</a:t>
            </a:r>
            <a:endParaRPr lang="en-GB" sz="4400" b="1" dirty="0">
              <a:solidFill>
                <a:srgbClr val="97b5f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BC95C7-2B07-4795-9251-547F727F1CE6}"/>
              </a:ext>
            </a:extLst>
          </p:cNvPr>
          <p:cNvSpPr/>
          <p:nvPr/>
        </p:nvSpPr>
        <p:spPr>
          <a:xfrm>
            <a:off x="6122803" y="4361101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DRAGONS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92C3E7-0C60-4BBD-966D-13BBE6F3D9D0}"/>
              </a:ext>
            </a:extLst>
          </p:cNvPr>
          <p:cNvSpPr/>
          <p:nvPr/>
        </p:nvSpPr>
        <p:spPr>
          <a:xfrm>
            <a:off x="9181894" y="4372571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DINOSAURS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5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639698" y="796484"/>
            <a:ext cx="3547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CHARTS WITH 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{DATE}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9B5185-5D5A-46CC-A5FA-1E8DD379B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676982"/>
              </p:ext>
            </p:extLst>
          </p:nvPr>
        </p:nvGraphicFramePr>
        <p:xfrm>
          <a:off x="715114" y="2912844"/>
          <a:ext cx="4233960" cy="338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0C3B7C-179C-4A9C-8F76-105B66723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114944"/>
              </p:ext>
            </p:extLst>
          </p:nvPr>
        </p:nvGraphicFramePr>
        <p:xfrm>
          <a:off x="6317287" y="2611225"/>
          <a:ext cx="4495261" cy="3894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EAC1E7C-1B52-4AE4-9487-AE0694F17C6A}"/>
              </a:ext>
            </a:extLst>
          </p:cNvPr>
          <p:cNvSpPr txBox="1"/>
          <p:nvPr/>
        </p:nvSpPr>
        <p:spPr>
          <a:xfrm>
            <a:off x="715114" y="2241893"/>
            <a:ext cx="4318801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CHART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67D1C-AC7A-42F6-9D7E-9BD614D48675}"/>
              </a:ext>
            </a:extLst>
          </p:cNvPr>
          <p:cNvSpPr txBox="1"/>
          <p:nvPr/>
        </p:nvSpPr>
        <p:spPr>
          <a:xfrm>
            <a:off x="6317287" y="2241893"/>
            <a:ext cx="449526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CHART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0" y="79648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WITH DATA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29TH SEP 2020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BC57A3C-1202-4956-B749-78360A43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40105"/>
              </p:ext>
            </p:extLst>
          </p:nvPr>
        </p:nvGraphicFramePr>
        <p:xfrm>
          <a:off x="1198776" y="2539763"/>
          <a:ext cx="9794448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20413">
                  <a:extLst>
                    <a:ext uri="{9D8B030D-6E8A-4147-A177-3AD203B41FA5}">
                      <a16:colId xmlns:a16="http://schemas.microsoft.com/office/drawing/2014/main" val="2580544221"/>
                    </a:ext>
                  </a:extLst>
                </a:gridCol>
                <a:gridCol w="2262433">
                  <a:extLst>
                    <a:ext uri="{9D8B030D-6E8A-4147-A177-3AD203B41FA5}">
                      <a16:colId xmlns:a16="http://schemas.microsoft.com/office/drawing/2014/main" val="2520838694"/>
                    </a:ext>
                  </a:extLst>
                </a:gridCol>
                <a:gridCol w="2111602">
                  <a:extLst>
                    <a:ext uri="{9D8B030D-6E8A-4147-A177-3AD203B41FA5}">
                      <a16:colId xmlns:a16="http://schemas.microsoft.com/office/drawing/2014/main" val="74117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Data2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Data3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Dinosaurs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-$4.2</a:t>
                      </a:r>
                      <a:endParaRPr lang="en-GB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(10)</a:t>
                      </a:r>
                      <a:endParaRPr lang="en-GB" b="0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6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Unicorns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7b5f0"/>
                          </a:solidFill>
                        </a:rPr>
                        <a:t>30</a:t>
                      </a:r>
                      <a:endParaRPr lang="en-GB" dirty="0">
                        <a:solidFill>
                          <a:srgbClr val="97b5f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(10)</a:t>
                      </a:r>
                      <a:endParaRPr lang="en-GB" b="0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6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Mermaids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97b5f0"/>
                          </a:solidFill>
                        </a:rPr>
                        <a:t>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Griffins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7b5f0"/>
                          </a:solidFill>
                        </a:rPr>
                        <a:t>3.68271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97b5f0"/>
                          </a:solidFill>
                        </a:rPr>
                        <a:t>CHF10M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Aliens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-$8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Dragons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97b5f0"/>
                          </a:solidFill>
                        </a:rPr>
                        <a:t>$33.36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Gnomes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7b5f0"/>
                          </a:solidFill>
                        </a:rPr>
                        <a:t> ¥5,000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1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343491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MPLATE 2017">
  <a:themeElements>
    <a:clrScheme name="CORE RE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91419"/>
      </a:accent1>
      <a:accent2>
        <a:srgbClr val="A01923"/>
      </a:accent2>
      <a:accent3>
        <a:srgbClr val="D72332"/>
      </a:accent3>
      <a:accent4>
        <a:srgbClr val="E6646E"/>
      </a:accent4>
      <a:accent5>
        <a:srgbClr val="EB9196"/>
      </a:accent5>
      <a:accent6>
        <a:srgbClr val="F5C3C8"/>
      </a:accent6>
      <a:hlink>
        <a:srgbClr val="D72332"/>
      </a:hlink>
      <a:folHlink>
        <a:srgbClr val="D72332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GLOBALTEMPLATE_CORERED.pptx" id="{68401BDA-0F99-4F8B-A573-1ADDF8D15A37}" vid="{50CD07A7-9830-4FD5-8634-1AACB7E93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AdihausDIN</vt:lpstr>
      <vt:lpstr>adineue PRO</vt:lpstr>
      <vt:lpstr>adineue PRO Black</vt:lpstr>
      <vt:lpstr>adineue PRO Light</vt:lpstr>
      <vt:lpstr>adineue PRO TT Black</vt:lpstr>
      <vt:lpstr>adineue TEXT Black</vt:lpstr>
      <vt:lpstr>adineue TEXT Light</vt:lpstr>
      <vt:lpstr>adiText Light Beta</vt:lpstr>
      <vt:lpstr>Arial</vt:lpstr>
      <vt:lpstr>Calibri</vt:lpstr>
      <vt:lpstr>Calibri Light</vt:lpstr>
      <vt:lpstr>Wingdings</vt:lpstr>
      <vt:lpstr>GLOBAL TEMPLATE 2017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Bez, Luisa</dc:creator>
  <cp:lastModifiedBy>Bez, Luisa</cp:lastModifiedBy>
  <cp:revision>26</cp:revision>
  <dcterms:created xsi:type="dcterms:W3CDTF">2020-09-30T10:57:42Z</dcterms:created>
  <dcterms:modified xsi:type="dcterms:W3CDTF">2020-09-30T17:22:11Z</dcterms:modified>
</cp:coreProperties>
</file>