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2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B2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14-4A18-9AEB-BA898611C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3047928"/>
        <c:axId val="574461952"/>
      </c:barChart>
      <c:catAx>
        <c:axId val="323047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461952"/>
        <c:crosses val="autoZero"/>
        <c:auto val="1"/>
        <c:lblAlgn val="ctr"/>
        <c:lblOffset val="100"/>
        <c:noMultiLvlLbl val="0"/>
      </c:catAx>
      <c:valAx>
        <c:axId val="5744619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04792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119949653646355E-2"/>
          <c:y val="7.9253785990077957E-2"/>
          <c:w val="0.90205485287728571"/>
          <c:h val="0.7799753206492631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7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A5-4F1A-8F31-F548E2B8DD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8B2B9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8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A5-4F1A-8F31-F548E2B8DD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7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A5-4F1A-8F31-F548E2B8DD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9915528"/>
        <c:axId val="559917168"/>
      </c:lineChart>
      <c:catAx>
        <c:axId val="55991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917168"/>
        <c:crosses val="autoZero"/>
        <c:auto val="1"/>
        <c:lblAlgn val="ctr"/>
        <c:lblOffset val="100"/>
        <c:noMultiLvlLbl val="0"/>
      </c:catAx>
      <c:valAx>
        <c:axId val="5599171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915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72A90-3EFD-4E8D-BE8F-7548E8805871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03896-E2E7-4DA5-81F3-A00F41416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78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1142542" y="4572127"/>
            <a:ext cx="6477197" cy="762233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i="0" cap="all" spc="0" baseline="0">
                <a:solidFill>
                  <a:schemeClr val="tx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tx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42" y="2286174"/>
            <a:ext cx="6477197" cy="2444863"/>
          </a:xfrm>
        </p:spPr>
        <p:txBody>
          <a:bodyPr tIns="0" anchor="b"/>
          <a:lstStyle>
            <a:lvl1pPr>
              <a:lnSpc>
                <a:spcPct val="70000"/>
              </a:lnSpc>
              <a:defRPr sz="6349" b="0" i="0">
                <a:solidFill>
                  <a:schemeClr val="tx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1334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6219B26A-72D6-46AB-957C-CB3555B627B8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60293" y="1524466"/>
            <a:ext cx="9906919" cy="45713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2290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7619738" y="1"/>
            <a:ext cx="4572263" cy="685800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80672" y="382168"/>
            <a:ext cx="6477373" cy="761182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760293" y="1524466"/>
            <a:ext cx="6097050" cy="4571477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B0133289-A846-47F9-A094-30208F0EF75C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5707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334656" y="1"/>
            <a:ext cx="6857344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673" y="382168"/>
            <a:ext cx="4572263" cy="761182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760293" y="1524466"/>
            <a:ext cx="4192116" cy="45713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5A855478-103E-4A15-A06C-B6A6DBC795DA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4966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6477197" y="1"/>
            <a:ext cx="5714803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672" y="381466"/>
            <a:ext cx="5715329" cy="76083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714978" y="1143349"/>
            <a:ext cx="4952234" cy="457235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760293" y="1524467"/>
            <a:ext cx="4192116" cy="4191233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A1CF80AE-C039-4C0F-B7F7-744615D460C6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6566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+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672" y="381466"/>
            <a:ext cx="5715329" cy="76083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57344" y="525"/>
            <a:ext cx="5334655" cy="342847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760293" y="1524467"/>
            <a:ext cx="5335707" cy="4191233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45" y="3429002"/>
            <a:ext cx="5333956" cy="342847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defRPr/>
            </a:pPr>
            <a:fld id="{F058C083-5DF4-47A4-9A6A-7E7327E1521B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51526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32557" y="525"/>
            <a:ext cx="3811967" cy="342935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177" y="525"/>
            <a:ext cx="3047823" cy="3428477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332557" y="3429002"/>
            <a:ext cx="2287181" cy="3428998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20088" y="3429001"/>
            <a:ext cx="4572263" cy="342847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672" y="381466"/>
            <a:ext cx="4191241" cy="76083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760294" y="1524467"/>
            <a:ext cx="3811969" cy="4191233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A3146551-EF0D-4D56-AF87-5F1A8BE5BBC5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3821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6857344" y="1"/>
            <a:ext cx="5334656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32557" y="762234"/>
            <a:ext cx="3811967" cy="266764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177" y="762234"/>
            <a:ext cx="1905108" cy="2666767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332557" y="3429002"/>
            <a:ext cx="2287181" cy="266676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20088" y="3429001"/>
            <a:ext cx="3427271" cy="2667466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672" y="381466"/>
            <a:ext cx="4191241" cy="76083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760294" y="1524467"/>
            <a:ext cx="3811969" cy="4191233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1FDE4756-E33A-4C1F-BC3E-1C3AA533B332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27902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6096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592" y="2287375"/>
            <a:ext cx="3810240" cy="761058"/>
          </a:xfrm>
        </p:spPr>
        <p:txBody>
          <a:bodyPr anchor="b"/>
          <a:lstStyle>
            <a:lvl1pPr algn="ctr">
              <a:lnSpc>
                <a:spcPct val="70000"/>
              </a:lnSpc>
              <a:defRPr sz="3174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7E8BCD-FC54-4196-80B4-2016F74DAB00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8762278" y="3199620"/>
            <a:ext cx="762394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239591" y="3429001"/>
            <a:ext cx="3809869" cy="228669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243264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6096001" y="1"/>
            <a:ext cx="6096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063" y="2287375"/>
            <a:ext cx="3810240" cy="761058"/>
          </a:xfrm>
        </p:spPr>
        <p:txBody>
          <a:bodyPr anchor="b"/>
          <a:lstStyle>
            <a:lvl1pPr algn="ctr">
              <a:lnSpc>
                <a:spcPct val="70000"/>
              </a:lnSpc>
              <a:defRPr sz="3174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0E090-8CB9-4EE9-B982-AFDEE7ABCC6C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2664749" y="3199620"/>
            <a:ext cx="762394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2062" y="3429001"/>
            <a:ext cx="3809869" cy="228669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59932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7052" y="0"/>
            <a:ext cx="1904935" cy="3428999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001984" y="1"/>
            <a:ext cx="2285081" cy="3428998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10287069" y="1"/>
            <a:ext cx="1904931" cy="342899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97050" y="3429001"/>
            <a:ext cx="6094950" cy="3428925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6096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42" y="2287375"/>
            <a:ext cx="3810240" cy="761058"/>
          </a:xfrm>
        </p:spPr>
        <p:txBody>
          <a:bodyPr anchor="b"/>
          <a:lstStyle>
            <a:lvl1pPr algn="ctr">
              <a:lnSpc>
                <a:spcPct val="70000"/>
              </a:lnSpc>
              <a:defRPr sz="317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5582F08-8093-47A1-9970-B8AD25388240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2541" y="3429001"/>
            <a:ext cx="3809869" cy="228669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4138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42" y="2285522"/>
            <a:ext cx="6477197" cy="2444863"/>
          </a:xfrm>
        </p:spPr>
        <p:txBody>
          <a:bodyPr tIns="0" anchor="b"/>
          <a:lstStyle>
            <a:lvl1pPr>
              <a:lnSpc>
                <a:spcPct val="70000"/>
              </a:lnSpc>
              <a:defRPr sz="6349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1142542" y="4572127"/>
            <a:ext cx="6477197" cy="762233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09735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6096001" y="1"/>
            <a:ext cx="6096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0"/>
            <a:ext cx="1904935" cy="3428999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1904935" y="1"/>
            <a:ext cx="2285081" cy="3428998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190016" y="1"/>
            <a:ext cx="1904931" cy="342899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0" y="3429001"/>
            <a:ext cx="6094950" cy="3428925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698" y="2287375"/>
            <a:ext cx="3810240" cy="761058"/>
          </a:xfrm>
        </p:spPr>
        <p:txBody>
          <a:bodyPr anchor="b"/>
          <a:lstStyle>
            <a:lvl1pPr algn="ctr">
              <a:lnSpc>
                <a:spcPct val="70000"/>
              </a:lnSpc>
              <a:defRPr sz="317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F21428-3AAB-4E23-87D9-A7754449DCE6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39697" y="3429001"/>
            <a:ext cx="3809869" cy="2286699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794"/>
              </a:spcAft>
              <a:buFont typeface="Arial" panose="020B0604020202020204" pitchFamily="34" charset="0"/>
              <a:buNone/>
              <a:defRPr sz="1587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15833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80150" y="1142300"/>
            <a:ext cx="3429021" cy="4191659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809870" y="1142300"/>
            <a:ext cx="3427624" cy="4191659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238191" y="1142300"/>
            <a:ext cx="3430675" cy="419165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C699BB-0588-4A44-9E07-059F8FE8B735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380149" y="5333534"/>
            <a:ext cx="3048347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3809870" y="5333534"/>
            <a:ext cx="3048347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7239066" y="5333534"/>
            <a:ext cx="3048347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55145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80150" y="1142300"/>
            <a:ext cx="2665223" cy="4191659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045373" y="1142300"/>
            <a:ext cx="2669555" cy="4191659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714801" y="1142300"/>
            <a:ext cx="2667329" cy="419165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8382130" y="1142300"/>
            <a:ext cx="2667329" cy="419165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600424-D6FA-466A-9C15-4E982415079A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380149" y="5333534"/>
            <a:ext cx="2287179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3045373" y="5333534"/>
            <a:ext cx="2287179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30" hasCustomPrompt="1"/>
          </p:nvPr>
        </p:nvSpPr>
        <p:spPr>
          <a:xfrm>
            <a:off x="5714801" y="5333534"/>
            <a:ext cx="2287179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8382132" y="5333534"/>
            <a:ext cx="2287179" cy="762234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97"/>
              </a:spcAft>
              <a:buFont typeface="Arial" panose="020B0604020202020204" pitchFamily="34" charset="0"/>
              <a:buNone/>
              <a:defRPr sz="1323" cap="all" baseline="0"/>
            </a:lvl3pPr>
            <a:lvl4pPr marL="0" indent="0">
              <a:spcBef>
                <a:spcPts val="0"/>
              </a:spcBef>
              <a:spcAft>
                <a:spcPts val="397"/>
              </a:spcAft>
              <a:buNone/>
              <a:defRPr sz="1323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None/>
              <a:defRPr sz="1323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97"/>
              </a:spcAft>
              <a:buFont typeface="+mj-lt"/>
              <a:buNone/>
              <a:defRPr sz="1323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26217985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F51A27-B862-46BA-B3AB-1AA3AA08923B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760296" y="1524040"/>
            <a:ext cx="556566" cy="382167"/>
            <a:chOff x="760" y="163"/>
            <a:chExt cx="4288" cy="2945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60" y="163"/>
              <a:ext cx="4288" cy="2945"/>
            </a:xfrm>
            <a:custGeom>
              <a:avLst/>
              <a:gdLst>
                <a:gd name="T0" fmla="*/ 1818 w 1818"/>
                <a:gd name="T1" fmla="*/ 624 h 1249"/>
                <a:gd name="T2" fmla="*/ 912 w 1818"/>
                <a:gd name="T3" fmla="*/ 1249 h 1249"/>
                <a:gd name="T4" fmla="*/ 0 w 1818"/>
                <a:gd name="T5" fmla="*/ 624 h 1249"/>
                <a:gd name="T6" fmla="*/ 906 w 1818"/>
                <a:gd name="T7" fmla="*/ 0 h 1249"/>
                <a:gd name="T8" fmla="*/ 1818 w 1818"/>
                <a:gd name="T9" fmla="*/ 624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8" h="1249">
                  <a:moveTo>
                    <a:pt x="1818" y="624"/>
                  </a:moveTo>
                  <a:cubicBezTo>
                    <a:pt x="1818" y="624"/>
                    <a:pt x="1414" y="1249"/>
                    <a:pt x="912" y="1249"/>
                  </a:cubicBezTo>
                  <a:cubicBezTo>
                    <a:pt x="411" y="1249"/>
                    <a:pt x="0" y="624"/>
                    <a:pt x="0" y="624"/>
                  </a:cubicBezTo>
                  <a:cubicBezTo>
                    <a:pt x="0" y="624"/>
                    <a:pt x="404" y="0"/>
                    <a:pt x="906" y="0"/>
                  </a:cubicBezTo>
                  <a:cubicBezTo>
                    <a:pt x="1407" y="0"/>
                    <a:pt x="1818" y="624"/>
                    <a:pt x="1818" y="624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281" y="1009"/>
              <a:ext cx="1276" cy="1252"/>
            </a:xfrm>
            <a:custGeom>
              <a:avLst/>
              <a:gdLst>
                <a:gd name="T0" fmla="*/ 270 w 541"/>
                <a:gd name="T1" fmla="*/ 0 h 531"/>
                <a:gd name="T2" fmla="*/ 155 w 541"/>
                <a:gd name="T3" fmla="*/ 26 h 531"/>
                <a:gd name="T4" fmla="*/ 180 w 541"/>
                <a:gd name="T5" fmla="*/ 100 h 531"/>
                <a:gd name="T6" fmla="*/ 59 w 541"/>
                <a:gd name="T7" fmla="*/ 221 h 531"/>
                <a:gd name="T8" fmla="*/ 6 w 541"/>
                <a:gd name="T9" fmla="*/ 209 h 531"/>
                <a:gd name="T10" fmla="*/ 0 w 541"/>
                <a:gd name="T11" fmla="*/ 265 h 531"/>
                <a:gd name="T12" fmla="*/ 270 w 541"/>
                <a:gd name="T13" fmla="*/ 531 h 531"/>
                <a:gd name="T14" fmla="*/ 541 w 541"/>
                <a:gd name="T15" fmla="*/ 265 h 531"/>
                <a:gd name="T16" fmla="*/ 270 w 541"/>
                <a:gd name="T17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1" h="531">
                  <a:moveTo>
                    <a:pt x="270" y="0"/>
                  </a:moveTo>
                  <a:cubicBezTo>
                    <a:pt x="229" y="0"/>
                    <a:pt x="190" y="9"/>
                    <a:pt x="155" y="26"/>
                  </a:cubicBezTo>
                  <a:cubicBezTo>
                    <a:pt x="170" y="46"/>
                    <a:pt x="180" y="72"/>
                    <a:pt x="180" y="100"/>
                  </a:cubicBezTo>
                  <a:cubicBezTo>
                    <a:pt x="180" y="167"/>
                    <a:pt x="126" y="221"/>
                    <a:pt x="59" y="221"/>
                  </a:cubicBezTo>
                  <a:cubicBezTo>
                    <a:pt x="40" y="221"/>
                    <a:pt x="22" y="217"/>
                    <a:pt x="6" y="209"/>
                  </a:cubicBezTo>
                  <a:cubicBezTo>
                    <a:pt x="2" y="227"/>
                    <a:pt x="0" y="246"/>
                    <a:pt x="0" y="265"/>
                  </a:cubicBezTo>
                  <a:cubicBezTo>
                    <a:pt x="0" y="412"/>
                    <a:pt x="121" y="531"/>
                    <a:pt x="270" y="531"/>
                  </a:cubicBezTo>
                  <a:cubicBezTo>
                    <a:pt x="420" y="531"/>
                    <a:pt x="541" y="412"/>
                    <a:pt x="541" y="265"/>
                  </a:cubicBezTo>
                  <a:cubicBezTo>
                    <a:pt x="541" y="119"/>
                    <a:pt x="420" y="0"/>
                    <a:pt x="270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557" y="623"/>
              <a:ext cx="559" cy="2049"/>
            </a:xfrm>
            <a:custGeom>
              <a:avLst/>
              <a:gdLst>
                <a:gd name="T0" fmla="*/ 0 w 237"/>
                <a:gd name="T1" fmla="*/ 869 h 869"/>
                <a:gd name="T2" fmla="*/ 237 w 237"/>
                <a:gd name="T3" fmla="*/ 436 h 869"/>
                <a:gd name="T4" fmla="*/ 0 w 237"/>
                <a:gd name="T5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0" y="869"/>
                  </a:moveTo>
                  <a:cubicBezTo>
                    <a:pt x="142" y="790"/>
                    <a:pt x="237" y="617"/>
                    <a:pt x="237" y="436"/>
                  </a:cubicBezTo>
                  <a:cubicBezTo>
                    <a:pt x="237" y="254"/>
                    <a:pt x="142" y="79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692" y="623"/>
              <a:ext cx="558" cy="2049"/>
            </a:xfrm>
            <a:custGeom>
              <a:avLst/>
              <a:gdLst>
                <a:gd name="T0" fmla="*/ 237 w 237"/>
                <a:gd name="T1" fmla="*/ 0 h 869"/>
                <a:gd name="T2" fmla="*/ 0 w 237"/>
                <a:gd name="T3" fmla="*/ 436 h 869"/>
                <a:gd name="T4" fmla="*/ 237 w 237"/>
                <a:gd name="T5" fmla="*/ 869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237" y="0"/>
                  </a:moveTo>
                  <a:cubicBezTo>
                    <a:pt x="95" y="79"/>
                    <a:pt x="0" y="254"/>
                    <a:pt x="0" y="436"/>
                  </a:cubicBezTo>
                  <a:cubicBezTo>
                    <a:pt x="0" y="617"/>
                    <a:pt x="95" y="790"/>
                    <a:pt x="237" y="869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</p:grpSp>
      <p:grpSp>
        <p:nvGrpSpPr>
          <p:cNvPr id="14" name="Group 11"/>
          <p:cNvGrpSpPr>
            <a:grpSpLocks noChangeAspect="1"/>
          </p:cNvGrpSpPr>
          <p:nvPr userDrawn="1"/>
        </p:nvGrpSpPr>
        <p:grpSpPr bwMode="auto">
          <a:xfrm>
            <a:off x="4190640" y="1524039"/>
            <a:ext cx="431579" cy="382171"/>
            <a:chOff x="1110" y="47"/>
            <a:chExt cx="3587" cy="3177"/>
          </a:xfrm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110" y="535"/>
              <a:ext cx="3587" cy="2689"/>
            </a:xfrm>
            <a:custGeom>
              <a:avLst/>
              <a:gdLst>
                <a:gd name="T0" fmla="*/ 2447 w 3587"/>
                <a:gd name="T1" fmla="*/ 0 h 2689"/>
                <a:gd name="T2" fmla="*/ 3587 w 3587"/>
                <a:gd name="T3" fmla="*/ 0 h 2689"/>
                <a:gd name="T4" fmla="*/ 3587 w 3587"/>
                <a:gd name="T5" fmla="*/ 2689 h 2689"/>
                <a:gd name="T6" fmla="*/ 0 w 3587"/>
                <a:gd name="T7" fmla="*/ 2689 h 2689"/>
                <a:gd name="T8" fmla="*/ 0 w 3587"/>
                <a:gd name="T9" fmla="*/ 0 h 2689"/>
                <a:gd name="T10" fmla="*/ 1305 w 3587"/>
                <a:gd name="T11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7" h="2689">
                  <a:moveTo>
                    <a:pt x="2447" y="0"/>
                  </a:moveTo>
                  <a:lnTo>
                    <a:pt x="3587" y="0"/>
                  </a:lnTo>
                  <a:lnTo>
                    <a:pt x="3587" y="2689"/>
                  </a:lnTo>
                  <a:lnTo>
                    <a:pt x="0" y="2689"/>
                  </a:lnTo>
                  <a:lnTo>
                    <a:pt x="0" y="0"/>
                  </a:lnTo>
                  <a:lnTo>
                    <a:pt x="130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516" y="1268"/>
              <a:ext cx="1305" cy="1548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516" y="2331"/>
              <a:ext cx="1305" cy="485"/>
            </a:xfrm>
            <a:custGeom>
              <a:avLst/>
              <a:gdLst>
                <a:gd name="T0" fmla="*/ 277 w 553"/>
                <a:gd name="T1" fmla="*/ 206 h 206"/>
                <a:gd name="T2" fmla="*/ 553 w 553"/>
                <a:gd name="T3" fmla="*/ 206 h 206"/>
                <a:gd name="T4" fmla="*/ 553 w 553"/>
                <a:gd name="T5" fmla="*/ 88 h 206"/>
                <a:gd name="T6" fmla="*/ 277 w 553"/>
                <a:gd name="T7" fmla="*/ 0 h 206"/>
                <a:gd name="T8" fmla="*/ 0 w 553"/>
                <a:gd name="T9" fmla="*/ 88 h 206"/>
                <a:gd name="T10" fmla="*/ 0 w 553"/>
                <a:gd name="T11" fmla="*/ 206 h 206"/>
                <a:gd name="T12" fmla="*/ 277 w 553"/>
                <a:gd name="T13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206">
                  <a:moveTo>
                    <a:pt x="277" y="206"/>
                  </a:moveTo>
                  <a:cubicBezTo>
                    <a:pt x="553" y="206"/>
                    <a:pt x="553" y="206"/>
                    <a:pt x="553" y="206"/>
                  </a:cubicBezTo>
                  <a:cubicBezTo>
                    <a:pt x="553" y="88"/>
                    <a:pt x="553" y="88"/>
                    <a:pt x="553" y="88"/>
                  </a:cubicBezTo>
                  <a:cubicBezTo>
                    <a:pt x="540" y="74"/>
                    <a:pt x="405" y="0"/>
                    <a:pt x="277" y="0"/>
                  </a:cubicBezTo>
                  <a:cubicBezTo>
                    <a:pt x="149" y="0"/>
                    <a:pt x="13" y="74"/>
                    <a:pt x="0" y="88"/>
                  </a:cubicBezTo>
                  <a:cubicBezTo>
                    <a:pt x="0" y="206"/>
                    <a:pt x="0" y="206"/>
                    <a:pt x="0" y="206"/>
                  </a:cubicBezTo>
                  <a:lnTo>
                    <a:pt x="277" y="206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924" y="1513"/>
              <a:ext cx="491" cy="573"/>
            </a:xfrm>
            <a:custGeom>
              <a:avLst/>
              <a:gdLst>
                <a:gd name="T0" fmla="*/ 104 w 208"/>
                <a:gd name="T1" fmla="*/ 0 h 243"/>
                <a:gd name="T2" fmla="*/ 104 w 208"/>
                <a:gd name="T3" fmla="*/ 0 h 243"/>
                <a:gd name="T4" fmla="*/ 0 w 208"/>
                <a:gd name="T5" fmla="*/ 105 h 243"/>
                <a:gd name="T6" fmla="*/ 0 w 208"/>
                <a:gd name="T7" fmla="*/ 138 h 243"/>
                <a:gd name="T8" fmla="*/ 104 w 208"/>
                <a:gd name="T9" fmla="*/ 243 h 243"/>
                <a:gd name="T10" fmla="*/ 104 w 208"/>
                <a:gd name="T11" fmla="*/ 243 h 243"/>
                <a:gd name="T12" fmla="*/ 208 w 208"/>
                <a:gd name="T13" fmla="*/ 138 h 243"/>
                <a:gd name="T14" fmla="*/ 208 w 208"/>
                <a:gd name="T15" fmla="*/ 105 h 243"/>
                <a:gd name="T16" fmla="*/ 104 w 208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43">
                  <a:moveTo>
                    <a:pt x="104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96"/>
                    <a:pt x="47" y="243"/>
                    <a:pt x="104" y="243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61" y="243"/>
                    <a:pt x="208" y="196"/>
                    <a:pt x="208" y="13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47"/>
                    <a:pt x="161" y="0"/>
                    <a:pt x="104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229" y="1595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229" y="1921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229" y="2246"/>
              <a:ext cx="571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333" y="862"/>
              <a:ext cx="130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007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800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658" y="47"/>
              <a:ext cx="654" cy="815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 userDrawn="1"/>
        </p:nvGrpSpPr>
        <p:grpSpPr bwMode="auto">
          <a:xfrm>
            <a:off x="7620290" y="1423855"/>
            <a:ext cx="343892" cy="482351"/>
            <a:chOff x="1875" y="24852"/>
            <a:chExt cx="2050" cy="36466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260" y="24852"/>
              <a:ext cx="1280" cy="73035"/>
            </a:xfrm>
            <a:custGeom>
              <a:avLst/>
              <a:gdLst>
                <a:gd name="T0" fmla="*/ 347 w 542"/>
                <a:gd name="T1" fmla="*/ 108 h 244"/>
                <a:gd name="T2" fmla="*/ 352 w 542"/>
                <a:gd name="T3" fmla="*/ 81 h 244"/>
                <a:gd name="T4" fmla="*/ 271 w 542"/>
                <a:gd name="T5" fmla="*/ 0 h 244"/>
                <a:gd name="T6" fmla="*/ 190 w 542"/>
                <a:gd name="T7" fmla="*/ 81 h 244"/>
                <a:gd name="T8" fmla="*/ 195 w 542"/>
                <a:gd name="T9" fmla="*/ 108 h 244"/>
                <a:gd name="T10" fmla="*/ 0 w 542"/>
                <a:gd name="T11" fmla="*/ 108 h 244"/>
                <a:gd name="T12" fmla="*/ 0 w 542"/>
                <a:gd name="T13" fmla="*/ 244 h 244"/>
                <a:gd name="T14" fmla="*/ 542 w 542"/>
                <a:gd name="T15" fmla="*/ 244 h 244"/>
                <a:gd name="T16" fmla="*/ 542 w 542"/>
                <a:gd name="T17" fmla="*/ 108 h 244"/>
                <a:gd name="T18" fmla="*/ 347 w 542"/>
                <a:gd name="T19" fmla="*/ 10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2" h="244">
                  <a:moveTo>
                    <a:pt x="347" y="108"/>
                  </a:moveTo>
                  <a:cubicBezTo>
                    <a:pt x="350" y="100"/>
                    <a:pt x="352" y="91"/>
                    <a:pt x="352" y="81"/>
                  </a:cubicBezTo>
                  <a:cubicBezTo>
                    <a:pt x="352" y="36"/>
                    <a:pt x="316" y="0"/>
                    <a:pt x="271" y="0"/>
                  </a:cubicBezTo>
                  <a:cubicBezTo>
                    <a:pt x="226" y="0"/>
                    <a:pt x="190" y="36"/>
                    <a:pt x="190" y="81"/>
                  </a:cubicBezTo>
                  <a:cubicBezTo>
                    <a:pt x="190" y="91"/>
                    <a:pt x="192" y="100"/>
                    <a:pt x="195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542" y="244"/>
                    <a:pt x="542" y="244"/>
                    <a:pt x="542" y="244"/>
                  </a:cubicBezTo>
                  <a:cubicBezTo>
                    <a:pt x="542" y="108"/>
                    <a:pt x="542" y="108"/>
                    <a:pt x="542" y="108"/>
                  </a:cubicBezTo>
                  <a:lnTo>
                    <a:pt x="347" y="108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5" y="73669"/>
              <a:ext cx="2050" cy="315849"/>
            </a:xfrm>
            <a:custGeom>
              <a:avLst/>
              <a:gdLst>
                <a:gd name="T0" fmla="*/ 1665 w 2050"/>
                <a:gd name="T1" fmla="*/ 0 h 2491"/>
                <a:gd name="T2" fmla="*/ 2050 w 2050"/>
                <a:gd name="T3" fmla="*/ 0 h 2491"/>
                <a:gd name="T4" fmla="*/ 2050 w 2050"/>
                <a:gd name="T5" fmla="*/ 2491 h 2491"/>
                <a:gd name="T6" fmla="*/ 0 w 2050"/>
                <a:gd name="T7" fmla="*/ 2491 h 2491"/>
                <a:gd name="T8" fmla="*/ 0 w 2050"/>
                <a:gd name="T9" fmla="*/ 0 h 2491"/>
                <a:gd name="T10" fmla="*/ 385 w 2050"/>
                <a:gd name="T11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0" h="2491">
                  <a:moveTo>
                    <a:pt x="1665" y="0"/>
                  </a:moveTo>
                  <a:lnTo>
                    <a:pt x="2050" y="0"/>
                  </a:lnTo>
                  <a:lnTo>
                    <a:pt x="2050" y="2491"/>
                  </a:lnTo>
                  <a:lnTo>
                    <a:pt x="0" y="2491"/>
                  </a:lnTo>
                  <a:lnTo>
                    <a:pt x="0" y="0"/>
                  </a:lnTo>
                  <a:lnTo>
                    <a:pt x="38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96" y="154565"/>
              <a:ext cx="513" cy="64920"/>
            </a:xfrm>
            <a:custGeom>
              <a:avLst/>
              <a:gdLst>
                <a:gd name="T0" fmla="*/ 513 w 513"/>
                <a:gd name="T1" fmla="*/ 382 h 512"/>
                <a:gd name="T2" fmla="*/ 513 w 513"/>
                <a:gd name="T3" fmla="*/ 512 h 512"/>
                <a:gd name="T4" fmla="*/ 0 w 513"/>
                <a:gd name="T5" fmla="*/ 512 h 512"/>
                <a:gd name="T6" fmla="*/ 0 w 513"/>
                <a:gd name="T7" fmla="*/ 0 h 512"/>
                <a:gd name="T8" fmla="*/ 319 w 513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2">
                  <a:moveTo>
                    <a:pt x="513" y="382"/>
                  </a:moveTo>
                  <a:lnTo>
                    <a:pt x="513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388" y="150380"/>
              <a:ext cx="479" cy="44632"/>
            </a:xfrm>
            <a:custGeom>
              <a:avLst/>
              <a:gdLst>
                <a:gd name="T0" fmla="*/ 0 w 479"/>
                <a:gd name="T1" fmla="*/ 224 h 352"/>
                <a:gd name="T2" fmla="*/ 127 w 479"/>
                <a:gd name="T3" fmla="*/ 352 h 352"/>
                <a:gd name="T4" fmla="*/ 479 w 479"/>
                <a:gd name="T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2">
                  <a:moveTo>
                    <a:pt x="0" y="224"/>
                  </a:moveTo>
                  <a:lnTo>
                    <a:pt x="127" y="352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196" y="267920"/>
              <a:ext cx="513" cy="64793"/>
            </a:xfrm>
            <a:custGeom>
              <a:avLst/>
              <a:gdLst>
                <a:gd name="T0" fmla="*/ 513 w 513"/>
                <a:gd name="T1" fmla="*/ 384 h 511"/>
                <a:gd name="T2" fmla="*/ 513 w 513"/>
                <a:gd name="T3" fmla="*/ 511 h 511"/>
                <a:gd name="T4" fmla="*/ 0 w 513"/>
                <a:gd name="T5" fmla="*/ 511 h 511"/>
                <a:gd name="T6" fmla="*/ 0 w 513"/>
                <a:gd name="T7" fmla="*/ 0 h 511"/>
                <a:gd name="T8" fmla="*/ 319 w 513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1">
                  <a:moveTo>
                    <a:pt x="513" y="384"/>
                  </a:moveTo>
                  <a:lnTo>
                    <a:pt x="513" y="511"/>
                  </a:lnTo>
                  <a:lnTo>
                    <a:pt x="0" y="511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388" y="263990"/>
              <a:ext cx="479" cy="44505"/>
            </a:xfrm>
            <a:custGeom>
              <a:avLst/>
              <a:gdLst>
                <a:gd name="T0" fmla="*/ 0 w 479"/>
                <a:gd name="T1" fmla="*/ 224 h 351"/>
                <a:gd name="T2" fmla="*/ 127 w 479"/>
                <a:gd name="T3" fmla="*/ 351 h 351"/>
                <a:gd name="T4" fmla="*/ 479 w 479"/>
                <a:gd name="T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1">
                  <a:moveTo>
                    <a:pt x="0" y="224"/>
                  </a:moveTo>
                  <a:lnTo>
                    <a:pt x="127" y="351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028" y="170794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028" y="203001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028" y="284277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028" y="316822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81" dirty="0">
                <a:latin typeface="adiText Light Beta" pitchFamily="34" charset="0"/>
              </a:endParaRPr>
            </a:p>
          </p:txBody>
        </p:sp>
      </p:grp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>
          <a:xfrm>
            <a:off x="760294" y="2286700"/>
            <a:ext cx="3049574" cy="3428251"/>
          </a:xfrm>
        </p:spPr>
        <p:txBody>
          <a:bodyPr/>
          <a:lstStyle>
            <a:lvl1pPr>
              <a:defRPr sz="1455"/>
            </a:lvl1pPr>
            <a:lvl2pPr>
              <a:defRPr sz="1455"/>
            </a:lvl2pPr>
            <a:lvl3pPr>
              <a:defRPr sz="1455"/>
            </a:lvl3pPr>
            <a:lvl4pPr>
              <a:defRPr sz="1455"/>
            </a:lvl4pPr>
            <a:lvl5pPr>
              <a:defRPr sz="145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>
          <a:xfrm>
            <a:off x="4189643" y="2286700"/>
            <a:ext cx="3049574" cy="3428251"/>
          </a:xfrm>
        </p:spPr>
        <p:txBody>
          <a:bodyPr/>
          <a:lstStyle>
            <a:lvl1pPr>
              <a:defRPr sz="1455"/>
            </a:lvl1pPr>
            <a:lvl2pPr>
              <a:defRPr sz="1455"/>
            </a:lvl2pPr>
            <a:lvl3pPr>
              <a:defRPr sz="1455"/>
            </a:lvl3pPr>
            <a:lvl4pPr>
              <a:defRPr sz="1455"/>
            </a:lvl4pPr>
            <a:lvl5pPr>
              <a:defRPr sz="145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>
          <a:xfrm>
            <a:off x="7620289" y="2286700"/>
            <a:ext cx="3049574" cy="3428251"/>
          </a:xfrm>
        </p:spPr>
        <p:txBody>
          <a:bodyPr/>
          <a:lstStyle>
            <a:lvl1pPr>
              <a:defRPr sz="1455"/>
            </a:lvl1pPr>
            <a:lvl2pPr>
              <a:defRPr sz="1455"/>
            </a:lvl2pPr>
            <a:lvl3pPr>
              <a:defRPr sz="1455"/>
            </a:lvl3pPr>
            <a:lvl4pPr>
              <a:defRPr sz="1455"/>
            </a:lvl4pPr>
            <a:lvl5pPr>
              <a:defRPr sz="145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02094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524"/>
            <a:ext cx="2667329" cy="685695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7329" y="525"/>
            <a:ext cx="3047475" cy="228617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667329" y="2286701"/>
            <a:ext cx="3047650" cy="2285123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667329" y="4571825"/>
            <a:ext cx="3047650" cy="2285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5714803" y="525"/>
            <a:ext cx="6478070" cy="6857475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148" y="381466"/>
            <a:ext cx="5714802" cy="76083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1DC3B7-A91E-4D34-8BC9-939427960AE7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3424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524"/>
            <a:ext cx="2667329" cy="685695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7329" y="525"/>
            <a:ext cx="3047475" cy="228617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667329" y="2286701"/>
            <a:ext cx="3047650" cy="2285123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667329" y="4571825"/>
            <a:ext cx="3047650" cy="2285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327" y="524"/>
            <a:ext cx="3046950" cy="3428476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713753" y="3429001"/>
            <a:ext cx="3047474" cy="3428473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8763153" y="525"/>
            <a:ext cx="3429720" cy="68574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148" y="381466"/>
            <a:ext cx="5714802" cy="76083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65085F-F1F3-43B2-8EE4-7388569ABAAF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69224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2220" y="762234"/>
            <a:ext cx="1904583" cy="5333533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32557" y="762234"/>
            <a:ext cx="3811967" cy="266764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176" y="762234"/>
            <a:ext cx="2286130" cy="2666767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332557" y="3429002"/>
            <a:ext cx="2287181" cy="266676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20088" y="3429001"/>
            <a:ext cx="3809518" cy="2667466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760293" y="381466"/>
            <a:ext cx="5335707" cy="380942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2667679" y="762234"/>
            <a:ext cx="2664878" cy="152446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2667330" y="2285827"/>
            <a:ext cx="2665228" cy="190540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2667679" y="4191234"/>
            <a:ext cx="2664878" cy="190453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>
              <a:defRPr/>
            </a:pPr>
            <a:fld id="{2C251C89-C4F4-4F41-BC6D-FBA2D9BCE25D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3434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760294" y="762234"/>
            <a:ext cx="3809869" cy="5333533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rgbClr val="FAFAFA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5333957" y="1904533"/>
            <a:ext cx="5715329" cy="1905407"/>
          </a:xfrm>
        </p:spPr>
        <p:txBody>
          <a:bodyPr anchor="b"/>
          <a:lstStyle>
            <a:lvl1pPr>
              <a:defRPr sz="4233"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332556" y="3809941"/>
            <a:ext cx="5281083" cy="2285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94B514A9-A37D-4417-B77D-9CEC503F6D0E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88171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760295" y="762233"/>
            <a:ext cx="4954633" cy="571552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6094950" y="3060188"/>
            <a:ext cx="4952409" cy="3035403"/>
          </a:xfrm>
        </p:spPr>
        <p:txBody>
          <a:bodyPr/>
          <a:lstStyle>
            <a:lvl1pPr>
              <a:defRPr sz="4233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7660F91-D183-4891-A97D-A642225AAC08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40932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760294" y="2286701"/>
            <a:ext cx="6097050" cy="3808890"/>
          </a:xfrm>
        </p:spPr>
        <p:txBody>
          <a:bodyPr/>
          <a:lstStyle>
            <a:lvl1pPr>
              <a:defRPr sz="5291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AB0674-B3DF-445A-9172-8B46A067284F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936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1E82C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42" y="2285522"/>
            <a:ext cx="6477197" cy="2444863"/>
          </a:xfrm>
        </p:spPr>
        <p:txBody>
          <a:bodyPr tIns="0" anchor="b"/>
          <a:lstStyle>
            <a:lvl1pPr>
              <a:lnSpc>
                <a:spcPct val="70000"/>
              </a:lnSpc>
              <a:defRPr sz="6349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1142542" y="4572127"/>
            <a:ext cx="6477197" cy="762233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489499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12192000" cy="6858001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2285082" y="1905232"/>
            <a:ext cx="7619736" cy="1142300"/>
          </a:xfrm>
        </p:spPr>
        <p:txBody>
          <a:bodyPr anchor="b"/>
          <a:lstStyle>
            <a:lvl1pPr algn="ctr">
              <a:lnSpc>
                <a:spcPct val="70000"/>
              </a:lnSpc>
              <a:defRPr sz="4762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047826" y="3428999"/>
            <a:ext cx="6094948" cy="2286701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794"/>
              </a:spcAft>
              <a:buNone/>
              <a:defRPr sz="1587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794"/>
              </a:spcAft>
              <a:buNone/>
              <a:defRPr sz="1587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7172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"/>
            <a:ext cx="12192000" cy="6858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80149" y="382167"/>
            <a:ext cx="5334656" cy="760133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6857343" y="1142299"/>
            <a:ext cx="4190016" cy="4573400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>
              <a:defRPr/>
            </a:pPr>
            <a:fld id="{D8938AA5-F1F6-401D-A78E-4C29C9988A7C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18879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" y="0"/>
            <a:ext cx="6096000" cy="685747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80149" y="3809941"/>
            <a:ext cx="5334656" cy="1523066"/>
          </a:xfrm>
        </p:spPr>
        <p:txBody>
          <a:bodyPr/>
          <a:lstStyle>
            <a:lvl1pPr>
              <a:defRPr sz="4233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096000" y="525"/>
            <a:ext cx="6096351" cy="6857476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6857345" y="1143349"/>
            <a:ext cx="3429721" cy="3810118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383186-3EBF-4421-9FBC-F909D017799D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28333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"/>
            <a:ext cx="12192000" cy="6858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760294" y="382167"/>
            <a:ext cx="10669312" cy="760133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760293" y="1524040"/>
            <a:ext cx="5335707" cy="4191661"/>
          </a:xfrm>
          <a:solidFill>
            <a:schemeClr val="bg2"/>
          </a:solidFill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095999" y="1524040"/>
            <a:ext cx="5335012" cy="41916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defRPr/>
            </a:pPr>
            <a:fld id="{FE0A48A4-6016-4A16-8175-466DAA60A81C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19679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-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95252" y="1212476"/>
            <a:ext cx="11999382" cy="4441512"/>
            <a:chOff x="9468829" y="902018"/>
            <a:chExt cx="1008112" cy="3306445"/>
          </a:xfrm>
        </p:grpSpPr>
        <p:cxnSp>
          <p:nvCxnSpPr>
            <p:cNvPr id="3" name="Straight Connector 42"/>
            <p:cNvCxnSpPr/>
            <p:nvPr/>
          </p:nvCxnSpPr>
          <p:spPr bwMode="gray">
            <a:xfrm>
              <a:off x="9468829" y="338145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43"/>
            <p:cNvCxnSpPr/>
            <p:nvPr/>
          </p:nvCxnSpPr>
          <p:spPr bwMode="gray">
            <a:xfrm>
              <a:off x="9468829" y="255287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4"/>
            <p:cNvCxnSpPr/>
            <p:nvPr/>
          </p:nvCxnSpPr>
          <p:spPr bwMode="gray">
            <a:xfrm>
              <a:off x="9468829" y="4208463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6"/>
            <p:cNvCxnSpPr/>
            <p:nvPr/>
          </p:nvCxnSpPr>
          <p:spPr bwMode="gray">
            <a:xfrm>
              <a:off x="9468829" y="1724297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57"/>
            <p:cNvCxnSpPr/>
            <p:nvPr/>
          </p:nvCxnSpPr>
          <p:spPr bwMode="gray">
            <a:xfrm>
              <a:off x="9468829" y="90201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1"/>
          <p:cNvGrpSpPr>
            <a:grpSpLocks/>
          </p:cNvGrpSpPr>
          <p:nvPr userDrawn="1"/>
        </p:nvGrpSpPr>
        <p:grpSpPr bwMode="auto">
          <a:xfrm>
            <a:off x="0" y="1"/>
            <a:ext cx="12192000" cy="6858000"/>
            <a:chOff x="0" y="0"/>
            <a:chExt cx="9072564" cy="5105402"/>
          </a:xfrm>
        </p:grpSpPr>
        <p:cxnSp>
          <p:nvCxnSpPr>
            <p:cNvPr id="9" name="Straight Connector 64"/>
            <p:cNvCxnSpPr/>
            <p:nvPr userDrawn="1"/>
          </p:nvCxnSpPr>
          <p:spPr bwMode="gray">
            <a:xfrm>
              <a:off x="1512360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65"/>
            <p:cNvCxnSpPr/>
            <p:nvPr userDrawn="1"/>
          </p:nvCxnSpPr>
          <p:spPr bwMode="gray">
            <a:xfrm>
              <a:off x="302472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66"/>
            <p:cNvCxnSpPr/>
            <p:nvPr userDrawn="1"/>
          </p:nvCxnSpPr>
          <p:spPr bwMode="gray">
            <a:xfrm>
              <a:off x="604784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67"/>
            <p:cNvCxnSpPr/>
            <p:nvPr userDrawn="1"/>
          </p:nvCxnSpPr>
          <p:spPr bwMode="gray">
            <a:xfrm>
              <a:off x="7560204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71"/>
            <p:cNvCxnSpPr/>
            <p:nvPr userDrawn="1"/>
          </p:nvCxnSpPr>
          <p:spPr bwMode="gray">
            <a:xfrm>
              <a:off x="453708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45"/>
            <p:cNvCxnSpPr/>
            <p:nvPr userDrawn="1"/>
          </p:nvCxnSpPr>
          <p:spPr bwMode="gray">
            <a:xfrm flipH="1">
              <a:off x="0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46"/>
            <p:cNvCxnSpPr/>
            <p:nvPr userDrawn="1"/>
          </p:nvCxnSpPr>
          <p:spPr bwMode="gray">
            <a:xfrm flipH="1"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47"/>
            <p:cNvCxnSpPr/>
            <p:nvPr userDrawn="1"/>
          </p:nvCxnSpPr>
          <p:spPr bwMode="gray">
            <a:xfrm flipH="1"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48"/>
            <p:cNvCxnSpPr/>
            <p:nvPr userDrawn="1"/>
          </p:nvCxnSpPr>
          <p:spPr bwMode="gray">
            <a:xfrm>
              <a:off x="0" y="0"/>
              <a:ext cx="45370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49"/>
            <p:cNvCxnSpPr/>
            <p:nvPr userDrawn="1"/>
          </p:nvCxnSpPr>
          <p:spPr bwMode="gray">
            <a:xfrm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50"/>
            <p:cNvCxnSpPr/>
            <p:nvPr userDrawn="1"/>
          </p:nvCxnSpPr>
          <p:spPr bwMode="gray">
            <a:xfrm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52"/>
            <p:cNvCxnSpPr/>
            <p:nvPr userDrawn="1"/>
          </p:nvCxnSpPr>
          <p:spPr bwMode="gray">
            <a:xfrm flipV="1">
              <a:off x="0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53"/>
            <p:cNvCxnSpPr/>
            <p:nvPr userDrawn="1"/>
          </p:nvCxnSpPr>
          <p:spPr bwMode="gray">
            <a:xfrm>
              <a:off x="0" y="2553510"/>
              <a:ext cx="4537082" cy="255189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54"/>
            <p:cNvCxnSpPr/>
            <p:nvPr userDrawn="1"/>
          </p:nvCxnSpPr>
          <p:spPr bwMode="gray">
            <a:xfrm flipH="1">
              <a:off x="4537082" y="2547038"/>
              <a:ext cx="4535482" cy="2558364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61"/>
            <p:cNvCxnSpPr/>
            <p:nvPr userDrawn="1"/>
          </p:nvCxnSpPr>
          <p:spPr bwMode="gray">
            <a:xfrm flipH="1" flipV="1">
              <a:off x="4537082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val 72"/>
          <p:cNvSpPr/>
          <p:nvPr userDrawn="1"/>
        </p:nvSpPr>
        <p:spPr bwMode="gray">
          <a:xfrm>
            <a:off x="5990167" y="3322142"/>
            <a:ext cx="211666" cy="213718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5" name="Oval 73"/>
          <p:cNvSpPr/>
          <p:nvPr userDrawn="1"/>
        </p:nvSpPr>
        <p:spPr bwMode="gray">
          <a:xfrm>
            <a:off x="8987368" y="3322142"/>
            <a:ext cx="213784" cy="213718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6" name="Oval 78"/>
          <p:cNvSpPr/>
          <p:nvPr userDrawn="1"/>
        </p:nvSpPr>
        <p:spPr bwMode="gray">
          <a:xfrm>
            <a:off x="9988551" y="4435165"/>
            <a:ext cx="211666" cy="2137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7" name="Oval 38"/>
          <p:cNvSpPr/>
          <p:nvPr userDrawn="1"/>
        </p:nvSpPr>
        <p:spPr bwMode="gray">
          <a:xfrm>
            <a:off x="8987368" y="4987445"/>
            <a:ext cx="213784" cy="21371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8" name="Oval 63"/>
          <p:cNvSpPr/>
          <p:nvPr userDrawn="1"/>
        </p:nvSpPr>
        <p:spPr bwMode="gray">
          <a:xfrm>
            <a:off x="7975600" y="4435165"/>
            <a:ext cx="213784" cy="2137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9" name="Oval 80"/>
          <p:cNvSpPr/>
          <p:nvPr userDrawn="1"/>
        </p:nvSpPr>
        <p:spPr bwMode="gray">
          <a:xfrm>
            <a:off x="9988551" y="2209119"/>
            <a:ext cx="211666" cy="2137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0" name="Oval 82"/>
          <p:cNvSpPr/>
          <p:nvPr userDrawn="1"/>
        </p:nvSpPr>
        <p:spPr bwMode="gray">
          <a:xfrm>
            <a:off x="8987368" y="1650491"/>
            <a:ext cx="213784" cy="2137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1" name="Oval 83"/>
          <p:cNvSpPr/>
          <p:nvPr userDrawn="1"/>
        </p:nvSpPr>
        <p:spPr bwMode="gray">
          <a:xfrm>
            <a:off x="7981951" y="2209119"/>
            <a:ext cx="213783" cy="2137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971" tIns="95971" rIns="95971" bIns="95971" anchor="ctr"/>
          <a:lstStyle/>
          <a:p>
            <a:pPr algn="ctr" defTabSz="12187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81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12541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EB7E47-58F9-4E01-8782-1ED32E0F0080}"/>
              </a:ext>
            </a:extLst>
          </p:cNvPr>
          <p:cNvSpPr/>
          <p:nvPr userDrawn="1"/>
        </p:nvSpPr>
        <p:spPr bwMode="gray">
          <a:xfrm>
            <a:off x="0" y="1"/>
            <a:ext cx="2032000" cy="68580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236" tIns="95236" rIns="95236" bIns="952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794"/>
              </a:spcAft>
            </a:pPr>
            <a:endParaRPr lang="en-US" sz="1587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61792-4EBB-449C-B551-E8C0281CA55D}"/>
              </a:ext>
            </a:extLst>
          </p:cNvPr>
          <p:cNvSpPr/>
          <p:nvPr userDrawn="1"/>
        </p:nvSpPr>
        <p:spPr bwMode="gray">
          <a:xfrm>
            <a:off x="2031999" y="1"/>
            <a:ext cx="2032000" cy="6858000"/>
          </a:xfrm>
          <a:prstGeom prst="rect">
            <a:avLst/>
          </a:prstGeom>
          <a:solidFill>
            <a:schemeClr val="accent2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236" tIns="95236" rIns="95236" bIns="952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794"/>
              </a:spcAft>
            </a:pPr>
            <a:endParaRPr lang="en-US" sz="1587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66342-C4E5-4E6A-B602-C83DAAC0C118}"/>
              </a:ext>
            </a:extLst>
          </p:cNvPr>
          <p:cNvSpPr/>
          <p:nvPr userDrawn="1"/>
        </p:nvSpPr>
        <p:spPr bwMode="gray">
          <a:xfrm>
            <a:off x="4064000" y="1"/>
            <a:ext cx="2032000" cy="6858000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236" tIns="95236" rIns="95236" bIns="952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794"/>
              </a:spcAft>
            </a:pPr>
            <a:endParaRPr lang="en-US" sz="1587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15D0B-0313-4703-8E3E-0A01F24ADF77}"/>
              </a:ext>
            </a:extLst>
          </p:cNvPr>
          <p:cNvSpPr/>
          <p:nvPr userDrawn="1"/>
        </p:nvSpPr>
        <p:spPr bwMode="gray">
          <a:xfrm>
            <a:off x="6096000" y="1"/>
            <a:ext cx="2032000" cy="6858000"/>
          </a:xfrm>
          <a:prstGeom prst="rect">
            <a:avLst/>
          </a:prstGeom>
          <a:solidFill>
            <a:schemeClr val="accent4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236" tIns="95236" rIns="95236" bIns="952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794"/>
              </a:spcAft>
            </a:pPr>
            <a:endParaRPr lang="en-US" sz="1587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A44E1-E041-4262-8E28-C4320552C8BF}"/>
              </a:ext>
            </a:extLst>
          </p:cNvPr>
          <p:cNvSpPr/>
          <p:nvPr userDrawn="1"/>
        </p:nvSpPr>
        <p:spPr bwMode="gray">
          <a:xfrm>
            <a:off x="8127999" y="1"/>
            <a:ext cx="2032000" cy="6858000"/>
          </a:xfrm>
          <a:prstGeom prst="rect">
            <a:avLst/>
          </a:prstGeom>
          <a:solidFill>
            <a:schemeClr val="accent5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236" tIns="95236" rIns="95236" bIns="952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794"/>
              </a:spcAft>
            </a:pPr>
            <a:endParaRPr lang="en-US" sz="1587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5E2C-855C-4365-895D-7CC01F8F7921}"/>
              </a:ext>
            </a:extLst>
          </p:cNvPr>
          <p:cNvSpPr/>
          <p:nvPr userDrawn="1"/>
        </p:nvSpPr>
        <p:spPr bwMode="gray">
          <a:xfrm>
            <a:off x="10160000" y="1"/>
            <a:ext cx="2032000" cy="6858000"/>
          </a:xfrm>
          <a:prstGeom prst="rect">
            <a:avLst/>
          </a:prstGeom>
          <a:solidFill>
            <a:schemeClr val="accent6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236" tIns="95236" rIns="95236" bIns="952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794"/>
              </a:spcAft>
            </a:pPr>
            <a:endParaRPr lang="en-US" sz="1587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30836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8CEA-D07D-4424-AD11-9BDB9811AA08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249A-EF78-4AA1-A324-0D31E359F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0485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8CEA-D07D-4424-AD11-9BDB9811AA08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249A-EF78-4AA1-A324-0D31E359F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964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30C0-CAC9-49A9-93FC-842C91104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8C0A-9A1E-49A9-9D53-150B5A812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22122-FBAC-48C2-BAB2-0C772B0D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8CEA-D07D-4424-AD11-9BDB9811AA08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1707-759A-450B-9F28-DC2D031C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774C-C4A9-4286-8929-F759FF04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249A-EF78-4AA1-A324-0D31E359F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7370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F095-BB01-448A-B68A-E8041CFC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FAFB-566D-4D76-B094-E0986D040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0D7E-5112-49FF-BC5C-1F1EDE9A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8CEA-D07D-4424-AD11-9BDB9811AA08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A67F-5864-4A57-9C5A-F6E7B3A3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A077B-188B-4EC1-B166-A8CFB5BF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249A-EF78-4AA1-A324-0D31E359F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39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42" y="2285522"/>
            <a:ext cx="6477197" cy="2444863"/>
          </a:xfrm>
        </p:spPr>
        <p:txBody>
          <a:bodyPr tIns="0" anchor="b"/>
          <a:lstStyle>
            <a:lvl1pPr>
              <a:lnSpc>
                <a:spcPct val="70000"/>
              </a:lnSpc>
              <a:defRPr sz="6349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1142542" y="4572127"/>
            <a:ext cx="6477197" cy="762233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315760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C0FC-A17B-4AA1-910C-06BD1BF2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7CFD7-C858-4DF7-A20D-47E152290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FA0C6-9A31-4ABE-8CF7-1814711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1-Oct-20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1C8A6-C109-4748-AFD7-B186D5DD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418C-084E-42B5-9A8C-30EDF62C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90638"/>
      </p:ext>
    </p:extLst>
  </p:cSld>
  <p:clrMapOvr>
    <a:masterClrMapping/>
  </p:clrMapOvr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FC26-796B-45CE-B7B7-A6DC6A48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ABDA-C16C-40E2-A111-CD4F47010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C8B5C-6739-484E-831A-1A6D708F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3FB85-6EF7-4E39-A4C9-F1B0CA27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1-Oct-20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552E5-A424-4612-B819-9687317F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0FC19-4CBD-43E1-862D-B654C230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7947"/>
      </p:ext>
    </p:extLst>
  </p:cSld>
  <p:clrMapOvr>
    <a:masterClrMapping/>
  </p:clrMapOvr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CB5E-2D1D-42ED-B764-F4ABFAE1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F4075-6573-4858-9BFF-14E57D5BE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36F49-70E8-4EC6-90E9-11D76A7D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D9463-28EA-4F0D-BFE0-D5B9D495B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7D47D-90DE-45A4-8679-EFFE58573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9DD68-A403-48B3-9620-D3563852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1-Oct-20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E243A-76FA-4C5B-8A9F-14C17C8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F95C0-E39B-4330-8872-EDB70753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5368"/>
      </p:ext>
    </p:extLst>
  </p:cSld>
  <p:clrMapOvr>
    <a:masterClrMapping/>
  </p:clrMapOvr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FC5B-3958-4FBA-8B1B-4738761A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148B0-E810-4F22-BE64-22C8F6A7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D01503-22A4-403B-8745-CA957BB7E5C9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69463-5DB6-47D5-9E88-0706A998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B0916-DFEF-474D-A916-C3120749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17188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23703-B678-4350-8827-A6393C75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1-Oct-20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444B7-2092-4642-959B-99FE8F45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21FE2-76D1-43A3-8E46-E30439CF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95966"/>
      </p:ext>
    </p:extLst>
  </p:cSld>
  <p:clrMapOvr>
    <a:masterClrMapping/>
  </p:clrMapOvr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84E3-2B1C-4DC1-B262-D7EA657D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C81E-0659-44A7-A905-79931EA5F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D33A7-A342-4B2A-9DC7-D8E200123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6F5F8-BA93-4556-8146-6DEF55DF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1-Oct-20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6DE8-31E9-4F46-80BB-138695CE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01C0-B286-42D3-B9AB-33C5CC3C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46854"/>
      </p:ext>
    </p:extLst>
  </p:cSld>
  <p:clrMapOvr>
    <a:masterClrMapping/>
  </p:clrMapOvr>
  <p:hf hd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67F8-9B95-4987-95F6-D56DD95A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A68DB-9EEE-4858-81E1-C1D8FB701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0AB7C-7536-4EEC-9DFF-9D7C18B86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47593-768D-41C0-AAED-7BE018F1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1-Oct-20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98006-F72A-4CAD-B916-ACE8C014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7F73B-B09F-4067-985B-D9FDF636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86974"/>
      </p:ext>
    </p:extLst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ECD0-7EC2-4F40-8FDB-DAB9E27A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FFD13-DB3D-4310-B1C4-E4AC1E0EB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05CAE-025F-489E-BC9A-0D02FCAE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1-Oct-20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38924-6682-4207-9ECF-5650983F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60DF8-4760-4E91-88FA-2066C821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27693"/>
      </p:ext>
    </p:extLst>
  </p:cSld>
  <p:clrMapOvr>
    <a:masterClrMapping/>
  </p:clrMapOvr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A3CCE-4D40-4834-882D-75508E057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BE467-86FC-46EC-9623-4DF41AEF6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1596A-0939-41E1-ADE8-877E808E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1-Oct-20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209A-FEE7-4191-A7B1-F8686F6F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F5345-329F-42C4-BA26-0BA1065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8553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42" y="2285522"/>
            <a:ext cx="6477197" cy="2444863"/>
          </a:xfrm>
        </p:spPr>
        <p:txBody>
          <a:bodyPr tIns="0" anchor="b"/>
          <a:lstStyle>
            <a:lvl1pPr>
              <a:lnSpc>
                <a:spcPct val="70000"/>
              </a:lnSpc>
              <a:defRPr sz="6349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1142542" y="4572127"/>
            <a:ext cx="6477197" cy="762233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Font typeface="AdihausDIN" panose="020B0604020202020204" pitchFamily="34" charset="0"/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1190"/>
              </a:spcAft>
              <a:buNone/>
              <a:defRPr sz="1852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65392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142062" y="1143048"/>
            <a:ext cx="5335134" cy="1143653"/>
          </a:xfrm>
        </p:spPr>
        <p:txBody>
          <a:bodyPr lIns="0" anchor="t"/>
          <a:lstStyle>
            <a:lvl1pPr algn="l">
              <a:lnSpc>
                <a:spcPct val="100000"/>
              </a:lnSpc>
              <a:defRPr sz="5291" b="0" i="0" cap="all" spc="0" baseline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667579" y="2667015"/>
            <a:ext cx="6476999" cy="3428752"/>
          </a:xfrm>
        </p:spPr>
        <p:txBody>
          <a:bodyPr anchor="t" anchorCtr="0"/>
          <a:lstStyle>
            <a:lvl1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SzPct val="90000"/>
              <a:buFont typeface="+mj-lt"/>
              <a:buAutoNum type="arabicPeriod"/>
              <a:defRPr sz="1587" b="0" i="0" cap="all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SzPct val="90000"/>
              <a:buFont typeface="+mj-lt"/>
              <a:buNone/>
              <a:defRPr sz="1587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2pPr>
            <a:lvl3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SzPct val="90000"/>
              <a:buFont typeface="+mj-lt"/>
              <a:buAutoNum type="arabicPeriod"/>
              <a:defRPr sz="1587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3pPr>
            <a:lvl4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SzPct val="90000"/>
              <a:buFont typeface="+mj-lt"/>
              <a:buAutoNum type="arabicPeriod"/>
              <a:defRPr sz="1587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4pPr>
            <a:lvl5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SzPct val="90000"/>
              <a:defRPr sz="1587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5pPr>
            <a:lvl6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Font typeface="+mj-lt"/>
              <a:buAutoNum type="arabicPeriod"/>
              <a:defRPr sz="1587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6pPr>
            <a:lvl7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Font typeface="+mj-lt"/>
              <a:buAutoNum type="arabicPeriod"/>
              <a:defRPr sz="1587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7pPr>
            <a:lvl8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Font typeface="+mj-lt"/>
              <a:buAutoNum type="arabicPeriod"/>
              <a:defRPr sz="1587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8pPr>
            <a:lvl9pPr marL="380938" indent="-380938" algn="l">
              <a:lnSpc>
                <a:spcPct val="80000"/>
              </a:lnSpc>
              <a:spcBef>
                <a:spcPts val="0"/>
              </a:spcBef>
              <a:spcAft>
                <a:spcPts val="1323"/>
              </a:spcAft>
              <a:buClrTx/>
              <a:buFont typeface="+mj-lt"/>
              <a:buAutoNum type="arabicPeriod"/>
              <a:defRPr sz="1587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4145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/ 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760294" y="762235"/>
            <a:ext cx="10669312" cy="5333533"/>
          </a:xfrm>
          <a:custGeom>
            <a:avLst/>
            <a:gdLst/>
            <a:ahLst/>
            <a:cxnLst/>
            <a:rect l="l" t="t" r="r" b="b"/>
            <a:pathLst>
              <a:path w="8064500" h="4032119">
                <a:moveTo>
                  <a:pt x="0" y="0"/>
                </a:moveTo>
                <a:lnTo>
                  <a:pt x="8064500" y="0"/>
                </a:lnTo>
                <a:lnTo>
                  <a:pt x="8064500" y="4032119"/>
                </a:lnTo>
                <a:lnTo>
                  <a:pt x="0" y="40321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2285082" y="3048933"/>
            <a:ext cx="7619736" cy="1904533"/>
          </a:xfrm>
        </p:spPr>
        <p:txBody>
          <a:bodyPr/>
          <a:lstStyle>
            <a:lvl1pPr algn="ctr">
              <a:defRPr sz="4233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285782" y="2286702"/>
            <a:ext cx="7619037" cy="380065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794"/>
              </a:spcAft>
              <a:buNone/>
              <a:defRPr sz="1587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794"/>
              </a:spcAft>
              <a:buNone/>
              <a:defRPr sz="1587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8780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eging /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39201" y="139158"/>
            <a:ext cx="11913600" cy="6579685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344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2285082" y="3048933"/>
            <a:ext cx="7619736" cy="2251003"/>
          </a:xfrm>
        </p:spPr>
        <p:txBody>
          <a:bodyPr/>
          <a:lstStyle>
            <a:lvl1pPr algn="ctr">
              <a:defRPr sz="4233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285782" y="2286702"/>
            <a:ext cx="7619037" cy="380065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794"/>
              </a:spcAft>
              <a:buNone/>
              <a:defRPr sz="1587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794"/>
              </a:spcAft>
              <a:buNone/>
              <a:defRPr sz="1587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794"/>
              </a:spcAft>
              <a:buFont typeface="Arial" panose="020B0604020202020204" pitchFamily="34" charset="0"/>
              <a:buNone/>
              <a:defRPr sz="1587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5"/>
          </p:nvPr>
        </p:nvSpPr>
        <p:spPr>
          <a:xfrm>
            <a:off x="10287794" y="6951653"/>
            <a:ext cx="1143218" cy="379993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334657" y="6951653"/>
            <a:ext cx="4952409" cy="379993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429607" y="6950655"/>
            <a:ext cx="762393" cy="381063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1653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80148" y="382168"/>
            <a:ext cx="6477896" cy="7601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FDD01503-22A4-403B-8745-CA957BB7E5C9}" type="datetime5">
              <a:rPr lang="en-US" smtClean="0"/>
              <a:t>1-Oct-20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8989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80672" y="382168"/>
            <a:ext cx="10286541" cy="7611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60293" y="1524469"/>
            <a:ext cx="9906919" cy="41912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 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de-DE" noProof="0" dirty="0" err="1"/>
              <a:t>Eighth</a:t>
            </a:r>
            <a:r>
              <a:rPr lang="de-DE" noProof="0" dirty="0"/>
              <a:t> Level</a:t>
            </a:r>
          </a:p>
          <a:p>
            <a:pPr lvl="8"/>
            <a:r>
              <a:rPr lang="de-DE" noProof="0" dirty="0" err="1"/>
              <a:t>Ninth</a:t>
            </a:r>
            <a:r>
              <a:rPr lang="de-DE" noProof="0" dirty="0"/>
              <a:t>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667212" y="6477934"/>
            <a:ext cx="763799" cy="379993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ctr" defTabSz="1218764" fontAlgn="auto">
              <a:spcBef>
                <a:spcPts val="0"/>
              </a:spcBef>
              <a:spcAft>
                <a:spcPts val="0"/>
              </a:spcAft>
              <a:buClrTx/>
              <a:defRPr sz="794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334657" y="6477934"/>
            <a:ext cx="5332556" cy="37999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defTabSz="1218764" fontAlgn="auto">
              <a:spcBef>
                <a:spcPts val="0"/>
              </a:spcBef>
              <a:spcAft>
                <a:spcPts val="0"/>
              </a:spcAft>
              <a:buClrTx/>
              <a:defRPr sz="794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429607" y="6476936"/>
            <a:ext cx="762393" cy="381063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218764" fontAlgn="auto">
              <a:spcBef>
                <a:spcPts val="0"/>
              </a:spcBef>
              <a:spcAft>
                <a:spcPts val="0"/>
              </a:spcAft>
              <a:buClrTx/>
              <a:defRPr sz="794" b="1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2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  <p:sldLayoutId id="2147483720" r:id="rId36"/>
    <p:sldLayoutId id="2147483721" r:id="rId37"/>
  </p:sldLayoutIdLst>
  <p:transition spd="med">
    <p:fade/>
  </p:transition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852" b="0" i="0" kern="1200" cap="all">
          <a:solidFill>
            <a:schemeClr val="tx1"/>
          </a:solidFill>
          <a:latin typeface="adineue TEXT Black" panose="020B0A03020201060004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5pPr>
      <a:lvl6pPr algn="l" rtl="0" eaLnBrk="1" hangingPunct="1">
        <a:lnSpc>
          <a:spcPct val="80000"/>
        </a:lnSpc>
        <a:defRPr kern="1200" cap="all" baseline="0">
          <a:latin typeface="+mj-lt"/>
        </a:defRPr>
      </a:lvl6pPr>
      <a:lvl7pPr algn="l" rtl="0" eaLnBrk="1" hangingPunct="1">
        <a:lnSpc>
          <a:spcPct val="80000"/>
        </a:lnSpc>
        <a:defRPr kern="1200" cap="all" baseline="0">
          <a:latin typeface="+mj-lt"/>
        </a:defRPr>
      </a:lvl7pPr>
      <a:lvl8pPr algn="l" rtl="0" eaLnBrk="1" hangingPunct="1">
        <a:lnSpc>
          <a:spcPct val="80000"/>
        </a:lnSpc>
        <a:defRPr kern="1200" cap="all" baseline="0">
          <a:latin typeface="+mj-lt"/>
        </a:defRPr>
      </a:lvl8pPr>
      <a:lvl9pPr eaLnBrk="1" hangingPunct="1">
        <a:lnSpc>
          <a:spcPct val="80000"/>
        </a:lnSpc>
        <a:defRPr kern="1200" cap="all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794"/>
        </a:spcAft>
        <a:buSzPct val="90000"/>
        <a:buFont typeface="AdihausDIN" pitchFamily="34" charset="0"/>
        <a:defRPr sz="1587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1pPr>
      <a:lvl2pPr marL="239103" indent="-239103" algn="l" rtl="0" eaLnBrk="1" fontAlgn="base" hangingPunct="1">
        <a:lnSpc>
          <a:spcPct val="90000"/>
        </a:lnSpc>
        <a:spcBef>
          <a:spcPct val="0"/>
        </a:spcBef>
        <a:spcAft>
          <a:spcPts val="794"/>
        </a:spcAft>
        <a:buSzPct val="90000"/>
        <a:buFont typeface="Wingdings" pitchFamily="2" charset="2"/>
        <a:buChar char="§"/>
        <a:defRPr sz="1587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2pPr>
      <a:lvl3pPr marL="239919" indent="-239919" algn="l" rtl="0" eaLnBrk="1" fontAlgn="base" hangingPunct="1">
        <a:lnSpc>
          <a:spcPct val="90000"/>
        </a:lnSpc>
        <a:spcBef>
          <a:spcPct val="0"/>
        </a:spcBef>
        <a:spcAft>
          <a:spcPts val="794"/>
        </a:spcAft>
        <a:buSzPct val="90000"/>
        <a:buFont typeface="+mj-lt"/>
        <a:buAutoNum type="arabicPeriod"/>
        <a:defRPr sz="1587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3pPr>
      <a:lvl4pPr marL="473974" indent="-239103" algn="l" rtl="0" eaLnBrk="1" fontAlgn="base" hangingPunct="1">
        <a:lnSpc>
          <a:spcPct val="90000"/>
        </a:lnSpc>
        <a:spcBef>
          <a:spcPct val="0"/>
        </a:spcBef>
        <a:spcAft>
          <a:spcPts val="794"/>
        </a:spcAft>
        <a:buSzPct val="90000"/>
        <a:buFont typeface="AdihausDIN" panose="020B0504020101020102" pitchFamily="34" charset="0"/>
        <a:buChar char="–"/>
        <a:defRPr sz="1587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4pPr>
      <a:lvl5pPr marL="478206" indent="-239103" algn="l" rtl="0" eaLnBrk="1" fontAlgn="base" hangingPunct="1">
        <a:lnSpc>
          <a:spcPct val="90000"/>
        </a:lnSpc>
        <a:spcBef>
          <a:spcPct val="0"/>
        </a:spcBef>
        <a:spcAft>
          <a:spcPts val="794"/>
        </a:spcAft>
        <a:buSzPct val="90000"/>
        <a:buFont typeface="adineue PRO" pitchFamily="34" charset="0"/>
        <a:buAutoNum type="arabicPeriod"/>
        <a:tabLst>
          <a:tab pos="1309777" algn="l"/>
        </a:tabLst>
        <a:defRPr sz="1587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5pPr>
      <a:lvl6pPr marL="0" indent="0" algn="l" defTabSz="1218838" rtl="0" eaLnBrk="1" latinLnBrk="0" hangingPunct="1">
        <a:lnSpc>
          <a:spcPct val="70000"/>
        </a:lnSpc>
        <a:spcBef>
          <a:spcPts val="794"/>
        </a:spcBef>
        <a:spcAft>
          <a:spcPts val="794"/>
        </a:spcAft>
        <a:buClrTx/>
        <a:buSzPct val="90000"/>
        <a:buFont typeface="Wingdings" pitchFamily="2" charset="2"/>
        <a:buNone/>
        <a:tabLst>
          <a:tab pos="1309829" algn="l"/>
        </a:tabLst>
        <a:defRPr sz="3174" b="0" i="0" kern="1200" cap="all" baseline="0">
          <a:solidFill>
            <a:schemeClr val="tx1"/>
          </a:solidFill>
          <a:latin typeface="adineue TEXT Black" panose="020B0A03020201060004" pitchFamily="34" charset="0"/>
          <a:ea typeface="+mn-ea"/>
          <a:cs typeface="AdihausDIN" panose="020B0504020101020102" pitchFamily="34" charset="0"/>
        </a:defRPr>
      </a:lvl6pPr>
      <a:lvl7pPr marL="0" indent="0" algn="l" defTabSz="1218838" rtl="0" eaLnBrk="1" latinLnBrk="0" hangingPunct="1">
        <a:lnSpc>
          <a:spcPct val="70000"/>
        </a:lnSpc>
        <a:spcBef>
          <a:spcPts val="794"/>
        </a:spcBef>
        <a:spcAft>
          <a:spcPts val="794"/>
        </a:spcAft>
        <a:buClrTx/>
        <a:buSzPct val="90000"/>
        <a:buFont typeface="Wingdings" pitchFamily="2" charset="2"/>
        <a:buNone/>
        <a:tabLst>
          <a:tab pos="1309829" algn="l"/>
        </a:tabLst>
        <a:defRPr sz="3174" b="0" i="0" kern="1200" cap="all" baseline="0">
          <a:solidFill>
            <a:schemeClr val="tx1"/>
          </a:solidFill>
          <a:latin typeface="adineue TEXT Light" panose="020B0303020201060004" pitchFamily="34" charset="0"/>
          <a:ea typeface="+mn-ea"/>
          <a:cs typeface="AdihausDIN" panose="020B0504020101020102" pitchFamily="34" charset="0"/>
        </a:defRPr>
      </a:lvl7pPr>
      <a:lvl8pPr marL="0" indent="0" algn="l" defTabSz="1218838" rtl="0" eaLnBrk="1" latinLnBrk="0" hangingPunct="1">
        <a:lnSpc>
          <a:spcPct val="90000"/>
        </a:lnSpc>
        <a:spcBef>
          <a:spcPts val="800"/>
        </a:spcBef>
        <a:buClrTx/>
        <a:buSzPct val="90000"/>
        <a:buFont typeface="Wingdings" pitchFamily="2" charset="2"/>
        <a:buNone/>
        <a:tabLst>
          <a:tab pos="1309829" algn="l"/>
        </a:tabLst>
        <a:defRPr sz="1323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1218838" rtl="0" eaLnBrk="1" latinLnBrk="0" hangingPunct="1">
        <a:lnSpc>
          <a:spcPct val="90000"/>
        </a:lnSpc>
        <a:spcBef>
          <a:spcPts val="800"/>
        </a:spcBef>
        <a:buClrTx/>
        <a:buSzPct val="90000"/>
        <a:buFont typeface="Wingdings" pitchFamily="2" charset="2"/>
        <a:buNone/>
        <a:tabLst>
          <a:tab pos="1309829" algn="l"/>
        </a:tabLst>
        <a:defRPr sz="1323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1pPr>
      <a:lvl2pPr marL="609421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2pPr>
      <a:lvl3pPr marL="1218838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3pPr>
      <a:lvl4pPr marL="1828258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4pPr>
      <a:lvl5pPr marL="2437677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5pPr>
      <a:lvl6pPr marL="3047097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6pPr>
      <a:lvl7pPr marL="3656514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5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8pPr>
      <a:lvl9pPr marL="4875354" algn="l" defTabSz="1218838" rtl="0" eaLnBrk="1" latinLnBrk="0" hangingPunct="1">
        <a:defRPr sz="2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D0D80-FECC-4AAF-91D9-4631152B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BA99-2E54-417E-8D9D-D69AE218C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6049-CA8B-482D-8ADE-F2177BBA3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1-Oct-20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56F1-88C8-4E9D-949D-AC061A473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1E66F-FB99-4132-A076-E2A191FFB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 spd="med"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he side of a mountain&#10;&#10;Description automatically generated">
            <a:extLst>
              <a:ext uri="{FF2B5EF4-FFF2-40B4-BE49-F238E27FC236}">
                <a16:creationId xmlns:a16="http://schemas.microsoft.com/office/drawing/2014/main" id="{1A3A250E-D8F2-4D42-B935-C3565D718E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6"/>
          <a:stretch/>
        </p:blipFill>
        <p:spPr>
          <a:xfrm>
            <a:off x="-1524" y="-480510"/>
            <a:ext cx="12192000" cy="6169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1605BE-8D1F-45DF-805C-73773CD1A56F}"/>
              </a:ext>
            </a:extLst>
          </p:cNvPr>
          <p:cNvSpPr txBox="1"/>
          <p:nvPr/>
        </p:nvSpPr>
        <p:spPr>
          <a:xfrm>
            <a:off x="0" y="600950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PRESENTATION</a:t>
            </a:r>
            <a:endParaRPr lang="en-GB" sz="3200" spc="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509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C99384-1813-4460-A0C1-D15F94CD7FB2}"/>
              </a:ext>
            </a:extLst>
          </p:cNvPr>
          <p:cNvSpPr/>
          <p:nvPr/>
        </p:nvSpPr>
        <p:spPr>
          <a:xfrm>
            <a:off x="0" y="3200400"/>
            <a:ext cx="3054285" cy="27007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E75A3B-BEA1-42D7-AEDF-34F30AA7EA43}"/>
              </a:ext>
            </a:extLst>
          </p:cNvPr>
          <p:cNvSpPr/>
          <p:nvPr/>
        </p:nvSpPr>
        <p:spPr>
          <a:xfrm>
            <a:off x="3054285" y="3200400"/>
            <a:ext cx="3054285" cy="27007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C88060-09B4-4715-AA3B-68300A64E24C}"/>
              </a:ext>
            </a:extLst>
          </p:cNvPr>
          <p:cNvSpPr/>
          <p:nvPr/>
        </p:nvSpPr>
        <p:spPr>
          <a:xfrm>
            <a:off x="6108570" y="3200400"/>
            <a:ext cx="3054285" cy="27007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439784-6B72-4CEF-BAB2-B7C7E08CCBA6}"/>
              </a:ext>
            </a:extLst>
          </p:cNvPr>
          <p:cNvSpPr/>
          <p:nvPr/>
        </p:nvSpPr>
        <p:spPr>
          <a:xfrm>
            <a:off x="9162855" y="3200400"/>
            <a:ext cx="3054285" cy="27007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C70E8-3064-4029-9F4B-EA824961AC65}"/>
              </a:ext>
            </a:extLst>
          </p:cNvPr>
          <p:cNvSpPr txBox="1"/>
          <p:nvPr/>
        </p:nvSpPr>
        <p:spPr>
          <a:xfrm>
            <a:off x="639698" y="796484"/>
            <a:ext cx="54563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CATEGORY PERFORMANCE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AS OF 30TH SEP 2020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94F9D-94AF-43B0-B2F2-7586BE49CF60}"/>
              </a:ext>
            </a:extLst>
          </p:cNvPr>
          <p:cNvSpPr txBox="1"/>
          <p:nvPr/>
        </p:nvSpPr>
        <p:spPr>
          <a:xfrm>
            <a:off x="-7116" y="4777036"/>
            <a:ext cx="3054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88c4fc"/>
                </a:solidFill>
              </a:rPr>
              <a:t>+10%</a:t>
            </a:r>
            <a:endParaRPr lang="en-GB" sz="4400" b="1" dirty="0">
              <a:solidFill>
                <a:srgbClr val="88c4fc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4935A6-4B2D-4ABF-AA40-AE39F7CA625F}"/>
              </a:ext>
            </a:extLst>
          </p:cNvPr>
          <p:cNvSpPr/>
          <p:nvPr/>
        </p:nvSpPr>
        <p:spPr>
          <a:xfrm>
            <a:off x="0" y="4376314"/>
            <a:ext cx="3054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UNICORNS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1" name="Picture 2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407D352E-57C5-4267-AF07-30B776FCE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72" y="3723800"/>
            <a:ext cx="570165" cy="570165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F5956A4D-4BA6-4500-BE72-D88E51977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26" y="3832951"/>
            <a:ext cx="464496" cy="464496"/>
          </a:xfrm>
          <a:prstGeom prst="rect">
            <a:avLst/>
          </a:prstGeom>
        </p:spPr>
      </p:pic>
      <p:pic>
        <p:nvPicPr>
          <p:cNvPr id="25" name="Picture 24" descr="A picture containing food, drawing, light&#10;&#10;Description automatically generated">
            <a:extLst>
              <a:ext uri="{FF2B5EF4-FFF2-40B4-BE49-F238E27FC236}">
                <a16:creationId xmlns:a16="http://schemas.microsoft.com/office/drawing/2014/main" id="{715A70F1-1BE5-4E56-ADB9-7E1BB41CD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66" y="3828963"/>
            <a:ext cx="465002" cy="465002"/>
          </a:xfrm>
          <a:prstGeom prst="rect">
            <a:avLst/>
          </a:prstGeom>
        </p:spPr>
      </p:pic>
      <p:pic>
        <p:nvPicPr>
          <p:cNvPr id="27" name="Picture 26" descr="A picture containing drawing, light, shirt&#10;&#10;Description automatically generated">
            <a:extLst>
              <a:ext uri="{FF2B5EF4-FFF2-40B4-BE49-F238E27FC236}">
                <a16:creationId xmlns:a16="http://schemas.microsoft.com/office/drawing/2014/main" id="{7FE3A35C-684A-4E39-BFE0-3CA2FE3C8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350" y="3724280"/>
            <a:ext cx="754351" cy="75435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E9DEFC2-D68C-4C71-BD00-189F2DE14834}"/>
              </a:ext>
            </a:extLst>
          </p:cNvPr>
          <p:cNvSpPr/>
          <p:nvPr/>
        </p:nvSpPr>
        <p:spPr>
          <a:xfrm>
            <a:off x="3073325" y="4378808"/>
            <a:ext cx="3054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GRIFFINS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9ED999-F71D-4798-A1F1-067247F642CA}"/>
              </a:ext>
            </a:extLst>
          </p:cNvPr>
          <p:cNvSpPr txBox="1"/>
          <p:nvPr/>
        </p:nvSpPr>
        <p:spPr>
          <a:xfrm>
            <a:off x="3040052" y="4795402"/>
            <a:ext cx="3049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88c4fc"/>
                </a:solidFill>
              </a:rPr>
              <a:t>+15%</a:t>
            </a:r>
            <a:endParaRPr lang="en-GB" sz="4400" b="1" dirty="0">
              <a:solidFill>
                <a:srgbClr val="88c4fc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191ED-A78A-4CB3-85F1-F2DF8A8BE1AF}"/>
              </a:ext>
            </a:extLst>
          </p:cNvPr>
          <p:cNvSpPr txBox="1"/>
          <p:nvPr/>
        </p:nvSpPr>
        <p:spPr>
          <a:xfrm>
            <a:off x="6122803" y="4777037"/>
            <a:ext cx="3040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e61c69"/>
                </a:solidFill>
              </a:rPr>
              <a:t>-2%</a:t>
            </a:r>
            <a:endParaRPr lang="en-GB" sz="4400" b="1" dirty="0">
              <a:solidFill>
                <a:srgbClr val="e61c6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3D1B76-BADD-4E67-8FA7-3E616068DC66}"/>
              </a:ext>
            </a:extLst>
          </p:cNvPr>
          <p:cNvSpPr txBox="1"/>
          <p:nvPr/>
        </p:nvSpPr>
        <p:spPr>
          <a:xfrm>
            <a:off x="9162855" y="4777037"/>
            <a:ext cx="3054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88c4fc"/>
                </a:solidFill>
              </a:rPr>
              <a:t>+7%</a:t>
            </a:r>
            <a:endParaRPr lang="en-GB" sz="4400" b="1" dirty="0">
              <a:solidFill>
                <a:srgbClr val="88c4fc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BC95C7-2B07-4795-9251-547F727F1CE6}"/>
              </a:ext>
            </a:extLst>
          </p:cNvPr>
          <p:cNvSpPr/>
          <p:nvPr/>
        </p:nvSpPr>
        <p:spPr>
          <a:xfrm>
            <a:off x="6122803" y="4361101"/>
            <a:ext cx="3054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DRAGONS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92C3E7-0C60-4BBD-966D-13BBE6F3D9D0}"/>
              </a:ext>
            </a:extLst>
          </p:cNvPr>
          <p:cNvSpPr/>
          <p:nvPr/>
        </p:nvSpPr>
        <p:spPr>
          <a:xfrm>
            <a:off x="9181894" y="4372571"/>
            <a:ext cx="3054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DINOSAURS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5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8C70E8-3064-4029-9F4B-EA824961AC65}"/>
              </a:ext>
            </a:extLst>
          </p:cNvPr>
          <p:cNvSpPr txBox="1"/>
          <p:nvPr/>
        </p:nvSpPr>
        <p:spPr>
          <a:xfrm>
            <a:off x="639698" y="796484"/>
            <a:ext cx="35479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CHARTS WITH DATA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AS OF 30TH SEP 2020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99B5185-5D5A-46CC-A5FA-1E8DD379B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600793"/>
              </p:ext>
            </p:extLst>
          </p:nvPr>
        </p:nvGraphicFramePr>
        <p:xfrm>
          <a:off x="715114" y="2912844"/>
          <a:ext cx="4233960" cy="3384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60C3B7C-179C-4A9C-8F76-105B66723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376425"/>
              </p:ext>
            </p:extLst>
          </p:nvPr>
        </p:nvGraphicFramePr>
        <p:xfrm>
          <a:off x="6317287" y="2611225"/>
          <a:ext cx="4495261" cy="3894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EAC1E7C-1B52-4AE4-9487-AE0694F17C6A}"/>
              </a:ext>
            </a:extLst>
          </p:cNvPr>
          <p:cNvSpPr txBox="1"/>
          <p:nvPr/>
        </p:nvSpPr>
        <p:spPr>
          <a:xfrm>
            <a:off x="715114" y="2241893"/>
            <a:ext cx="4318801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BAR CHART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C67D1C-AC7A-42F6-9D7E-9BD614D48675}"/>
              </a:ext>
            </a:extLst>
          </p:cNvPr>
          <p:cNvSpPr txBox="1"/>
          <p:nvPr/>
        </p:nvSpPr>
        <p:spPr>
          <a:xfrm>
            <a:off x="6317287" y="2241893"/>
            <a:ext cx="449526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 CHART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0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8C70E8-3064-4029-9F4B-EA824961AC65}"/>
              </a:ext>
            </a:extLst>
          </p:cNvPr>
          <p:cNvSpPr txBox="1"/>
          <p:nvPr/>
        </p:nvSpPr>
        <p:spPr>
          <a:xfrm>
            <a:off x="0" y="796484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WITH DATA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AS OF 30TH SEP 2020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BC57A3C-1202-4956-B749-78360A432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708275"/>
              </p:ext>
            </p:extLst>
          </p:nvPr>
        </p:nvGraphicFramePr>
        <p:xfrm>
          <a:off x="1198776" y="2539763"/>
          <a:ext cx="9794448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20413">
                  <a:extLst>
                    <a:ext uri="{9D8B030D-6E8A-4147-A177-3AD203B41FA5}">
                      <a16:colId xmlns:a16="http://schemas.microsoft.com/office/drawing/2014/main" val="2580544221"/>
                    </a:ext>
                  </a:extLst>
                </a:gridCol>
                <a:gridCol w="2262433">
                  <a:extLst>
                    <a:ext uri="{9D8B030D-6E8A-4147-A177-3AD203B41FA5}">
                      <a16:colId xmlns:a16="http://schemas.microsoft.com/office/drawing/2014/main" val="2520838694"/>
                    </a:ext>
                  </a:extLst>
                </a:gridCol>
                <a:gridCol w="2111602">
                  <a:extLst>
                    <a:ext uri="{9D8B030D-6E8A-4147-A177-3AD203B41FA5}">
                      <a16:colId xmlns:a16="http://schemas.microsoft.com/office/drawing/2014/main" val="741178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  <a:endParaRPr lang="en-GB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Data2</a:t>
                      </a:r>
                      <a:endParaRPr lang="en-GB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Data3</a:t>
                      </a:r>
                      <a:endParaRPr lang="en-GB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Dinosaurs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61c69"/>
                          </a:solidFill>
                        </a:rPr>
                        <a:t>-$4.2</a:t>
                      </a:r>
                      <a:endParaRPr lang="en-GB" dirty="0">
                        <a:solidFill>
                          <a:srgbClr val="e61c69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61c69"/>
                          </a:solidFill>
                        </a:rPr>
                        <a:t>(10)</a:t>
                      </a:r>
                      <a:endParaRPr lang="en-GB" b="0" dirty="0">
                        <a:solidFill>
                          <a:srgbClr val="e61c69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6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Unicorns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88c4fc"/>
                          </a:solidFill>
                        </a:rPr>
                        <a:t>30</a:t>
                      </a:r>
                      <a:endParaRPr lang="en-GB" dirty="0">
                        <a:solidFill>
                          <a:srgbClr val="88c4fc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e61c69"/>
                          </a:solidFill>
                        </a:rPr>
                        <a:t>$(10)</a:t>
                      </a:r>
                      <a:endParaRPr lang="en-GB" b="0" dirty="0">
                        <a:solidFill>
                          <a:srgbClr val="e61c69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66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Mermaids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e61c69"/>
                          </a:solidFill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88c4fc"/>
                          </a:solidFill>
                        </a:rPr>
                        <a:t>0.7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7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Griffins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88c4fc"/>
                          </a:solidFill>
                        </a:rPr>
                        <a:t>3.68271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88c4fc"/>
                          </a:solidFill>
                        </a:rPr>
                        <a:t>CHF10M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89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Aliens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e61c69"/>
                          </a:solidFill>
                        </a:rPr>
                        <a:t>-13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e61c69"/>
                          </a:solidFill>
                        </a:rPr>
                        <a:t>-$8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16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Dragons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e61c69"/>
                          </a:solidFill>
                        </a:rPr>
                        <a:t>-0.5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88c4fc"/>
                          </a:solidFill>
                        </a:rPr>
                        <a:t>$33.36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2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Gnomes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88c4fc"/>
                          </a:solidFill>
                        </a:rPr>
                        <a:t> ¥5,000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13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343491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TEMPLATE 2017">
  <a:themeElements>
    <a:clrScheme name="CORE RED">
      <a:dk1>
        <a:sysClr val="windowText" lastClr="000000"/>
      </a:dk1>
      <a:lt1>
        <a:sysClr val="window" lastClr="FFFFFF"/>
      </a:lt1>
      <a:dk2>
        <a:srgbClr val="7F7F7F"/>
      </a:dk2>
      <a:lt2>
        <a:srgbClr val="BFBFBF"/>
      </a:lt2>
      <a:accent1>
        <a:srgbClr val="691419"/>
      </a:accent1>
      <a:accent2>
        <a:srgbClr val="A01923"/>
      </a:accent2>
      <a:accent3>
        <a:srgbClr val="D72332"/>
      </a:accent3>
      <a:accent4>
        <a:srgbClr val="E6646E"/>
      </a:accent4>
      <a:accent5>
        <a:srgbClr val="EB9196"/>
      </a:accent5>
      <a:accent6>
        <a:srgbClr val="F5C3C8"/>
      </a:accent6>
      <a:hlink>
        <a:srgbClr val="D72332"/>
      </a:hlink>
      <a:folHlink>
        <a:srgbClr val="D72332"/>
      </a:folHlink>
    </a:clrScheme>
    <a:fontScheme name="adidas Global Template">
      <a:majorFont>
        <a:latin typeface="adineue TEXT Black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1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Aft>
            <a:spcPts val="600"/>
          </a:spcAft>
          <a:defRPr sz="1200" b="1" dirty="0">
            <a:solidFill>
              <a:schemeClr val="bg1"/>
            </a:solidFill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defRPr sz="1200" dirty="0">
            <a:latin typeface="+mn-lt"/>
          </a:defRPr>
        </a:defPPr>
      </a:lstStyle>
    </a:txDef>
  </a:objectDefaults>
  <a:extraClrSchemeLst>
    <a:extraClrScheme>
      <a:clrScheme name="BOLD P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40A32"/>
        </a:accent1>
        <a:accent2>
          <a:srgbClr val="960F46"/>
        </a:accent2>
        <a:accent3>
          <a:srgbClr val="CD145F"/>
        </a:accent3>
        <a:accent4>
          <a:srgbClr val="F0468C"/>
        </a:accent4>
        <a:accent5>
          <a:srgbClr val="F587B4"/>
        </a:accent5>
        <a:accent6>
          <a:srgbClr val="FFB9DC"/>
        </a:accent6>
        <a:hlink>
          <a:srgbClr val="CD145F"/>
        </a:hlink>
        <a:folHlink>
          <a:srgbClr val="CD145F"/>
        </a:folHlink>
      </a:clrScheme>
    </a:extraClrScheme>
    <a:extraClrScheme>
      <a:clrScheme name="CORE RE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91419"/>
        </a:accent1>
        <a:accent2>
          <a:srgbClr val="A01923"/>
        </a:accent2>
        <a:accent3>
          <a:srgbClr val="D72332"/>
        </a:accent3>
        <a:accent4>
          <a:srgbClr val="E6646E"/>
        </a:accent4>
        <a:accent5>
          <a:srgbClr val="EB9196"/>
        </a:accent5>
        <a:accent6>
          <a:srgbClr val="F5C3C8"/>
        </a:accent6>
        <a:hlink>
          <a:srgbClr val="D72332"/>
        </a:hlink>
        <a:folHlink>
          <a:srgbClr val="D72332"/>
        </a:folHlink>
      </a:clrScheme>
    </a:extraClrScheme>
    <a:extraClrScheme>
      <a:clrScheme name="SOLAR GOL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8C4600"/>
        </a:accent1>
        <a:accent2>
          <a:srgbClr val="CD7800"/>
        </a:accent2>
        <a:accent3>
          <a:srgbClr val="FFAF14"/>
        </a:accent3>
        <a:accent4>
          <a:srgbClr val="FFC35A"/>
        </a:accent4>
        <a:accent5>
          <a:srgbClr val="FFD278"/>
        </a:accent5>
        <a:accent6>
          <a:srgbClr val="FFE1AF"/>
        </a:accent6>
        <a:hlink>
          <a:srgbClr val="FFAF14"/>
        </a:hlink>
        <a:folHlink>
          <a:srgbClr val="FFAF14"/>
        </a:folHlink>
      </a:clrScheme>
    </a:extraClrScheme>
    <a:extraClrScheme>
      <a:clrScheme name="CORE GREEN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54637"/>
        </a:accent1>
        <a:accent2>
          <a:srgbClr val="0A6E50"/>
        </a:accent2>
        <a:accent3>
          <a:srgbClr val="0F9169"/>
        </a:accent3>
        <a:accent4>
          <a:srgbClr val="32D7A5"/>
        </a:accent4>
        <a:accent5>
          <a:srgbClr val="82E6CD"/>
        </a:accent5>
        <a:accent6>
          <a:srgbClr val="B4F0DC"/>
        </a:accent6>
        <a:hlink>
          <a:srgbClr val="0F9169"/>
        </a:hlink>
        <a:folHlink>
          <a:srgbClr val="0F9169"/>
        </a:folHlink>
      </a:clrScheme>
    </a:extraClrScheme>
    <a:extraClrScheme>
      <a:clrScheme name="TEAL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04B"/>
        </a:accent1>
        <a:accent2>
          <a:srgbClr val="198C82"/>
        </a:accent2>
        <a:accent3>
          <a:srgbClr val="2DD7C3"/>
        </a:accent3>
        <a:accent4>
          <a:srgbClr val="64E1D7"/>
        </a:accent4>
        <a:accent5>
          <a:srgbClr val="91EBE1"/>
        </a:accent5>
        <a:accent6>
          <a:srgbClr val="B4F0EB"/>
        </a:accent6>
        <a:hlink>
          <a:srgbClr val="2DD7C3"/>
        </a:hlink>
        <a:folHlink>
          <a:srgbClr val="2DD7C3"/>
        </a:folHlink>
      </a:clrScheme>
    </a:extraClrScheme>
    <a:extraClrScheme>
      <a:clrScheme name="LIGHT BLUE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A73"/>
        </a:accent1>
        <a:accent2>
          <a:srgbClr val="1987AA"/>
        </a:accent2>
        <a:accent3>
          <a:srgbClr val="5AC3E6"/>
        </a:accent3>
        <a:accent4>
          <a:srgbClr val="8CD7F0"/>
        </a:accent4>
        <a:accent5>
          <a:srgbClr val="AFE1F5"/>
        </a:accent5>
        <a:accent6>
          <a:srgbClr val="CDEBF5"/>
        </a:accent6>
        <a:hlink>
          <a:srgbClr val="5AC3E6"/>
        </a:hlink>
        <a:folHlink>
          <a:srgbClr val="5AC3E6"/>
        </a:folHlink>
      </a:clrScheme>
    </a:extraClrScheme>
    <a:extraClrScheme>
      <a:clrScheme name="ENERGY 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231E3C"/>
        </a:accent1>
        <a:accent2>
          <a:srgbClr val="322D5A"/>
        </a:accent2>
        <a:accent3>
          <a:srgbClr val="463C78"/>
        </a:accent3>
        <a:accent4>
          <a:srgbClr val="8278BE"/>
        </a:accent4>
        <a:accent5>
          <a:srgbClr val="AAA5D2"/>
        </a:accent5>
        <a:accent6>
          <a:srgbClr val="D7D2EB"/>
        </a:accent6>
        <a:hlink>
          <a:srgbClr val="8278BE"/>
        </a:hlink>
        <a:folHlink>
          <a:srgbClr val="8278BE"/>
        </a:folHlink>
      </a:clrScheme>
    </a:extraClrScheme>
  </a:extraClrSchemeLst>
  <a:extLst>
    <a:ext uri="{05A4C25C-085E-4340-85A3-A5531E510DB2}">
      <thm15:themeFamily xmlns:thm15="http://schemas.microsoft.com/office/thememl/2012/main" name="GLOBALTEMPLATE_CORERED.pptx" id="{68401BDA-0F99-4F8B-A573-1ADDF8D15A37}" vid="{50CD07A7-9830-4FD5-8634-1AACB7E934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AdihausDIN</vt:lpstr>
      <vt:lpstr>adineue PRO</vt:lpstr>
      <vt:lpstr>adineue PRO Black</vt:lpstr>
      <vt:lpstr>adineue PRO Light</vt:lpstr>
      <vt:lpstr>adineue PRO TT Black</vt:lpstr>
      <vt:lpstr>adineue TEXT Black</vt:lpstr>
      <vt:lpstr>adineue TEXT Light</vt:lpstr>
      <vt:lpstr>adiText Light Beta</vt:lpstr>
      <vt:lpstr>Arial</vt:lpstr>
      <vt:lpstr>Calibri</vt:lpstr>
      <vt:lpstr>Calibri Light</vt:lpstr>
      <vt:lpstr>Wingdings</vt:lpstr>
      <vt:lpstr>GLOBAL TEMPLATE 2017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Bez, Luisa</dc:creator>
  <cp:lastModifiedBy>Bez, Luisa</cp:lastModifiedBy>
  <cp:revision>27</cp:revision>
  <dcterms:created xsi:type="dcterms:W3CDTF">2020-09-30T10:57:42Z</dcterms:created>
  <dcterms:modified xsi:type="dcterms:W3CDTF">2020-10-01T09:12:19Z</dcterms:modified>
</cp:coreProperties>
</file>