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3" r:id="rId8"/>
    <p:sldId id="272" r:id="rId9"/>
    <p:sldId id="274" r:id="rId10"/>
    <p:sldId id="261" r:id="rId11"/>
    <p:sldId id="277" r:id="rId12"/>
    <p:sldId id="275" r:id="rId13"/>
    <p:sldId id="262" r:id="rId14"/>
    <p:sldId id="276" r:id="rId15"/>
    <p:sldId id="263" r:id="rId16"/>
    <p:sldId id="27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008A-CFCB-2DB1-758C-6AE69ADA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5EB2E-433A-B4D9-2BAF-0562A554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6A9B-77F3-8D0F-0AB6-5EB97F5A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5705-3B3F-E60C-1A51-6F79A5F7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26A5-A736-D5F7-AF92-7CD5541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30F-DB35-7CFE-0A32-9E9066D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681C-C41C-544A-681E-DCE29A33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DB76-7EFD-EF24-F6D1-DF342FBB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E8B-AC55-B1C3-99E4-D668F572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C940-F0FF-F879-E9B4-E0676F3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164A-5C3A-7631-76C4-62F608F9E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44D5-B7CF-FCCB-2808-5A06973A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148-03C1-3263-633A-C464C330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3DB-3E59-6223-326E-A5FA1469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0394-A71F-B23A-F516-EB23ACB9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359C-1484-109E-063C-B8C9397D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05AC-F6E6-9C93-4E82-A976232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496-41EB-C03C-849F-2010B0E7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0D52-9210-41A2-1CC4-D92AD24A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EB1C-086B-D769-5862-FF7C353D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6A4-AAE0-B09A-6A20-23F13D0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0EE-A1A1-D2CE-2515-4AF59685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F5D8-7EFF-DF20-EC6F-BF6473D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5DC0-CA43-4EF9-C91C-942911AC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5756-9768-E2F5-0EA6-F847D4C2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2EE-C6FC-781F-AC62-E71381D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0F0-5AE2-6CD9-FBBD-5958DEB6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FD57-C8CD-DD11-3309-2DAFD39D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DE9E-8082-2AA5-FE0D-EBFF6400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26F4-E468-87A0-064B-0089ABAF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0D2A-6887-5276-6DDC-46BA316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E8FA-426A-BBFC-3A9D-3DBFE207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1BC1-C45A-31C1-1674-F686360A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3EE4-D1FA-CA43-BE4F-C13AA4C6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7AEE-4031-5590-9BFA-F6BBF951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56666-7DC5-3758-219D-49D78214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733BF-F830-2932-1AF3-4F443C02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0EBAF-689E-6EAC-2064-21DA70B4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89A22-30AE-2943-08BC-07E89BC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83B9-8999-69F5-7117-C3E913C6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F800-0A7B-0622-4172-AF35B77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3080-D415-3D7E-A55C-E5D3F2E7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07E8C-9E64-EE13-DF70-0CC07362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D129-44FF-DF73-A431-E1D67C43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C97C4-6ACB-77CF-35DF-5A92018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20ED-F582-3E79-7B11-07BC0D3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F880-E903-0A4F-5C06-F1652004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493B-FB84-5553-05B9-14DB777F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46B2-9FBC-CD0E-0741-15EE87ED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4977-22B9-A167-9843-CB3048A8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8440-1B9C-8B95-10BA-729447E0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B04A-8185-0344-19B7-290058ED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57C-9088-D7FB-A3FE-0E3050FF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EC0F-5CD8-E13C-2DAF-64254993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A114-256B-0AB0-1F71-55939D95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44EC-CAA1-5EAD-F317-E93687FE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82E9-13EE-97E9-259B-0831FC5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B909-31C5-8061-6DC9-146F3EAF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B5AC-E59E-42BD-EB6F-7E1678A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E757-D3C1-094A-4F93-E726B628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DCCB-BE84-25A0-37FE-F0D92CE9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B4B-A72B-BF47-A942-CE54F99F70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F4AA-E2A0-442C-BFE0-27A61E2E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19A3-C9A7-B5B9-542A-75BBF4A6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28E9375E-9BC6-BB70-B4DA-17255B435FDD}"/>
              </a:ext>
            </a:extLst>
          </p:cNvPr>
          <p:cNvSpPr/>
          <p:nvPr/>
        </p:nvSpPr>
        <p:spPr>
          <a:xfrm rot="16200000">
            <a:off x="1724758" y="4090654"/>
            <a:ext cx="241739" cy="124860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5B1EFBE8-E936-FBAD-BBA3-97C068D0AA2A}"/>
              </a:ext>
            </a:extLst>
          </p:cNvPr>
          <p:cNvSpPr/>
          <p:nvPr/>
        </p:nvSpPr>
        <p:spPr>
          <a:xfrm rot="16200000">
            <a:off x="5607797" y="2855156"/>
            <a:ext cx="241739" cy="371959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DB1AFDCC-3A2E-FAAE-125D-AC7432672521}"/>
              </a:ext>
            </a:extLst>
          </p:cNvPr>
          <p:cNvSpPr/>
          <p:nvPr/>
        </p:nvSpPr>
        <p:spPr>
          <a:xfrm rot="16200000">
            <a:off x="9670813" y="3984246"/>
            <a:ext cx="234943" cy="1454615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AA971-1CD9-52DD-BE72-2D0BC77A20A9}"/>
              </a:ext>
            </a:extLst>
          </p:cNvPr>
          <p:cNvSpPr txBox="1"/>
          <p:nvPr/>
        </p:nvSpPr>
        <p:spPr>
          <a:xfrm>
            <a:off x="882869" y="491725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Biomonitoring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D63CF1-FF8D-CBDB-04E4-04A9C5579268}"/>
              </a:ext>
            </a:extLst>
          </p:cNvPr>
          <p:cNvSpPr txBox="1"/>
          <p:nvPr/>
        </p:nvSpPr>
        <p:spPr>
          <a:xfrm>
            <a:off x="3868868" y="4948862"/>
            <a:ext cx="371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Catch and consumption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2F350-582E-5B0A-BE10-AA1B7F904861}"/>
              </a:ext>
            </a:extLst>
          </p:cNvPr>
          <p:cNvSpPr txBox="1"/>
          <p:nvPr/>
        </p:nvSpPr>
        <p:spPr>
          <a:xfrm>
            <a:off x="8954807" y="491725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Nutrient database</a:t>
            </a:r>
          </a:p>
        </p:txBody>
      </p:sp>
    </p:spTree>
    <p:extLst>
      <p:ext uri="{BB962C8B-B14F-4D97-AF65-F5344CB8AC3E}">
        <p14:creationId xmlns:p14="http://schemas.microsoft.com/office/powerpoint/2010/main" val="16547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E90D99D-542D-0214-24E5-8B047940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3" y="3402339"/>
            <a:ext cx="4724395" cy="278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</p:spTree>
    <p:extLst>
      <p:ext uri="{BB962C8B-B14F-4D97-AF65-F5344CB8AC3E}">
        <p14:creationId xmlns:p14="http://schemas.microsoft.com/office/powerpoint/2010/main" val="4513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Abundance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253663" y="3684678"/>
            <a:ext cx="124174" cy="1892732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26C4BA8-53F9-8107-4E22-982ED82C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25" y="3662528"/>
            <a:ext cx="4550657" cy="277602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805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CB56D-6AC4-3727-0E25-CEDD25CF79A6}"/>
              </a:ext>
            </a:extLst>
          </p:cNvPr>
          <p:cNvSpPr/>
          <p:nvPr/>
        </p:nvSpPr>
        <p:spPr>
          <a:xfrm>
            <a:off x="490814" y="3457937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consumption diversity index?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 wouldn’t expect much difference unless there’s something unexpected happening with biomass)</a:t>
            </a:r>
          </a:p>
        </p:txBody>
      </p:sp>
    </p:spTree>
    <p:extLst>
      <p:ext uri="{BB962C8B-B14F-4D97-AF65-F5344CB8AC3E}">
        <p14:creationId xmlns:p14="http://schemas.microsoft.com/office/powerpoint/2010/main" val="372433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420226F-7FFA-BD46-F644-206F3EBE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12" y="3177977"/>
            <a:ext cx="4730468" cy="284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2780DA09-164B-FCEC-F1A3-A70A8BCE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29" y="116995"/>
            <a:ext cx="3758001" cy="24682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747A64-87F4-2C6A-834F-7A6C67F686AA}"/>
              </a:ext>
            </a:extLst>
          </p:cNvPr>
          <p:cNvSpPr txBox="1"/>
          <p:nvPr/>
        </p:nvSpPr>
        <p:spPr>
          <a:xfrm>
            <a:off x="5409168" y="538279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is more selective. Does it only take specific species?</a:t>
            </a:r>
          </a:p>
          <a:p>
            <a:r>
              <a:rPr lang="en-US" dirty="0"/>
              <a:t>CV of abundance over time as inherent stability of species (trait)</a:t>
            </a:r>
          </a:p>
        </p:txBody>
      </p:sp>
    </p:spTree>
    <p:extLst>
      <p:ext uri="{BB962C8B-B14F-4D97-AF65-F5344CB8AC3E}">
        <p14:creationId xmlns:p14="http://schemas.microsoft.com/office/powerpoint/2010/main" val="34527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3F189-C666-F906-D691-2E4D5AE66D74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sold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15810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CC0CA4-CD31-1A63-A313-E7FD900A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1" y="4206"/>
            <a:ext cx="4164676" cy="2631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9"/>
            <a:ext cx="2887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Slopes if RDAs treated as continuous:</a:t>
            </a:r>
          </a:p>
          <a:p>
            <a:r>
              <a:rPr lang="en-US" sz="1100" i="1" dirty="0"/>
              <a:t>0.701 (sold)</a:t>
            </a:r>
          </a:p>
          <a:p>
            <a:r>
              <a:rPr lang="en-US" sz="1100" i="1" dirty="0"/>
              <a:t>0.697 (consumed)</a:t>
            </a:r>
          </a:p>
        </p:txBody>
      </p:sp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5FA0F7-A7A3-3ED5-7FA6-B599BE47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8" y="3197317"/>
            <a:ext cx="4320098" cy="26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049617D-E65D-0319-FDB0-60CC023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1" y="-5017"/>
            <a:ext cx="4399409" cy="275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6B78487-9DD8-0509-9348-9102C070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89" y="3284106"/>
            <a:ext cx="4320051" cy="26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ECA9393-B68D-B974-A05A-278BEDE4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2" y="22619"/>
            <a:ext cx="4223771" cy="259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81B32A83-8BE7-EDE6-7015-25F6A4BA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81" y="3143131"/>
            <a:ext cx="4147540" cy="2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891D1B0F-EE6D-40C5-B385-2D105055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2" y="11792"/>
            <a:ext cx="4225755" cy="2661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19282B9-3DA1-F1AB-72FD-3A351094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2" y="3266449"/>
            <a:ext cx="4225755" cy="26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1881351" y="4646155"/>
            <a:ext cx="170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Body size</a:t>
            </a:r>
          </a:p>
          <a:p>
            <a:pPr algn="ctr"/>
            <a:r>
              <a:rPr lang="en-US" sz="1600" i="1" dirty="0"/>
              <a:t>Nutrient quality</a:t>
            </a:r>
          </a:p>
          <a:p>
            <a:pPr algn="ctr"/>
            <a:r>
              <a:rPr lang="en-US" sz="1600" i="1" dirty="0"/>
              <a:t>Relative 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15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3BA2-D0C2-0C07-B218-DDBAA3628D93}"/>
              </a:ext>
            </a:extLst>
          </p:cNvPr>
          <p:cNvSpPr txBox="1"/>
          <p:nvPr/>
        </p:nvSpPr>
        <p:spPr>
          <a:xfrm>
            <a:off x="4045841" y="3896548"/>
            <a:ext cx="170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Body size</a:t>
            </a:r>
          </a:p>
          <a:p>
            <a:pPr algn="ctr"/>
            <a:r>
              <a:rPr lang="en-US" sz="1600" i="1" dirty="0"/>
              <a:t>Nutrient quality</a:t>
            </a:r>
          </a:p>
          <a:p>
            <a:pPr algn="ctr"/>
            <a:r>
              <a:rPr lang="en-US" sz="1600" i="1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106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153752" y="3313297"/>
            <a:ext cx="224085" cy="2264113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1397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7504480" y="1342130"/>
            <a:ext cx="1617179" cy="2913057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52306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52305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94913" y="206961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41197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V="1">
            <a:off x="5940327" y="3629192"/>
            <a:ext cx="1742871" cy="206177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D4949F-43DC-7F7D-E773-A088E863A275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5FEC3-CFA7-5BF8-3BAE-059716E906E0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970175-38FE-7FE7-EE34-05E317FB6295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A58A00-3D13-DA1A-B165-0484422FA369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8E73D9-F3DC-FC57-084B-3436285827B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276AB2-1670-3B4E-60C8-ECDC59B7E971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06D315-FF97-806C-7A28-37277B2A018E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42223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0.384</a:t>
            </a:r>
          </a:p>
        </p:txBody>
      </p:sp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6E0B106E-DB45-69C0-FB4C-92C5F9B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38" y="3280700"/>
            <a:ext cx="4473346" cy="2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27BFFE-026A-A737-8E23-5EFB5DDA5001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a system diversity index and catch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41345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48DE12E8-630B-1DE2-AD28-0C25595D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3897934"/>
            <a:ext cx="4481120" cy="273254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D45F59-C6CA-9C1C-205C-27267E4F6236}"/>
              </a:ext>
            </a:extLst>
          </p:cNvPr>
          <p:cNvSpPr/>
          <p:nvPr/>
        </p:nvSpPr>
        <p:spPr>
          <a:xfrm>
            <a:off x="474597" y="4293565"/>
            <a:ext cx="4014156" cy="1732123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how abundance mediates the relationship between system diversity and catch diversity?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691</Words>
  <Application>Microsoft Macintosh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Rose Bageant</dc:creator>
  <cp:lastModifiedBy>Elizabeth Rose Bageant</cp:lastModifiedBy>
  <cp:revision>4</cp:revision>
  <dcterms:created xsi:type="dcterms:W3CDTF">2022-08-30T17:46:00Z</dcterms:created>
  <dcterms:modified xsi:type="dcterms:W3CDTF">2022-09-19T20:05:28Z</dcterms:modified>
</cp:coreProperties>
</file>