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BE620-43E1-8947-AD78-C90B3E0B3A9A}" type="datetimeFigureOut">
              <a:rPr lang="en-CZ" smtClean="0"/>
              <a:t>14.09.2025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9F366-7C57-5549-8F97-E5432AD32047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551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Welcome. Today we will practice eleven gentle Japanese exercises that help maintain strength, balance, and independence into old age.</a:t>
            </a:r>
          </a:p>
          <a:p>
            <a:r>
              <a:t>Please move at your own pace. If you need support, keep a chair or wall nearby.</a:t>
            </a:r>
          </a:p>
          <a:p>
            <a:r>
              <a:t>If you’d like, play some soft background music now to help you relax and find a steady rhythm.</a:t>
            </a:r>
          </a:p>
          <a:p>
            <a:r>
              <a:t>Let’s begin with slow breathing to prepare the body and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Swing your arms up and down. Bend gently side to side.</a:t>
            </a:r>
          </a:p>
          <a:p>
            <a:r>
              <a:t>Light squats, heel raises, arm circles. Keep moving in rhythm, breathing naturally.</a:t>
            </a:r>
          </a:p>
          <a:p>
            <a:r>
              <a:t>Continue for three minutes, flowing from one movement to the next.</a:t>
            </a:r>
          </a:p>
          <a:p>
            <a:r>
              <a:t>Music can help set a steady pace here, just as it does in Japan.</a:t>
            </a:r>
          </a:p>
          <a:p>
            <a:r>
              <a:t>This keeps the body flexible and the circulation strong.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Begin walking slowly, in place or around the room.</a:t>
            </a:r>
          </a:p>
          <a:p>
            <a:r>
              <a:t>Inhale for two steps… exhale for two steps. Keep posture upright, arms relaxed, steps light and even.</a:t>
            </a:r>
          </a:p>
          <a:p>
            <a:r>
              <a:t>If you wish, walk with soft background music — let the rhythm guide your steps.</a:t>
            </a:r>
          </a:p>
          <a:p>
            <a:r>
              <a:t>Walk calmly for four minutes. This gentle walking supports the heart, the joints, and the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March in place while counting aloud. One… two… three… four.</a:t>
            </a:r>
          </a:p>
          <a:p>
            <a:r>
              <a:t>Now clap your hands on every second step. Keep going, breathe naturally.</a:t>
            </a:r>
          </a:p>
          <a:p>
            <a:r>
              <a:t>Next, march while saying the days of the week. Good. Stay steady and focused.</a:t>
            </a:r>
          </a:p>
          <a:p>
            <a:r>
              <a:t>If you’d like, play soft rhythmic music here to make it fun.</a:t>
            </a:r>
          </a:p>
          <a:p>
            <a:r>
              <a:t>Continue for two and a half minutes. This strengthens both body and brain.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Well done. You have completed the eleven Japanese longevity exercises.</a:t>
            </a:r>
          </a:p>
          <a:p>
            <a:r>
              <a:t>These movements support strength, balance, and clarity of mind.</a:t>
            </a:r>
          </a:p>
          <a:p>
            <a:r>
              <a:t>Practicing with music can make it even more enjoyable and help with rhythm.</a:t>
            </a:r>
          </a:p>
          <a:p>
            <a:r>
              <a:t>Practice daily, gently, and with joy. Carry this calm energy with you into the rest of your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Sit or stand tall. Place your hands on your belly.</a:t>
            </a:r>
          </a:p>
          <a:p>
            <a:r>
              <a:rPr dirty="0"/>
              <a:t>Inhale slowly through your nose… feel your belly rise.</a:t>
            </a:r>
          </a:p>
          <a:p>
            <a:r>
              <a:rPr dirty="0"/>
              <a:t>Exhale gently through your mouth… feel your belly fall.</a:t>
            </a:r>
          </a:p>
          <a:p>
            <a:r>
              <a:rPr dirty="0"/>
              <a:t>Continue like this for ten breaths.</a:t>
            </a:r>
          </a:p>
          <a:p>
            <a:r>
              <a:rPr dirty="0"/>
              <a:t>Inhale for a count of four… exhale for a count of six.</a:t>
            </a:r>
          </a:p>
          <a:p>
            <a:r>
              <a:rPr dirty="0"/>
              <a:t>With each exhale, let your shoulders relax, let tension drift away.</a:t>
            </a:r>
          </a:p>
          <a:p>
            <a:r>
              <a:rPr dirty="0"/>
              <a:t>Last two breaths… in slowly… and out slowly. Very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Hold a towel with both hands, shoulder-width apart.</a:t>
            </a:r>
          </a:p>
          <a:p>
            <a:r>
              <a:t>Inhale at the center… exhale as you twist to the right.</a:t>
            </a:r>
          </a:p>
          <a:p>
            <a:r>
              <a:t>Return to center, inhale… exhale as you twist left.</a:t>
            </a:r>
          </a:p>
          <a:p>
            <a:r>
              <a:t>Keep your shoulders relaxed. Let’s do ten twists each way.</a:t>
            </a:r>
          </a:p>
          <a:p>
            <a:r>
              <a:t>Right… back to center… left… back to center.</a:t>
            </a:r>
          </a:p>
          <a:p>
            <a:r>
              <a:t>Continue at your own calm pace. This keeps your grip strong and your hands flexible.</a:t>
            </a:r>
          </a:p>
          <a:p>
            <a:r>
              <a:t>Last two twists… and relax.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your hands wide… close into fists. Open… and close. Ten times.</a:t>
            </a:r>
          </a:p>
          <a:p>
            <a:r>
              <a:t>Now spread the fingers wide… and relax. Repeat five times.</a:t>
            </a:r>
          </a:p>
          <a:p>
            <a:r>
              <a:t>Next, touch each fingertip to your thumb, one by one. Index, middle, ring, little finger… and back again.</a:t>
            </a:r>
          </a:p>
          <a:p>
            <a:r>
              <a:t>Keep breathing naturally. These small movements keep your hands nimble for everyday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Look up… down… left… right. Repeat twice.</a:t>
            </a:r>
          </a:p>
          <a:p>
            <a:r>
              <a:t>Now draw a gentle circle with your eyes, once each way. Relax.</a:t>
            </a:r>
          </a:p>
          <a:p>
            <a:r>
              <a:t>For the neck: turn your head slowly to the right… back to center. Left… back to center. Four times each side.</a:t>
            </a:r>
          </a:p>
          <a:p>
            <a:r>
              <a:t>Inhale at center, exhale as you turn. These gentle movements release tension and help balance.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Stand tall. Inhale. Exhale as you slowly lower down to sitting — cross-legged or kneeling.</a:t>
            </a:r>
          </a:p>
          <a:p>
            <a:r>
              <a:t>Pause. Take a calming breath. Inhale, exhale as you rise back to standing.</a:t>
            </a:r>
          </a:p>
          <a:p>
            <a:r>
              <a:t>Repeat five times. Move steadily, using a chair if you need support.</a:t>
            </a:r>
          </a:p>
          <a:p>
            <a:r>
              <a:t>This exercise keeps the legs and hips strong for independence.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Stand with feet shoulder-width apart.</a:t>
            </a:r>
          </a:p>
          <a:p>
            <a:r>
              <a:t>Inhale. Exhale as you lower into a deep squat, keeping your heels on the ground if you can.</a:t>
            </a:r>
          </a:p>
          <a:p>
            <a:r>
              <a:t>Hold for three calm breaths. Inhale as you rise back to standing.</a:t>
            </a:r>
          </a:p>
          <a:p>
            <a:r>
              <a:t>Repeat five times. This strengthens the legs and keeps the hips, knees, and ankles flexible.</a:t>
            </a:r>
          </a:p>
          <a:p>
            <a:r>
              <a:t>Last one… and rise slowly.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Hold light weights or water bottles.</a:t>
            </a:r>
          </a:p>
          <a:p>
            <a:r>
              <a:t>Start with biceps curls. Inhale as arms lower… exhale as you lift. Ten times.</a:t>
            </a:r>
          </a:p>
          <a:p>
            <a:r>
              <a:t>Now shoulder press. Inhale as you lower… exhale as you press overhead. Ten times.</a:t>
            </a:r>
          </a:p>
          <a:p>
            <a:r>
              <a:t>Keep movements slow and controlled. This maintains muscle and bone strength.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Stand tall near a chair or wall.</a:t>
            </a:r>
          </a:p>
          <a:p>
            <a:r>
              <a:t>Inhale… exhale as you lift your right foot slightly. Hold steady, keep breathing. Ten seconds.</a:t>
            </a:r>
          </a:p>
          <a:p>
            <a:r>
              <a:t>Lower your foot. Switch sides. Inhale… exhale as you lift your left foot. Hold.</a:t>
            </a:r>
          </a:p>
          <a:p>
            <a:r>
              <a:t>Repeat twice each side. This practice improves balance and helps prevent falls.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9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0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Japanese Longevity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11 Essential Movements • High‑Level Slides • Full Guidance in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Single‑Leg Standing – Ippon Ashi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Near support. Lift foot, hold 10s.</a:t>
            </a:r>
          </a:p>
          <a:p>
            <a:r>
              <a:t>2 holds/side • ~2 min.</a:t>
            </a:r>
          </a:p>
          <a:p>
            <a:r>
              <a:t>Balance focus.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Stand near chair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Right foot lifted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Left foot lifted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Daily Stretching – Rajio Taiso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Arms swings, side bends, squats,</a:t>
            </a:r>
          </a:p>
          <a:p>
            <a:r>
              <a:t>heel raises, arm circles.</a:t>
            </a:r>
          </a:p>
          <a:p>
            <a:r>
              <a:t>3 min flow • Music recommended.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Arm swings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Side bend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Light squat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4: Heel raises / circles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Slow Walking – Sanpo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Inhale 2 steps, exhale 2 steps.</a:t>
            </a:r>
          </a:p>
          <a:p>
            <a:r>
              <a:t>Upright posture. Light, even steps.</a:t>
            </a:r>
          </a:p>
          <a:p>
            <a:r>
              <a:t>4 min • Music recommended.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Walk posture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Step cycle / arrows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Cognitive‑Motor Drill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March + count aloud.</a:t>
            </a:r>
          </a:p>
          <a:p>
            <a:r>
              <a:t>Clap on every 2nd step; say days.</a:t>
            </a:r>
          </a:p>
          <a:p>
            <a:r>
              <a:t>2.5 min • Light rhythm optional.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Marching in 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Clap on step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Speaking cue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Well done. You completed all 11.</a:t>
            </a:r>
          </a:p>
          <a:p>
            <a:r>
              <a:t>Practice daily, gently, with joy.</a:t>
            </a:r>
          </a:p>
          <a:p>
            <a:r>
              <a:t>Music can help rhythm and enjoyment.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Relaxed posture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Nature/Walking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Gentle session for strength, balance, independence.</a:t>
            </a:r>
          </a:p>
          <a:p>
            <a:r>
              <a:t>Play soft music if you wish.</a:t>
            </a:r>
          </a:p>
          <a:p>
            <a:r>
              <a:t>Begin with calm breathing.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069" y="434340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Calm posture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2934" y="434340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Breathing cue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Breathing – Kokyū Taiso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Posture tall, hands on belly.</a:t>
            </a:r>
          </a:p>
          <a:p>
            <a:r>
              <a:t>Inhale nose 4s, exhale mouth 6s.</a:t>
            </a:r>
          </a:p>
          <a:p>
            <a:r>
              <a:t>10 breaths • ~2 min • Music optional.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3931602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rPr dirty="0"/>
              <a:t>Image 1: Inhale (belly rises)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9088" y="3937178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Exhale (belly falls)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Towel Twist – Tenugui Hibiki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Hold towel shoulder‑width.</a:t>
            </a:r>
          </a:p>
          <a:p>
            <a:r>
              <a:t>Twist right ↔ left with relaxed shoulders.</a:t>
            </a:r>
          </a:p>
          <a:p>
            <a:r>
              <a:t>10–15/side • ~1.5 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05" y="4582012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Center grip</a:t>
            </a:r>
          </a:p>
        </p:txBody>
      </p:sp>
      <p:sp>
        <p:nvSpPr>
          <p:cNvPr id="5" name="Rectangle 4"/>
          <p:cNvSpPr/>
          <p:nvPr/>
        </p:nvSpPr>
        <p:spPr>
          <a:xfrm>
            <a:off x="4742121" y="2542286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Twist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0640" y="4691085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Twist left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Hand &amp; Finger Mobility – Yubi Undō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Open/close fists ×10; spread ×5.</a:t>
            </a:r>
          </a:p>
          <a:p>
            <a:r>
              <a:t>Thumb taps each finger.</a:t>
            </a:r>
          </a:p>
          <a:p>
            <a:r>
              <a:t>1–2 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Open hand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Closed fist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Thumb‑to‑finger taps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Eye &amp; Neck – Me no Taiso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Eyes: up/down/left/right ×2, circles.</a:t>
            </a:r>
          </a:p>
          <a:p>
            <a:r>
              <a:t>Neck turns ×4/side.</a:t>
            </a:r>
          </a:p>
          <a:p>
            <a:r>
              <a:t>1.5 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Eye directions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Eye circles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Neck turn right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4: Neck turn left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Floor Sitting – Seiza Henka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 → kneel/cross‑leg sit → stand.</a:t>
            </a:r>
          </a:p>
          <a:p>
            <a:r>
              <a:t>3–5 reps • ~2 min.</a:t>
            </a:r>
          </a:p>
          <a:p>
            <a:r>
              <a:t>Use support if needed.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Stand 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Kneel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Sit on floor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4: Rise to stand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Deep Squat – Shinku Zuwari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Feet shoulder‑width. Heels down.</a:t>
            </a:r>
          </a:p>
          <a:p>
            <a:r>
              <a:t>Hold 3 breaths in squat.</a:t>
            </a:r>
          </a:p>
          <a:p>
            <a:r>
              <a:t>5 reps • ~2 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Stand 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Deep squat (heels down)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84048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3: Rise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Gentle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 weights/water bottles.</a:t>
            </a:r>
          </a:p>
          <a:p>
            <a:r>
              <a:t>Curls + shoulder press.</a:t>
            </a:r>
          </a:p>
          <a:p>
            <a:r>
              <a:t>8–10 reps each • ~2 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1: Biceps curl up/down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920240"/>
            <a:ext cx="4023360" cy="1828800"/>
          </a:xfrm>
          <a:prstGeom prst="rect">
            <a:avLst/>
          </a:prstGeom>
          <a:solidFill>
            <a:srgbClr val="F0F0F0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/>
            </a:pPr>
            <a:r>
              <a:t>Image 2: Shoulder press up/down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</TotalTime>
  <Words>1498</Words>
  <Application>Microsoft Macintosh PowerPoint</Application>
  <PresentationFormat>On-screen Show (4:3)</PresentationFormat>
  <Paragraphs>152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Quotable</vt:lpstr>
      <vt:lpstr>Japanese Longevity Exercises</vt:lpstr>
      <vt:lpstr>Intro</vt:lpstr>
      <vt:lpstr>1. Breathing – Kokyū Taiso</vt:lpstr>
      <vt:lpstr>2. Towel Twist – Tenugui Hibiki</vt:lpstr>
      <vt:lpstr>3. Hand &amp; Finger Mobility – Yubi Undō</vt:lpstr>
      <vt:lpstr>4. Eye &amp; Neck – Me no Taiso</vt:lpstr>
      <vt:lpstr>5. Floor Sitting – Seiza Henka</vt:lpstr>
      <vt:lpstr>6. Deep Squat – Shinku Zuwari</vt:lpstr>
      <vt:lpstr>7. Gentle Resistance</vt:lpstr>
      <vt:lpstr>8. Single‑Leg Standing – Ippon Ashi</vt:lpstr>
      <vt:lpstr>9. Daily Stretching – Rajio Taiso</vt:lpstr>
      <vt:lpstr>10. Slow Walking – Sanpo</vt:lpstr>
      <vt:lpstr>11. Cognitive‑Motor Drill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Libor Ballaty</cp:lastModifiedBy>
  <cp:revision>2</cp:revision>
  <dcterms:created xsi:type="dcterms:W3CDTF">2013-01-27T09:14:16Z</dcterms:created>
  <dcterms:modified xsi:type="dcterms:W3CDTF">2025-09-14T09:48:10Z</dcterms:modified>
  <cp:category/>
</cp:coreProperties>
</file>