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CD6E2"/>
    <a:srgbClr val="FCFCD6"/>
    <a:srgbClr val="F3D7FB"/>
    <a:srgbClr val="DBFFED"/>
    <a:srgbClr val="677FD6"/>
    <a:srgbClr val="84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9526" y="0"/>
            <a:ext cx="12192000" cy="6858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786" y="2074150"/>
            <a:ext cx="3733801" cy="194921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78362" y="781050"/>
            <a:ext cx="7553325" cy="18288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649786" y="533400"/>
            <a:ext cx="26384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50"/>
              </a:lnSpc>
            </a:pPr>
            <a:r>
              <a:rPr lang="en-US" sz="1350" b="0" i="0" dirty="0">
                <a:solidFill>
                  <a:srgbClr val="11142D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Logistics Dashboard</a:t>
            </a:r>
            <a:endParaRPr lang="en-US" sz="1350" dirty="0"/>
          </a:p>
        </p:txBody>
      </p:sp>
      <p:sp>
        <p:nvSpPr>
          <p:cNvPr id="31" name="Text 19"/>
          <p:cNvSpPr/>
          <p:nvPr/>
        </p:nvSpPr>
        <p:spPr>
          <a:xfrm>
            <a:off x="649787" y="904875"/>
            <a:ext cx="9334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1125" b="0" i="0" kern="0" spc="113" dirty="0">
                <a:solidFill>
                  <a:srgbClr val="11142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OVERVIEW</a:t>
            </a:r>
            <a:endParaRPr lang="en-US" sz="1125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107DBBC-8E7C-915C-9345-99B69D8BCAA5}"/>
              </a:ext>
            </a:extLst>
          </p:cNvPr>
          <p:cNvSpPr/>
          <p:nvPr/>
        </p:nvSpPr>
        <p:spPr>
          <a:xfrm rot="5400000">
            <a:off x="4505753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3D7FB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6671801-A2E5-4BEA-B076-BFDACBFB0284}"/>
              </a:ext>
            </a:extLst>
          </p:cNvPr>
          <p:cNvSpPr/>
          <p:nvPr/>
        </p:nvSpPr>
        <p:spPr>
          <a:xfrm rot="16200000">
            <a:off x="5380461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3" name="Text 2">
            <a:extLst>
              <a:ext uri="{FF2B5EF4-FFF2-40B4-BE49-F238E27FC236}">
                <a16:creationId xmlns:a16="http://schemas.microsoft.com/office/drawing/2014/main" id="{8DCBED9D-DD9F-D472-8335-E2F6FCCA6808}"/>
              </a:ext>
            </a:extLst>
          </p:cNvPr>
          <p:cNvSpPr/>
          <p:nvPr/>
        </p:nvSpPr>
        <p:spPr>
          <a:xfrm>
            <a:off x="5260437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Volume</a:t>
            </a:r>
            <a:endParaRPr lang="en-US" sz="825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5EA3AD-39FF-DCC3-BD3E-5D3CD8689443}"/>
              </a:ext>
            </a:extLst>
          </p:cNvPr>
          <p:cNvSpPr/>
          <p:nvPr/>
        </p:nvSpPr>
        <p:spPr>
          <a:xfrm rot="5400000">
            <a:off x="2553128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DBFFED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CBB2C82-5599-26AF-D260-CBABAF9CCB2D}"/>
              </a:ext>
            </a:extLst>
          </p:cNvPr>
          <p:cNvSpPr/>
          <p:nvPr/>
        </p:nvSpPr>
        <p:spPr>
          <a:xfrm rot="16200000">
            <a:off x="3427836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2" name="Text 2">
            <a:extLst>
              <a:ext uri="{FF2B5EF4-FFF2-40B4-BE49-F238E27FC236}">
                <a16:creationId xmlns:a16="http://schemas.microsoft.com/office/drawing/2014/main" id="{336BDDAF-78C2-434C-887F-AFA97D0D0565}"/>
              </a:ext>
            </a:extLst>
          </p:cNvPr>
          <p:cNvSpPr/>
          <p:nvPr/>
        </p:nvSpPr>
        <p:spPr>
          <a:xfrm>
            <a:off x="3307812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Revenue</a:t>
            </a:r>
            <a:endParaRPr lang="en-US" sz="825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8C1DE3A-6977-29C7-8EB1-F6E0C1D653D7}"/>
              </a:ext>
            </a:extLst>
          </p:cNvPr>
          <p:cNvSpPr/>
          <p:nvPr/>
        </p:nvSpPr>
        <p:spPr>
          <a:xfrm rot="5400000">
            <a:off x="597318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72ED50D-EB0C-CD7E-19A6-1647AA3E00C8}"/>
              </a:ext>
            </a:extLst>
          </p:cNvPr>
          <p:cNvSpPr/>
          <p:nvPr/>
        </p:nvSpPr>
        <p:spPr>
          <a:xfrm rot="16200000">
            <a:off x="1472026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9" name="Text 2">
            <a:extLst>
              <a:ext uri="{FF2B5EF4-FFF2-40B4-BE49-F238E27FC236}">
                <a16:creationId xmlns:a16="http://schemas.microsoft.com/office/drawing/2014/main" id="{4EB89289-B46D-24A1-087D-A24441EBB40F}"/>
              </a:ext>
            </a:extLst>
          </p:cNvPr>
          <p:cNvSpPr/>
          <p:nvPr/>
        </p:nvSpPr>
        <p:spPr>
          <a:xfrm>
            <a:off x="1352002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Invoices</a:t>
            </a:r>
            <a:endParaRPr lang="en-US" sz="825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C9602F9-F403-70A8-C6EB-4E6143269C0B}"/>
              </a:ext>
            </a:extLst>
          </p:cNvPr>
          <p:cNvSpPr/>
          <p:nvPr/>
        </p:nvSpPr>
        <p:spPr>
          <a:xfrm rot="5400000">
            <a:off x="6429803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D6E2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530583E-56EB-47F2-7DEB-99C655E8151F}"/>
              </a:ext>
            </a:extLst>
          </p:cNvPr>
          <p:cNvSpPr/>
          <p:nvPr/>
        </p:nvSpPr>
        <p:spPr>
          <a:xfrm rot="16200000">
            <a:off x="7304511" y="977823"/>
            <a:ext cx="664827" cy="1189528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6" name="Text 2">
            <a:extLst>
              <a:ext uri="{FF2B5EF4-FFF2-40B4-BE49-F238E27FC236}">
                <a16:creationId xmlns:a16="http://schemas.microsoft.com/office/drawing/2014/main" id="{026599D7-AE83-1569-5C50-A14F1ACD1686}"/>
              </a:ext>
            </a:extLst>
          </p:cNvPr>
          <p:cNvSpPr/>
          <p:nvPr/>
        </p:nvSpPr>
        <p:spPr>
          <a:xfrm>
            <a:off x="7184487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Weight</a:t>
            </a:r>
            <a:endParaRPr lang="en-US" sz="825" dirty="0"/>
          </a:p>
        </p:txBody>
      </p:sp>
      <p:pic>
        <p:nvPicPr>
          <p:cNvPr id="148" name="Image 3" descr="preencoded.png">
            <a:extLst>
              <a:ext uri="{FF2B5EF4-FFF2-40B4-BE49-F238E27FC236}">
                <a16:creationId xmlns:a16="http://schemas.microsoft.com/office/drawing/2014/main" id="{F4112CA8-C4C3-0183-B75C-FB0A594E1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786" y="4127740"/>
            <a:ext cx="3733801" cy="1949210"/>
          </a:xfrm>
          <a:prstGeom prst="rect">
            <a:avLst/>
          </a:prstGeom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0293980-95C2-F595-8AF8-733A38E83EFC}"/>
              </a:ext>
            </a:extLst>
          </p:cNvPr>
          <p:cNvGrpSpPr/>
          <p:nvPr/>
        </p:nvGrpSpPr>
        <p:grpSpPr>
          <a:xfrm>
            <a:off x="9153525" y="0"/>
            <a:ext cx="3038475" cy="6575796"/>
            <a:chOff x="9153525" y="0"/>
            <a:chExt cx="3038475" cy="6575796"/>
          </a:xfrm>
        </p:grpSpPr>
        <p:pic>
          <p:nvPicPr>
            <p:cNvPr id="10" name="Image 8" descr="preencoded.p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9153525" y="0"/>
              <a:ext cx="3038475" cy="6575796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16275DC-FE95-C1C2-BD99-B48EC2986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4022" t="14595" r="8673" b="9619"/>
            <a:stretch/>
          </p:blipFill>
          <p:spPr>
            <a:xfrm>
              <a:off x="10779917" y="360785"/>
              <a:ext cx="1023977" cy="544090"/>
            </a:xfrm>
            <a:prstGeom prst="rect">
              <a:avLst/>
            </a:prstGeom>
            <a:solidFill>
              <a:srgbClr val="677FD6"/>
            </a:solidFill>
          </p:spPr>
        </p:pic>
      </p:grpSp>
      <p:pic>
        <p:nvPicPr>
          <p:cNvPr id="146" name="Image 3" descr="preencoded.png">
            <a:extLst>
              <a:ext uri="{FF2B5EF4-FFF2-40B4-BE49-F238E27FC236}">
                <a16:creationId xmlns:a16="http://schemas.microsoft.com/office/drawing/2014/main" id="{4A04EA11-48FF-0123-7870-AA51BE6C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58223" y="4127740"/>
            <a:ext cx="3673464" cy="19492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FF1F6-D44D-826A-FFE8-5150481E3AF5}"/>
              </a:ext>
            </a:extLst>
          </p:cNvPr>
          <p:cNvGrpSpPr/>
          <p:nvPr/>
        </p:nvGrpSpPr>
        <p:grpSpPr>
          <a:xfrm>
            <a:off x="2719812" y="1405900"/>
            <a:ext cx="331459" cy="333375"/>
            <a:chOff x="2697662" y="1404559"/>
            <a:chExt cx="331459" cy="33337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81572F0-837B-4EBB-7499-40C4926C422A}"/>
                </a:ext>
              </a:extLst>
            </p:cNvPr>
            <p:cNvSpPr/>
            <p:nvPr/>
          </p:nvSpPr>
          <p:spPr>
            <a:xfrm>
              <a:off x="2697662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Google Shape;196;p8">
              <a:extLst>
                <a:ext uri="{FF2B5EF4-FFF2-40B4-BE49-F238E27FC236}">
                  <a16:creationId xmlns:a16="http://schemas.microsoft.com/office/drawing/2014/main" id="{B1C62731-D5B5-897E-FB26-C650F8ADE22C}"/>
                </a:ext>
              </a:extLst>
            </p:cNvPr>
            <p:cNvSpPr/>
            <p:nvPr/>
          </p:nvSpPr>
          <p:spPr>
            <a:xfrm>
              <a:off x="2773190" y="1481333"/>
              <a:ext cx="180402" cy="179826"/>
            </a:xfrm>
            <a:custGeom>
              <a:avLst/>
              <a:gdLst/>
              <a:ahLst/>
              <a:cxnLst/>
              <a:rect l="l" t="t" r="r" b="b"/>
              <a:pathLst>
                <a:path w="5947" h="5928" extrusionOk="0">
                  <a:moveTo>
                    <a:pt x="3151" y="560"/>
                  </a:moveTo>
                  <a:lnTo>
                    <a:pt x="3151" y="914"/>
                  </a:lnTo>
                  <a:lnTo>
                    <a:pt x="933" y="914"/>
                  </a:lnTo>
                  <a:lnTo>
                    <a:pt x="933" y="560"/>
                  </a:lnTo>
                  <a:close/>
                  <a:moveTo>
                    <a:pt x="1399" y="2685"/>
                  </a:moveTo>
                  <a:lnTo>
                    <a:pt x="1473" y="2703"/>
                  </a:lnTo>
                  <a:lnTo>
                    <a:pt x="1529" y="2741"/>
                  </a:lnTo>
                  <a:lnTo>
                    <a:pt x="1567" y="2796"/>
                  </a:lnTo>
                  <a:lnTo>
                    <a:pt x="1585" y="2871"/>
                  </a:lnTo>
                  <a:lnTo>
                    <a:pt x="1585" y="3057"/>
                  </a:lnTo>
                  <a:lnTo>
                    <a:pt x="1567" y="3132"/>
                  </a:lnTo>
                  <a:lnTo>
                    <a:pt x="1529" y="3188"/>
                  </a:lnTo>
                  <a:lnTo>
                    <a:pt x="1473" y="3225"/>
                  </a:lnTo>
                  <a:lnTo>
                    <a:pt x="1399" y="3244"/>
                  </a:lnTo>
                  <a:lnTo>
                    <a:pt x="1212" y="3244"/>
                  </a:lnTo>
                  <a:lnTo>
                    <a:pt x="1138" y="3225"/>
                  </a:lnTo>
                  <a:lnTo>
                    <a:pt x="1082" y="3188"/>
                  </a:lnTo>
                  <a:lnTo>
                    <a:pt x="1045" y="3132"/>
                  </a:lnTo>
                  <a:lnTo>
                    <a:pt x="1026" y="3057"/>
                  </a:lnTo>
                  <a:lnTo>
                    <a:pt x="1026" y="2871"/>
                  </a:lnTo>
                  <a:lnTo>
                    <a:pt x="1045" y="2796"/>
                  </a:lnTo>
                  <a:lnTo>
                    <a:pt x="1082" y="2741"/>
                  </a:lnTo>
                  <a:lnTo>
                    <a:pt x="1138" y="2703"/>
                  </a:lnTo>
                  <a:lnTo>
                    <a:pt x="1212" y="2685"/>
                  </a:lnTo>
                  <a:close/>
                  <a:moveTo>
                    <a:pt x="2499" y="2685"/>
                  </a:moveTo>
                  <a:lnTo>
                    <a:pt x="2573" y="2703"/>
                  </a:lnTo>
                  <a:lnTo>
                    <a:pt x="2629" y="2741"/>
                  </a:lnTo>
                  <a:lnTo>
                    <a:pt x="2685" y="2796"/>
                  </a:lnTo>
                  <a:lnTo>
                    <a:pt x="2685" y="2871"/>
                  </a:lnTo>
                  <a:lnTo>
                    <a:pt x="2685" y="3057"/>
                  </a:lnTo>
                  <a:lnTo>
                    <a:pt x="2685" y="3132"/>
                  </a:lnTo>
                  <a:lnTo>
                    <a:pt x="2629" y="3188"/>
                  </a:lnTo>
                  <a:lnTo>
                    <a:pt x="2573" y="3225"/>
                  </a:lnTo>
                  <a:lnTo>
                    <a:pt x="2499" y="3244"/>
                  </a:lnTo>
                  <a:lnTo>
                    <a:pt x="2312" y="3244"/>
                  </a:lnTo>
                  <a:lnTo>
                    <a:pt x="2256" y="3225"/>
                  </a:lnTo>
                  <a:lnTo>
                    <a:pt x="2182" y="3188"/>
                  </a:lnTo>
                  <a:lnTo>
                    <a:pt x="2144" y="3132"/>
                  </a:lnTo>
                  <a:lnTo>
                    <a:pt x="2144" y="3057"/>
                  </a:lnTo>
                  <a:lnTo>
                    <a:pt x="2144" y="2871"/>
                  </a:lnTo>
                  <a:lnTo>
                    <a:pt x="2144" y="2796"/>
                  </a:lnTo>
                  <a:lnTo>
                    <a:pt x="2182" y="2741"/>
                  </a:lnTo>
                  <a:lnTo>
                    <a:pt x="2256" y="2703"/>
                  </a:lnTo>
                  <a:lnTo>
                    <a:pt x="2312" y="2685"/>
                  </a:lnTo>
                  <a:close/>
                  <a:moveTo>
                    <a:pt x="3617" y="2685"/>
                  </a:moveTo>
                  <a:lnTo>
                    <a:pt x="3692" y="2703"/>
                  </a:lnTo>
                  <a:lnTo>
                    <a:pt x="3747" y="2741"/>
                  </a:lnTo>
                  <a:lnTo>
                    <a:pt x="3785" y="2796"/>
                  </a:lnTo>
                  <a:lnTo>
                    <a:pt x="3803" y="2871"/>
                  </a:lnTo>
                  <a:lnTo>
                    <a:pt x="3803" y="3057"/>
                  </a:lnTo>
                  <a:lnTo>
                    <a:pt x="3785" y="3132"/>
                  </a:lnTo>
                  <a:lnTo>
                    <a:pt x="3747" y="3188"/>
                  </a:lnTo>
                  <a:lnTo>
                    <a:pt x="3692" y="3225"/>
                  </a:lnTo>
                  <a:lnTo>
                    <a:pt x="3617" y="3244"/>
                  </a:lnTo>
                  <a:lnTo>
                    <a:pt x="3431" y="3244"/>
                  </a:lnTo>
                  <a:lnTo>
                    <a:pt x="3356" y="3225"/>
                  </a:lnTo>
                  <a:lnTo>
                    <a:pt x="3300" y="3188"/>
                  </a:lnTo>
                  <a:lnTo>
                    <a:pt x="3263" y="3132"/>
                  </a:lnTo>
                  <a:lnTo>
                    <a:pt x="3244" y="3057"/>
                  </a:lnTo>
                  <a:lnTo>
                    <a:pt x="3244" y="2871"/>
                  </a:lnTo>
                  <a:lnTo>
                    <a:pt x="3263" y="2796"/>
                  </a:lnTo>
                  <a:lnTo>
                    <a:pt x="3300" y="2741"/>
                  </a:lnTo>
                  <a:lnTo>
                    <a:pt x="3356" y="2703"/>
                  </a:lnTo>
                  <a:lnTo>
                    <a:pt x="3431" y="2685"/>
                  </a:lnTo>
                  <a:close/>
                  <a:moveTo>
                    <a:pt x="4735" y="2685"/>
                  </a:moveTo>
                  <a:lnTo>
                    <a:pt x="4810" y="2703"/>
                  </a:lnTo>
                  <a:lnTo>
                    <a:pt x="4866" y="2741"/>
                  </a:lnTo>
                  <a:lnTo>
                    <a:pt x="4903" y="2796"/>
                  </a:lnTo>
                  <a:lnTo>
                    <a:pt x="4922" y="2871"/>
                  </a:lnTo>
                  <a:lnTo>
                    <a:pt x="4922" y="3057"/>
                  </a:lnTo>
                  <a:lnTo>
                    <a:pt x="4903" y="3132"/>
                  </a:lnTo>
                  <a:lnTo>
                    <a:pt x="4866" y="3188"/>
                  </a:lnTo>
                  <a:lnTo>
                    <a:pt x="4810" y="3225"/>
                  </a:lnTo>
                  <a:lnTo>
                    <a:pt x="4735" y="3244"/>
                  </a:lnTo>
                  <a:lnTo>
                    <a:pt x="4549" y="3244"/>
                  </a:lnTo>
                  <a:lnTo>
                    <a:pt x="4474" y="3225"/>
                  </a:lnTo>
                  <a:lnTo>
                    <a:pt x="4418" y="3188"/>
                  </a:lnTo>
                  <a:lnTo>
                    <a:pt x="4381" y="3132"/>
                  </a:lnTo>
                  <a:lnTo>
                    <a:pt x="4363" y="3057"/>
                  </a:lnTo>
                  <a:lnTo>
                    <a:pt x="4363" y="2871"/>
                  </a:lnTo>
                  <a:lnTo>
                    <a:pt x="4381" y="2796"/>
                  </a:lnTo>
                  <a:lnTo>
                    <a:pt x="4418" y="2741"/>
                  </a:lnTo>
                  <a:lnTo>
                    <a:pt x="4474" y="2703"/>
                  </a:lnTo>
                  <a:lnTo>
                    <a:pt x="4549" y="2685"/>
                  </a:lnTo>
                  <a:close/>
                  <a:moveTo>
                    <a:pt x="1958" y="3617"/>
                  </a:moveTo>
                  <a:lnTo>
                    <a:pt x="2014" y="3635"/>
                  </a:lnTo>
                  <a:lnTo>
                    <a:pt x="2089" y="3673"/>
                  </a:lnTo>
                  <a:lnTo>
                    <a:pt x="2126" y="3728"/>
                  </a:lnTo>
                  <a:lnTo>
                    <a:pt x="2144" y="3803"/>
                  </a:lnTo>
                  <a:lnTo>
                    <a:pt x="2144" y="3989"/>
                  </a:lnTo>
                  <a:lnTo>
                    <a:pt x="2126" y="4064"/>
                  </a:lnTo>
                  <a:lnTo>
                    <a:pt x="2089" y="4120"/>
                  </a:lnTo>
                  <a:lnTo>
                    <a:pt x="2014" y="4157"/>
                  </a:lnTo>
                  <a:lnTo>
                    <a:pt x="1958" y="4176"/>
                  </a:lnTo>
                  <a:lnTo>
                    <a:pt x="1772" y="4176"/>
                  </a:lnTo>
                  <a:lnTo>
                    <a:pt x="1697" y="4157"/>
                  </a:lnTo>
                  <a:lnTo>
                    <a:pt x="1641" y="4120"/>
                  </a:lnTo>
                  <a:lnTo>
                    <a:pt x="1585" y="4064"/>
                  </a:lnTo>
                  <a:lnTo>
                    <a:pt x="1585" y="3989"/>
                  </a:lnTo>
                  <a:lnTo>
                    <a:pt x="1585" y="3803"/>
                  </a:lnTo>
                  <a:lnTo>
                    <a:pt x="1585" y="3728"/>
                  </a:lnTo>
                  <a:lnTo>
                    <a:pt x="1641" y="3673"/>
                  </a:lnTo>
                  <a:lnTo>
                    <a:pt x="1697" y="3635"/>
                  </a:lnTo>
                  <a:lnTo>
                    <a:pt x="1772" y="3617"/>
                  </a:lnTo>
                  <a:close/>
                  <a:moveTo>
                    <a:pt x="3058" y="3617"/>
                  </a:moveTo>
                  <a:lnTo>
                    <a:pt x="3132" y="3635"/>
                  </a:lnTo>
                  <a:lnTo>
                    <a:pt x="3188" y="3673"/>
                  </a:lnTo>
                  <a:lnTo>
                    <a:pt x="3226" y="3728"/>
                  </a:lnTo>
                  <a:lnTo>
                    <a:pt x="3244" y="3803"/>
                  </a:lnTo>
                  <a:lnTo>
                    <a:pt x="3244" y="3989"/>
                  </a:lnTo>
                  <a:lnTo>
                    <a:pt x="3226" y="4064"/>
                  </a:lnTo>
                  <a:lnTo>
                    <a:pt x="3188" y="4120"/>
                  </a:lnTo>
                  <a:lnTo>
                    <a:pt x="3132" y="4157"/>
                  </a:lnTo>
                  <a:lnTo>
                    <a:pt x="3058" y="4176"/>
                  </a:lnTo>
                  <a:lnTo>
                    <a:pt x="2871" y="4176"/>
                  </a:lnTo>
                  <a:lnTo>
                    <a:pt x="2797" y="4157"/>
                  </a:lnTo>
                  <a:lnTo>
                    <a:pt x="2741" y="4120"/>
                  </a:lnTo>
                  <a:lnTo>
                    <a:pt x="2704" y="4064"/>
                  </a:lnTo>
                  <a:lnTo>
                    <a:pt x="2685" y="3989"/>
                  </a:lnTo>
                  <a:lnTo>
                    <a:pt x="2685" y="3803"/>
                  </a:lnTo>
                  <a:lnTo>
                    <a:pt x="2704" y="3728"/>
                  </a:lnTo>
                  <a:lnTo>
                    <a:pt x="2741" y="3673"/>
                  </a:lnTo>
                  <a:lnTo>
                    <a:pt x="2797" y="3635"/>
                  </a:lnTo>
                  <a:lnTo>
                    <a:pt x="2871" y="3617"/>
                  </a:lnTo>
                  <a:close/>
                  <a:moveTo>
                    <a:pt x="4176" y="3617"/>
                  </a:moveTo>
                  <a:lnTo>
                    <a:pt x="4251" y="3635"/>
                  </a:lnTo>
                  <a:lnTo>
                    <a:pt x="4307" y="3673"/>
                  </a:lnTo>
                  <a:lnTo>
                    <a:pt x="4344" y="3728"/>
                  </a:lnTo>
                  <a:lnTo>
                    <a:pt x="4363" y="3803"/>
                  </a:lnTo>
                  <a:lnTo>
                    <a:pt x="4363" y="3989"/>
                  </a:lnTo>
                  <a:lnTo>
                    <a:pt x="4344" y="4064"/>
                  </a:lnTo>
                  <a:lnTo>
                    <a:pt x="4307" y="4120"/>
                  </a:lnTo>
                  <a:lnTo>
                    <a:pt x="4251" y="4157"/>
                  </a:lnTo>
                  <a:lnTo>
                    <a:pt x="4176" y="4176"/>
                  </a:lnTo>
                  <a:lnTo>
                    <a:pt x="3990" y="4176"/>
                  </a:lnTo>
                  <a:lnTo>
                    <a:pt x="3915" y="4157"/>
                  </a:lnTo>
                  <a:lnTo>
                    <a:pt x="3859" y="4120"/>
                  </a:lnTo>
                  <a:lnTo>
                    <a:pt x="3822" y="4064"/>
                  </a:lnTo>
                  <a:lnTo>
                    <a:pt x="3803" y="3989"/>
                  </a:lnTo>
                  <a:lnTo>
                    <a:pt x="3803" y="3803"/>
                  </a:lnTo>
                  <a:lnTo>
                    <a:pt x="3822" y="3728"/>
                  </a:lnTo>
                  <a:lnTo>
                    <a:pt x="3859" y="3673"/>
                  </a:lnTo>
                  <a:lnTo>
                    <a:pt x="3915" y="3635"/>
                  </a:lnTo>
                  <a:lnTo>
                    <a:pt x="3990" y="3617"/>
                  </a:lnTo>
                  <a:close/>
                  <a:moveTo>
                    <a:pt x="3990" y="4996"/>
                  </a:moveTo>
                  <a:lnTo>
                    <a:pt x="4027" y="5015"/>
                  </a:lnTo>
                  <a:lnTo>
                    <a:pt x="4064" y="5033"/>
                  </a:lnTo>
                  <a:lnTo>
                    <a:pt x="4083" y="5071"/>
                  </a:lnTo>
                  <a:lnTo>
                    <a:pt x="4083" y="5089"/>
                  </a:lnTo>
                  <a:lnTo>
                    <a:pt x="4083" y="5276"/>
                  </a:lnTo>
                  <a:lnTo>
                    <a:pt x="4083" y="5313"/>
                  </a:lnTo>
                  <a:lnTo>
                    <a:pt x="4064" y="5350"/>
                  </a:lnTo>
                  <a:lnTo>
                    <a:pt x="4027" y="5369"/>
                  </a:lnTo>
                  <a:lnTo>
                    <a:pt x="1921" y="5369"/>
                  </a:lnTo>
                  <a:lnTo>
                    <a:pt x="1883" y="5350"/>
                  </a:lnTo>
                  <a:lnTo>
                    <a:pt x="1865" y="5313"/>
                  </a:lnTo>
                  <a:lnTo>
                    <a:pt x="1865" y="5276"/>
                  </a:lnTo>
                  <a:lnTo>
                    <a:pt x="1865" y="5089"/>
                  </a:lnTo>
                  <a:lnTo>
                    <a:pt x="1865" y="5071"/>
                  </a:lnTo>
                  <a:lnTo>
                    <a:pt x="1883" y="5033"/>
                  </a:lnTo>
                  <a:lnTo>
                    <a:pt x="1921" y="5015"/>
                  </a:lnTo>
                  <a:lnTo>
                    <a:pt x="1958" y="4996"/>
                  </a:lnTo>
                  <a:close/>
                  <a:moveTo>
                    <a:pt x="485" y="0"/>
                  </a:moveTo>
                  <a:lnTo>
                    <a:pt x="430" y="56"/>
                  </a:lnTo>
                  <a:lnTo>
                    <a:pt x="392" y="112"/>
                  </a:lnTo>
                  <a:lnTo>
                    <a:pt x="374" y="187"/>
                  </a:lnTo>
                  <a:lnTo>
                    <a:pt x="374" y="1287"/>
                  </a:lnTo>
                  <a:lnTo>
                    <a:pt x="392" y="1361"/>
                  </a:lnTo>
                  <a:lnTo>
                    <a:pt x="430" y="1417"/>
                  </a:lnTo>
                  <a:lnTo>
                    <a:pt x="485" y="1473"/>
                  </a:lnTo>
                  <a:lnTo>
                    <a:pt x="1678" y="1473"/>
                  </a:lnTo>
                  <a:lnTo>
                    <a:pt x="1678" y="2219"/>
                  </a:lnTo>
                  <a:lnTo>
                    <a:pt x="616" y="2219"/>
                  </a:lnTo>
                  <a:lnTo>
                    <a:pt x="560" y="2237"/>
                  </a:lnTo>
                  <a:lnTo>
                    <a:pt x="448" y="2312"/>
                  </a:lnTo>
                  <a:lnTo>
                    <a:pt x="374" y="2405"/>
                  </a:lnTo>
                  <a:lnTo>
                    <a:pt x="336" y="2461"/>
                  </a:lnTo>
                  <a:lnTo>
                    <a:pt x="318" y="2535"/>
                  </a:lnTo>
                  <a:lnTo>
                    <a:pt x="19" y="4381"/>
                  </a:lnTo>
                  <a:lnTo>
                    <a:pt x="1" y="4511"/>
                  </a:lnTo>
                  <a:lnTo>
                    <a:pt x="1" y="5555"/>
                  </a:lnTo>
                  <a:lnTo>
                    <a:pt x="1" y="5630"/>
                  </a:lnTo>
                  <a:lnTo>
                    <a:pt x="38" y="5704"/>
                  </a:lnTo>
                  <a:lnTo>
                    <a:pt x="57" y="5779"/>
                  </a:lnTo>
                  <a:lnTo>
                    <a:pt x="113" y="5816"/>
                  </a:lnTo>
                  <a:lnTo>
                    <a:pt x="169" y="5872"/>
                  </a:lnTo>
                  <a:lnTo>
                    <a:pt x="225" y="5909"/>
                  </a:lnTo>
                  <a:lnTo>
                    <a:pt x="299" y="5928"/>
                  </a:lnTo>
                  <a:lnTo>
                    <a:pt x="5649" y="5928"/>
                  </a:lnTo>
                  <a:lnTo>
                    <a:pt x="5723" y="5909"/>
                  </a:lnTo>
                  <a:lnTo>
                    <a:pt x="5779" y="5872"/>
                  </a:lnTo>
                  <a:lnTo>
                    <a:pt x="5835" y="5816"/>
                  </a:lnTo>
                  <a:lnTo>
                    <a:pt x="5872" y="5779"/>
                  </a:lnTo>
                  <a:lnTo>
                    <a:pt x="5910" y="5704"/>
                  </a:lnTo>
                  <a:lnTo>
                    <a:pt x="5928" y="5630"/>
                  </a:lnTo>
                  <a:lnTo>
                    <a:pt x="5947" y="5555"/>
                  </a:lnTo>
                  <a:lnTo>
                    <a:pt x="5947" y="4511"/>
                  </a:lnTo>
                  <a:lnTo>
                    <a:pt x="5928" y="4381"/>
                  </a:lnTo>
                  <a:lnTo>
                    <a:pt x="5630" y="2535"/>
                  </a:lnTo>
                  <a:lnTo>
                    <a:pt x="5611" y="2461"/>
                  </a:lnTo>
                  <a:lnTo>
                    <a:pt x="5574" y="2405"/>
                  </a:lnTo>
                  <a:lnTo>
                    <a:pt x="5500" y="2312"/>
                  </a:lnTo>
                  <a:lnTo>
                    <a:pt x="5444" y="2275"/>
                  </a:lnTo>
                  <a:lnTo>
                    <a:pt x="5388" y="2237"/>
                  </a:lnTo>
                  <a:lnTo>
                    <a:pt x="5313" y="2219"/>
                  </a:lnTo>
                  <a:lnTo>
                    <a:pt x="2405" y="2219"/>
                  </a:lnTo>
                  <a:lnTo>
                    <a:pt x="2405" y="1473"/>
                  </a:lnTo>
                  <a:lnTo>
                    <a:pt x="3598" y="1473"/>
                  </a:lnTo>
                  <a:lnTo>
                    <a:pt x="3654" y="1417"/>
                  </a:lnTo>
                  <a:lnTo>
                    <a:pt x="3692" y="1361"/>
                  </a:lnTo>
                  <a:lnTo>
                    <a:pt x="3710" y="1287"/>
                  </a:lnTo>
                  <a:lnTo>
                    <a:pt x="3710" y="187"/>
                  </a:lnTo>
                  <a:lnTo>
                    <a:pt x="3692" y="112"/>
                  </a:lnTo>
                  <a:lnTo>
                    <a:pt x="3654" y="56"/>
                  </a:lnTo>
                  <a:lnTo>
                    <a:pt x="35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F2BA35-4EE3-43D8-09E9-F8CA6AF4FA77}"/>
              </a:ext>
            </a:extLst>
          </p:cNvPr>
          <p:cNvGrpSpPr/>
          <p:nvPr/>
        </p:nvGrpSpPr>
        <p:grpSpPr>
          <a:xfrm>
            <a:off x="4672437" y="1405900"/>
            <a:ext cx="331459" cy="333375"/>
            <a:chOff x="4650287" y="1404559"/>
            <a:chExt cx="331459" cy="33337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0351580-D450-70C5-C265-63DA2DF6C610}"/>
                </a:ext>
              </a:extLst>
            </p:cNvPr>
            <p:cNvSpPr/>
            <p:nvPr/>
          </p:nvSpPr>
          <p:spPr>
            <a:xfrm>
              <a:off x="4650287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Google Shape;181;p8">
              <a:extLst>
                <a:ext uri="{FF2B5EF4-FFF2-40B4-BE49-F238E27FC236}">
                  <a16:creationId xmlns:a16="http://schemas.microsoft.com/office/drawing/2014/main" id="{C5937BC0-FBB3-C45D-D123-E6978E123375}"/>
                </a:ext>
              </a:extLst>
            </p:cNvPr>
            <p:cNvSpPr/>
            <p:nvPr/>
          </p:nvSpPr>
          <p:spPr>
            <a:xfrm>
              <a:off x="4703489" y="1492345"/>
              <a:ext cx="225055" cy="157803"/>
            </a:xfrm>
            <a:custGeom>
              <a:avLst/>
              <a:gdLst/>
              <a:ahLst/>
              <a:cxnLst/>
              <a:rect l="l" t="t" r="r" b="b"/>
              <a:pathLst>
                <a:path w="7419" h="5202" extrusionOk="0">
                  <a:moveTo>
                    <a:pt x="746" y="1"/>
                  </a:moveTo>
                  <a:lnTo>
                    <a:pt x="690" y="19"/>
                  </a:lnTo>
                  <a:lnTo>
                    <a:pt x="652" y="57"/>
                  </a:lnTo>
                  <a:lnTo>
                    <a:pt x="615" y="113"/>
                  </a:lnTo>
                  <a:lnTo>
                    <a:pt x="19" y="1306"/>
                  </a:lnTo>
                  <a:lnTo>
                    <a:pt x="0" y="1380"/>
                  </a:lnTo>
                  <a:lnTo>
                    <a:pt x="19" y="1455"/>
                  </a:lnTo>
                  <a:lnTo>
                    <a:pt x="56" y="1529"/>
                  </a:lnTo>
                  <a:lnTo>
                    <a:pt x="130" y="1566"/>
                  </a:lnTo>
                  <a:lnTo>
                    <a:pt x="2442" y="2219"/>
                  </a:lnTo>
                  <a:lnTo>
                    <a:pt x="2554" y="2219"/>
                  </a:lnTo>
                  <a:lnTo>
                    <a:pt x="2610" y="2182"/>
                  </a:lnTo>
                  <a:lnTo>
                    <a:pt x="2647" y="2144"/>
                  </a:lnTo>
                  <a:lnTo>
                    <a:pt x="3709" y="374"/>
                  </a:lnTo>
                  <a:lnTo>
                    <a:pt x="802" y="1"/>
                  </a:lnTo>
                  <a:close/>
                  <a:moveTo>
                    <a:pt x="6617" y="1"/>
                  </a:moveTo>
                  <a:lnTo>
                    <a:pt x="3709" y="374"/>
                  </a:lnTo>
                  <a:lnTo>
                    <a:pt x="4772" y="2144"/>
                  </a:lnTo>
                  <a:lnTo>
                    <a:pt x="4809" y="2182"/>
                  </a:lnTo>
                  <a:lnTo>
                    <a:pt x="4865" y="2219"/>
                  </a:lnTo>
                  <a:lnTo>
                    <a:pt x="4921" y="2238"/>
                  </a:lnTo>
                  <a:lnTo>
                    <a:pt x="4995" y="2219"/>
                  </a:lnTo>
                  <a:lnTo>
                    <a:pt x="7288" y="1566"/>
                  </a:lnTo>
                  <a:lnTo>
                    <a:pt x="7363" y="1529"/>
                  </a:lnTo>
                  <a:lnTo>
                    <a:pt x="7400" y="1455"/>
                  </a:lnTo>
                  <a:lnTo>
                    <a:pt x="7419" y="1380"/>
                  </a:lnTo>
                  <a:lnTo>
                    <a:pt x="7400" y="1306"/>
                  </a:lnTo>
                  <a:lnTo>
                    <a:pt x="6804" y="113"/>
                  </a:lnTo>
                  <a:lnTo>
                    <a:pt x="6766" y="57"/>
                  </a:lnTo>
                  <a:lnTo>
                    <a:pt x="6729" y="19"/>
                  </a:lnTo>
                  <a:lnTo>
                    <a:pt x="6673" y="1"/>
                  </a:lnTo>
                  <a:close/>
                  <a:moveTo>
                    <a:pt x="3709" y="1100"/>
                  </a:moveTo>
                  <a:lnTo>
                    <a:pt x="2964" y="2331"/>
                  </a:lnTo>
                  <a:lnTo>
                    <a:pt x="2871" y="2443"/>
                  </a:lnTo>
                  <a:lnTo>
                    <a:pt x="2759" y="2536"/>
                  </a:lnTo>
                  <a:lnTo>
                    <a:pt x="2628" y="2573"/>
                  </a:lnTo>
                  <a:lnTo>
                    <a:pt x="2479" y="2610"/>
                  </a:lnTo>
                  <a:lnTo>
                    <a:pt x="2405" y="2592"/>
                  </a:lnTo>
                  <a:lnTo>
                    <a:pt x="2330" y="2573"/>
                  </a:lnTo>
                  <a:lnTo>
                    <a:pt x="746" y="2126"/>
                  </a:lnTo>
                  <a:lnTo>
                    <a:pt x="746" y="4195"/>
                  </a:lnTo>
                  <a:lnTo>
                    <a:pt x="764" y="4307"/>
                  </a:lnTo>
                  <a:lnTo>
                    <a:pt x="820" y="4418"/>
                  </a:lnTo>
                  <a:lnTo>
                    <a:pt x="913" y="4493"/>
                  </a:lnTo>
                  <a:lnTo>
                    <a:pt x="1025" y="4549"/>
                  </a:lnTo>
                  <a:lnTo>
                    <a:pt x="3542" y="5183"/>
                  </a:lnTo>
                  <a:lnTo>
                    <a:pt x="3709" y="5201"/>
                  </a:lnTo>
                  <a:lnTo>
                    <a:pt x="3896" y="5183"/>
                  </a:lnTo>
                  <a:lnTo>
                    <a:pt x="6393" y="4549"/>
                  </a:lnTo>
                  <a:lnTo>
                    <a:pt x="6524" y="4493"/>
                  </a:lnTo>
                  <a:lnTo>
                    <a:pt x="6599" y="4418"/>
                  </a:lnTo>
                  <a:lnTo>
                    <a:pt x="6654" y="4307"/>
                  </a:lnTo>
                  <a:lnTo>
                    <a:pt x="6692" y="4195"/>
                  </a:lnTo>
                  <a:lnTo>
                    <a:pt x="6692" y="2126"/>
                  </a:lnTo>
                  <a:lnTo>
                    <a:pt x="5089" y="2573"/>
                  </a:lnTo>
                  <a:lnTo>
                    <a:pt x="5014" y="2592"/>
                  </a:lnTo>
                  <a:lnTo>
                    <a:pt x="4940" y="2592"/>
                  </a:lnTo>
                  <a:lnTo>
                    <a:pt x="4790" y="2573"/>
                  </a:lnTo>
                  <a:lnTo>
                    <a:pt x="4660" y="2536"/>
                  </a:lnTo>
                  <a:lnTo>
                    <a:pt x="4548" y="2443"/>
                  </a:lnTo>
                  <a:lnTo>
                    <a:pt x="4455" y="2331"/>
                  </a:lnTo>
                  <a:lnTo>
                    <a:pt x="3709" y="1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1861112-F737-170E-AFC3-4CB5FCBD5913}"/>
              </a:ext>
            </a:extLst>
          </p:cNvPr>
          <p:cNvSpPr/>
          <p:nvPr/>
        </p:nvSpPr>
        <p:spPr>
          <a:xfrm>
            <a:off x="6596487" y="1405900"/>
            <a:ext cx="331459" cy="333375"/>
          </a:xfrm>
          <a:prstGeom prst="roundRect">
            <a:avLst/>
          </a:prstGeom>
          <a:solidFill>
            <a:srgbClr val="677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09;p7">
            <a:extLst>
              <a:ext uri="{FF2B5EF4-FFF2-40B4-BE49-F238E27FC236}">
                <a16:creationId xmlns:a16="http://schemas.microsoft.com/office/drawing/2014/main" id="{5CF96AD8-A0BC-80F1-1125-15E111B5DC31}"/>
              </a:ext>
            </a:extLst>
          </p:cNvPr>
          <p:cNvSpPr/>
          <p:nvPr/>
        </p:nvSpPr>
        <p:spPr>
          <a:xfrm>
            <a:off x="6673977" y="1482699"/>
            <a:ext cx="176478" cy="179777"/>
          </a:xfrm>
          <a:custGeom>
            <a:avLst/>
            <a:gdLst>
              <a:gd name="connsiteX0" fmla="*/ 5055 w 10000"/>
              <a:gd name="connsiteY0" fmla="*/ 1254 h 9998"/>
              <a:gd name="connsiteX1" fmla="*/ 5341 w 10000"/>
              <a:gd name="connsiteY1" fmla="*/ 1285 h 9998"/>
              <a:gd name="connsiteX2" fmla="*/ 5591 w 10000"/>
              <a:gd name="connsiteY2" fmla="*/ 1379 h 9998"/>
              <a:gd name="connsiteX3" fmla="*/ 5807 w 10000"/>
              <a:gd name="connsiteY3" fmla="*/ 1505 h 9998"/>
              <a:gd name="connsiteX4" fmla="*/ 6022 w 10000"/>
              <a:gd name="connsiteY4" fmla="*/ 1629 h 9998"/>
              <a:gd name="connsiteX5" fmla="*/ 6201 w 10000"/>
              <a:gd name="connsiteY5" fmla="*/ 1818 h 9998"/>
              <a:gd name="connsiteX6" fmla="*/ 6308 w 10000"/>
              <a:gd name="connsiteY6" fmla="*/ 2038 h 9998"/>
              <a:gd name="connsiteX7" fmla="*/ 6380 w 10000"/>
              <a:gd name="connsiteY7" fmla="*/ 2257 h 9998"/>
              <a:gd name="connsiteX8" fmla="*/ 6416 w 10000"/>
              <a:gd name="connsiteY8" fmla="*/ 2507 h 9998"/>
              <a:gd name="connsiteX9" fmla="*/ 6416 w 10000"/>
              <a:gd name="connsiteY9" fmla="*/ 3134 h 9998"/>
              <a:gd name="connsiteX10" fmla="*/ 3549 w 10000"/>
              <a:gd name="connsiteY10" fmla="*/ 3134 h 9998"/>
              <a:gd name="connsiteX11" fmla="*/ 3549 w 10000"/>
              <a:gd name="connsiteY11" fmla="*/ 2507 h 9998"/>
              <a:gd name="connsiteX12" fmla="*/ 3584 w 10000"/>
              <a:gd name="connsiteY12" fmla="*/ 2225 h 9998"/>
              <a:gd name="connsiteX13" fmla="*/ 3692 w 10000"/>
              <a:gd name="connsiteY13" fmla="*/ 2006 h 9998"/>
              <a:gd name="connsiteX14" fmla="*/ 3836 w 10000"/>
              <a:gd name="connsiteY14" fmla="*/ 1787 h 9998"/>
              <a:gd name="connsiteX15" fmla="*/ 4015 w 10000"/>
              <a:gd name="connsiteY15" fmla="*/ 1599 h 9998"/>
              <a:gd name="connsiteX16" fmla="*/ 4230 w 10000"/>
              <a:gd name="connsiteY16" fmla="*/ 1441 h 9998"/>
              <a:gd name="connsiteX17" fmla="*/ 4480 w 10000"/>
              <a:gd name="connsiteY17" fmla="*/ 1349 h 9998"/>
              <a:gd name="connsiteX18" fmla="*/ 4766 w 10000"/>
              <a:gd name="connsiteY18" fmla="*/ 1254 h 9998"/>
              <a:gd name="connsiteX19" fmla="*/ 5055 w 10000"/>
              <a:gd name="connsiteY19" fmla="*/ 1254 h 9998"/>
              <a:gd name="connsiteX20" fmla="*/ 2940 w 10000"/>
              <a:gd name="connsiteY20" fmla="*/ 3918 h 9998"/>
              <a:gd name="connsiteX21" fmla="*/ 3047 w 10000"/>
              <a:gd name="connsiteY21" fmla="*/ 3950 h 9998"/>
              <a:gd name="connsiteX22" fmla="*/ 3226 w 10000"/>
              <a:gd name="connsiteY22" fmla="*/ 4044 h 9998"/>
              <a:gd name="connsiteX23" fmla="*/ 3334 w 10000"/>
              <a:gd name="connsiteY23" fmla="*/ 4200 h 9998"/>
              <a:gd name="connsiteX24" fmla="*/ 3371 w 10000"/>
              <a:gd name="connsiteY24" fmla="*/ 4295 h 9998"/>
              <a:gd name="connsiteX25" fmla="*/ 3371 w 10000"/>
              <a:gd name="connsiteY25" fmla="*/ 4389 h 9998"/>
              <a:gd name="connsiteX26" fmla="*/ 3371 w 10000"/>
              <a:gd name="connsiteY26" fmla="*/ 4483 h 9998"/>
              <a:gd name="connsiteX27" fmla="*/ 3334 w 10000"/>
              <a:gd name="connsiteY27" fmla="*/ 4575 h 9998"/>
              <a:gd name="connsiteX28" fmla="*/ 3226 w 10000"/>
              <a:gd name="connsiteY28" fmla="*/ 4702 h 9998"/>
              <a:gd name="connsiteX29" fmla="*/ 3047 w 10000"/>
              <a:gd name="connsiteY29" fmla="*/ 4796 h 9998"/>
              <a:gd name="connsiteX30" fmla="*/ 2940 w 10000"/>
              <a:gd name="connsiteY30" fmla="*/ 4828 h 9998"/>
              <a:gd name="connsiteX31" fmla="*/ 2832 w 10000"/>
              <a:gd name="connsiteY31" fmla="*/ 4858 h 9998"/>
              <a:gd name="connsiteX32" fmla="*/ 2724 w 10000"/>
              <a:gd name="connsiteY32" fmla="*/ 4828 h 9998"/>
              <a:gd name="connsiteX33" fmla="*/ 2653 w 10000"/>
              <a:gd name="connsiteY33" fmla="*/ 4796 h 9998"/>
              <a:gd name="connsiteX34" fmla="*/ 2475 w 10000"/>
              <a:gd name="connsiteY34" fmla="*/ 4702 h 9998"/>
              <a:gd name="connsiteX35" fmla="*/ 2367 w 10000"/>
              <a:gd name="connsiteY35" fmla="*/ 4575 h 9998"/>
              <a:gd name="connsiteX36" fmla="*/ 2330 w 10000"/>
              <a:gd name="connsiteY36" fmla="*/ 4483 h 9998"/>
              <a:gd name="connsiteX37" fmla="*/ 2294 w 10000"/>
              <a:gd name="connsiteY37" fmla="*/ 4389 h 9998"/>
              <a:gd name="connsiteX38" fmla="*/ 2330 w 10000"/>
              <a:gd name="connsiteY38" fmla="*/ 4295 h 9998"/>
              <a:gd name="connsiteX39" fmla="*/ 2367 w 10000"/>
              <a:gd name="connsiteY39" fmla="*/ 4200 h 9998"/>
              <a:gd name="connsiteX40" fmla="*/ 2475 w 10000"/>
              <a:gd name="connsiteY40" fmla="*/ 4044 h 9998"/>
              <a:gd name="connsiteX41" fmla="*/ 2653 w 10000"/>
              <a:gd name="connsiteY41" fmla="*/ 3950 h 9998"/>
              <a:gd name="connsiteX42" fmla="*/ 2724 w 10000"/>
              <a:gd name="connsiteY42" fmla="*/ 3918 h 9998"/>
              <a:gd name="connsiteX43" fmla="*/ 2940 w 10000"/>
              <a:gd name="connsiteY43" fmla="*/ 3918 h 9998"/>
              <a:gd name="connsiteX44" fmla="*/ 7241 w 10000"/>
              <a:gd name="connsiteY44" fmla="*/ 3918 h 9998"/>
              <a:gd name="connsiteX45" fmla="*/ 7349 w 10000"/>
              <a:gd name="connsiteY45" fmla="*/ 3950 h 9998"/>
              <a:gd name="connsiteX46" fmla="*/ 7491 w 10000"/>
              <a:gd name="connsiteY46" fmla="*/ 4044 h 9998"/>
              <a:gd name="connsiteX47" fmla="*/ 7635 w 10000"/>
              <a:gd name="connsiteY47" fmla="*/ 4200 h 9998"/>
              <a:gd name="connsiteX48" fmla="*/ 7670 w 10000"/>
              <a:gd name="connsiteY48" fmla="*/ 4295 h 9998"/>
              <a:gd name="connsiteX49" fmla="*/ 7670 w 10000"/>
              <a:gd name="connsiteY49" fmla="*/ 4389 h 9998"/>
              <a:gd name="connsiteX50" fmla="*/ 7670 w 10000"/>
              <a:gd name="connsiteY50" fmla="*/ 4483 h 9998"/>
              <a:gd name="connsiteX51" fmla="*/ 7635 w 10000"/>
              <a:gd name="connsiteY51" fmla="*/ 4575 h 9998"/>
              <a:gd name="connsiteX52" fmla="*/ 7491 w 10000"/>
              <a:gd name="connsiteY52" fmla="*/ 4702 h 9998"/>
              <a:gd name="connsiteX53" fmla="*/ 7349 w 10000"/>
              <a:gd name="connsiteY53" fmla="*/ 4796 h 9998"/>
              <a:gd name="connsiteX54" fmla="*/ 7241 w 10000"/>
              <a:gd name="connsiteY54" fmla="*/ 4828 h 9998"/>
              <a:gd name="connsiteX55" fmla="*/ 7133 w 10000"/>
              <a:gd name="connsiteY55" fmla="*/ 4858 h 9998"/>
              <a:gd name="connsiteX56" fmla="*/ 7026 w 10000"/>
              <a:gd name="connsiteY56" fmla="*/ 4828 h 9998"/>
              <a:gd name="connsiteX57" fmla="*/ 6918 w 10000"/>
              <a:gd name="connsiteY57" fmla="*/ 4796 h 9998"/>
              <a:gd name="connsiteX58" fmla="*/ 6739 w 10000"/>
              <a:gd name="connsiteY58" fmla="*/ 4702 h 9998"/>
              <a:gd name="connsiteX59" fmla="*/ 6631 w 10000"/>
              <a:gd name="connsiteY59" fmla="*/ 4575 h 9998"/>
              <a:gd name="connsiteX60" fmla="*/ 6595 w 10000"/>
              <a:gd name="connsiteY60" fmla="*/ 4483 h 9998"/>
              <a:gd name="connsiteX61" fmla="*/ 6595 w 10000"/>
              <a:gd name="connsiteY61" fmla="*/ 4389 h 9998"/>
              <a:gd name="connsiteX62" fmla="*/ 6595 w 10000"/>
              <a:gd name="connsiteY62" fmla="*/ 4295 h 9998"/>
              <a:gd name="connsiteX63" fmla="*/ 6631 w 10000"/>
              <a:gd name="connsiteY63" fmla="*/ 4200 h 9998"/>
              <a:gd name="connsiteX64" fmla="*/ 6739 w 10000"/>
              <a:gd name="connsiteY64" fmla="*/ 4044 h 9998"/>
              <a:gd name="connsiteX65" fmla="*/ 6918 w 10000"/>
              <a:gd name="connsiteY65" fmla="*/ 3950 h 9998"/>
              <a:gd name="connsiteX66" fmla="*/ 7026 w 10000"/>
              <a:gd name="connsiteY66" fmla="*/ 3918 h 9998"/>
              <a:gd name="connsiteX67" fmla="*/ 7241 w 10000"/>
              <a:gd name="connsiteY67" fmla="*/ 3918 h 9998"/>
              <a:gd name="connsiteX68" fmla="*/ 4766 w 10000"/>
              <a:gd name="connsiteY68" fmla="*/ 0 h 9998"/>
              <a:gd name="connsiteX69" fmla="*/ 4480 w 10000"/>
              <a:gd name="connsiteY69" fmla="*/ 32 h 9998"/>
              <a:gd name="connsiteX70" fmla="*/ 4193 w 10000"/>
              <a:gd name="connsiteY70" fmla="*/ 94 h 9998"/>
              <a:gd name="connsiteX71" fmla="*/ 3943 w 10000"/>
              <a:gd name="connsiteY71" fmla="*/ 188 h 9998"/>
              <a:gd name="connsiteX72" fmla="*/ 3692 w 10000"/>
              <a:gd name="connsiteY72" fmla="*/ 282 h 9998"/>
              <a:gd name="connsiteX73" fmla="*/ 3442 w 10000"/>
              <a:gd name="connsiteY73" fmla="*/ 407 h 9998"/>
              <a:gd name="connsiteX74" fmla="*/ 3190 w 10000"/>
              <a:gd name="connsiteY74" fmla="*/ 565 h 9998"/>
              <a:gd name="connsiteX75" fmla="*/ 3011 w 10000"/>
              <a:gd name="connsiteY75" fmla="*/ 721 h 9998"/>
              <a:gd name="connsiteX76" fmla="*/ 2796 w 10000"/>
              <a:gd name="connsiteY76" fmla="*/ 878 h 9998"/>
              <a:gd name="connsiteX77" fmla="*/ 2653 w 10000"/>
              <a:gd name="connsiteY77" fmla="*/ 1096 h 9998"/>
              <a:gd name="connsiteX78" fmla="*/ 2475 w 10000"/>
              <a:gd name="connsiteY78" fmla="*/ 1285 h 9998"/>
              <a:gd name="connsiteX79" fmla="*/ 2367 w 10000"/>
              <a:gd name="connsiteY79" fmla="*/ 1505 h 9998"/>
              <a:gd name="connsiteX80" fmla="*/ 2259 w 10000"/>
              <a:gd name="connsiteY80" fmla="*/ 1756 h 9998"/>
              <a:gd name="connsiteX81" fmla="*/ 2186 w 10000"/>
              <a:gd name="connsiteY81" fmla="*/ 1974 h 9998"/>
              <a:gd name="connsiteX82" fmla="*/ 2152 w 10000"/>
              <a:gd name="connsiteY82" fmla="*/ 2225 h 9998"/>
              <a:gd name="connsiteX83" fmla="*/ 2115 w 10000"/>
              <a:gd name="connsiteY83" fmla="*/ 2507 h 9998"/>
              <a:gd name="connsiteX84" fmla="*/ 2115 w 10000"/>
              <a:gd name="connsiteY84" fmla="*/ 3134 h 9998"/>
              <a:gd name="connsiteX85" fmla="*/ 0 w 10000"/>
              <a:gd name="connsiteY85" fmla="*/ 3134 h 9998"/>
              <a:gd name="connsiteX86" fmla="*/ 0 w 10000"/>
              <a:gd name="connsiteY86" fmla="*/ 8431 h 9998"/>
              <a:gd name="connsiteX87" fmla="*/ 37 w 10000"/>
              <a:gd name="connsiteY87" fmla="*/ 8746 h 9998"/>
              <a:gd name="connsiteX88" fmla="*/ 144 w 10000"/>
              <a:gd name="connsiteY88" fmla="*/ 9026 h 9998"/>
              <a:gd name="connsiteX89" fmla="*/ 288 w 10000"/>
              <a:gd name="connsiteY89" fmla="*/ 9309 h 9998"/>
              <a:gd name="connsiteX90" fmla="*/ 502 w 10000"/>
              <a:gd name="connsiteY90" fmla="*/ 9529 h 9998"/>
              <a:gd name="connsiteX91" fmla="*/ 788 w 10000"/>
              <a:gd name="connsiteY91" fmla="*/ 9716 h 9998"/>
              <a:gd name="connsiteX92" fmla="*/ 1077 w 10000"/>
              <a:gd name="connsiteY92" fmla="*/ 9874 h 9998"/>
              <a:gd name="connsiteX93" fmla="*/ 1398 w 10000"/>
              <a:gd name="connsiteY93" fmla="*/ 9968 h 9998"/>
              <a:gd name="connsiteX94" fmla="*/ 1792 w 10000"/>
              <a:gd name="connsiteY94" fmla="*/ 9998 h 9998"/>
              <a:gd name="connsiteX95" fmla="*/ 8208 w 10000"/>
              <a:gd name="connsiteY95" fmla="*/ 9998 h 9998"/>
              <a:gd name="connsiteX96" fmla="*/ 8566 w 10000"/>
              <a:gd name="connsiteY96" fmla="*/ 9968 h 9998"/>
              <a:gd name="connsiteX97" fmla="*/ 8889 w 10000"/>
              <a:gd name="connsiteY97" fmla="*/ 9874 h 9998"/>
              <a:gd name="connsiteX98" fmla="*/ 9212 w 10000"/>
              <a:gd name="connsiteY98" fmla="*/ 9716 h 9998"/>
              <a:gd name="connsiteX99" fmla="*/ 9462 w 10000"/>
              <a:gd name="connsiteY99" fmla="*/ 9529 h 9998"/>
              <a:gd name="connsiteX100" fmla="*/ 9677 w 10000"/>
              <a:gd name="connsiteY100" fmla="*/ 9309 h 9998"/>
              <a:gd name="connsiteX101" fmla="*/ 9856 w 10000"/>
              <a:gd name="connsiteY101" fmla="*/ 9026 h 9998"/>
              <a:gd name="connsiteX102" fmla="*/ 9963 w 10000"/>
              <a:gd name="connsiteY102" fmla="*/ 8746 h 9998"/>
              <a:gd name="connsiteX103" fmla="*/ 10000 w 10000"/>
              <a:gd name="connsiteY103" fmla="*/ 8431 h 9998"/>
              <a:gd name="connsiteX104" fmla="*/ 7850 w 10000"/>
              <a:gd name="connsiteY104" fmla="*/ 3134 h 9998"/>
              <a:gd name="connsiteX105" fmla="*/ 7850 w 10000"/>
              <a:gd name="connsiteY105" fmla="*/ 2539 h 9998"/>
              <a:gd name="connsiteX106" fmla="*/ 7814 w 10000"/>
              <a:gd name="connsiteY106" fmla="*/ 2289 h 9998"/>
              <a:gd name="connsiteX107" fmla="*/ 7777 w 10000"/>
              <a:gd name="connsiteY107" fmla="*/ 2038 h 9998"/>
              <a:gd name="connsiteX108" fmla="*/ 7706 w 10000"/>
              <a:gd name="connsiteY108" fmla="*/ 1787 h 9998"/>
              <a:gd name="connsiteX109" fmla="*/ 7635 w 10000"/>
              <a:gd name="connsiteY109" fmla="*/ 1567 h 9998"/>
              <a:gd name="connsiteX110" fmla="*/ 7527 w 10000"/>
              <a:gd name="connsiteY110" fmla="*/ 1349 h 9998"/>
              <a:gd name="connsiteX111" fmla="*/ 7383 w 10000"/>
              <a:gd name="connsiteY111" fmla="*/ 1128 h 9998"/>
              <a:gd name="connsiteX112" fmla="*/ 7204 w 10000"/>
              <a:gd name="connsiteY112" fmla="*/ 940 h 9998"/>
              <a:gd name="connsiteX113" fmla="*/ 7026 w 10000"/>
              <a:gd name="connsiteY113" fmla="*/ 784 h 9998"/>
              <a:gd name="connsiteX114" fmla="*/ 6847 w 10000"/>
              <a:gd name="connsiteY114" fmla="*/ 595 h 9998"/>
              <a:gd name="connsiteX115" fmla="*/ 6631 w 10000"/>
              <a:gd name="connsiteY115" fmla="*/ 471 h 9998"/>
              <a:gd name="connsiteX116" fmla="*/ 6416 w 10000"/>
              <a:gd name="connsiteY116" fmla="*/ 345 h 9998"/>
              <a:gd name="connsiteX117" fmla="*/ 6164 w 10000"/>
              <a:gd name="connsiteY117" fmla="*/ 220 h 9998"/>
              <a:gd name="connsiteX118" fmla="*/ 5914 w 10000"/>
              <a:gd name="connsiteY118" fmla="*/ 126 h 9998"/>
              <a:gd name="connsiteX119" fmla="*/ 5628 w 10000"/>
              <a:gd name="connsiteY119" fmla="*/ 62 h 9998"/>
              <a:gd name="connsiteX120" fmla="*/ 5341 w 10000"/>
              <a:gd name="connsiteY120" fmla="*/ 32 h 9998"/>
              <a:gd name="connsiteX121" fmla="*/ 5055 w 10000"/>
              <a:gd name="connsiteY121" fmla="*/ 0 h 9998"/>
              <a:gd name="connsiteX122" fmla="*/ 4766 w 10000"/>
              <a:gd name="connsiteY122" fmla="*/ 0 h 9998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371 w 10000"/>
              <a:gd name="connsiteY24" fmla="*/ 4296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724 w 10000"/>
              <a:gd name="connsiteY42" fmla="*/ 3919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724 w 10000"/>
              <a:gd name="connsiteY42" fmla="*/ 3919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216 w 10000"/>
              <a:gd name="connsiteY66" fmla="*/ 4196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4749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4749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724 w 10000"/>
              <a:gd name="connsiteY31" fmla="*/ 4829 h 10000"/>
              <a:gd name="connsiteX32" fmla="*/ 2653 w 10000"/>
              <a:gd name="connsiteY32" fmla="*/ 4797 h 10000"/>
              <a:gd name="connsiteX33" fmla="*/ 2475 w 10000"/>
              <a:gd name="connsiteY33" fmla="*/ 4703 h 10000"/>
              <a:gd name="connsiteX34" fmla="*/ 2367 w 10000"/>
              <a:gd name="connsiteY34" fmla="*/ 4576 h 10000"/>
              <a:gd name="connsiteX35" fmla="*/ 2298 w 10000"/>
              <a:gd name="connsiteY35" fmla="*/ 4401 h 10000"/>
              <a:gd name="connsiteX36" fmla="*/ 2294 w 10000"/>
              <a:gd name="connsiteY36" fmla="*/ 4390 h 10000"/>
              <a:gd name="connsiteX37" fmla="*/ 2330 w 10000"/>
              <a:gd name="connsiteY37" fmla="*/ 4296 h 10000"/>
              <a:gd name="connsiteX38" fmla="*/ 2367 w 10000"/>
              <a:gd name="connsiteY38" fmla="*/ 4201 h 10000"/>
              <a:gd name="connsiteX39" fmla="*/ 2475 w 10000"/>
              <a:gd name="connsiteY39" fmla="*/ 4045 h 10000"/>
              <a:gd name="connsiteX40" fmla="*/ 2653 w 10000"/>
              <a:gd name="connsiteY40" fmla="*/ 3951 h 10000"/>
              <a:gd name="connsiteX41" fmla="*/ 2629 w 10000"/>
              <a:gd name="connsiteY41" fmla="*/ 3947 h 10000"/>
              <a:gd name="connsiteX42" fmla="*/ 3067 w 10000"/>
              <a:gd name="connsiteY42" fmla="*/ 4113 h 10000"/>
              <a:gd name="connsiteX43" fmla="*/ 7304 w 10000"/>
              <a:gd name="connsiteY43" fmla="*/ 4141 h 10000"/>
              <a:gd name="connsiteX44" fmla="*/ 7349 w 10000"/>
              <a:gd name="connsiteY44" fmla="*/ 4749 h 10000"/>
              <a:gd name="connsiteX45" fmla="*/ 7491 w 10000"/>
              <a:gd name="connsiteY45" fmla="*/ 4045 h 10000"/>
              <a:gd name="connsiteX46" fmla="*/ 7635 w 10000"/>
              <a:gd name="connsiteY46" fmla="*/ 4201 h 10000"/>
              <a:gd name="connsiteX47" fmla="*/ 7670 w 10000"/>
              <a:gd name="connsiteY47" fmla="*/ 4296 h 10000"/>
              <a:gd name="connsiteX48" fmla="*/ 7670 w 10000"/>
              <a:gd name="connsiteY48" fmla="*/ 4390 h 10000"/>
              <a:gd name="connsiteX49" fmla="*/ 7670 w 10000"/>
              <a:gd name="connsiteY49" fmla="*/ 4484 h 10000"/>
              <a:gd name="connsiteX50" fmla="*/ 7635 w 10000"/>
              <a:gd name="connsiteY50" fmla="*/ 4576 h 10000"/>
              <a:gd name="connsiteX51" fmla="*/ 7491 w 10000"/>
              <a:gd name="connsiteY51" fmla="*/ 4703 h 10000"/>
              <a:gd name="connsiteX52" fmla="*/ 7349 w 10000"/>
              <a:gd name="connsiteY52" fmla="*/ 4797 h 10000"/>
              <a:gd name="connsiteX53" fmla="*/ 7241 w 10000"/>
              <a:gd name="connsiteY53" fmla="*/ 4829 h 10000"/>
              <a:gd name="connsiteX54" fmla="*/ 7133 w 10000"/>
              <a:gd name="connsiteY54" fmla="*/ 4859 h 10000"/>
              <a:gd name="connsiteX55" fmla="*/ 7026 w 10000"/>
              <a:gd name="connsiteY55" fmla="*/ 4829 h 10000"/>
              <a:gd name="connsiteX56" fmla="*/ 6918 w 10000"/>
              <a:gd name="connsiteY56" fmla="*/ 4797 h 10000"/>
              <a:gd name="connsiteX57" fmla="*/ 6739 w 10000"/>
              <a:gd name="connsiteY57" fmla="*/ 4703 h 10000"/>
              <a:gd name="connsiteX58" fmla="*/ 6631 w 10000"/>
              <a:gd name="connsiteY58" fmla="*/ 4576 h 10000"/>
              <a:gd name="connsiteX59" fmla="*/ 6595 w 10000"/>
              <a:gd name="connsiteY59" fmla="*/ 4484 h 10000"/>
              <a:gd name="connsiteX60" fmla="*/ 6595 w 10000"/>
              <a:gd name="connsiteY60" fmla="*/ 4390 h 10000"/>
              <a:gd name="connsiteX61" fmla="*/ 6595 w 10000"/>
              <a:gd name="connsiteY61" fmla="*/ 4296 h 10000"/>
              <a:gd name="connsiteX62" fmla="*/ 6631 w 10000"/>
              <a:gd name="connsiteY62" fmla="*/ 4201 h 10000"/>
              <a:gd name="connsiteX63" fmla="*/ 6739 w 10000"/>
              <a:gd name="connsiteY63" fmla="*/ 4045 h 10000"/>
              <a:gd name="connsiteX64" fmla="*/ 6918 w 10000"/>
              <a:gd name="connsiteY64" fmla="*/ 3951 h 10000"/>
              <a:gd name="connsiteX65" fmla="*/ 7113 w 10000"/>
              <a:gd name="connsiteY65" fmla="*/ 4883 h 10000"/>
              <a:gd name="connsiteX66" fmla="*/ 7304 w 10000"/>
              <a:gd name="connsiteY66" fmla="*/ 4141 h 10000"/>
              <a:gd name="connsiteX67" fmla="*/ 4766 w 10000"/>
              <a:gd name="connsiteY67" fmla="*/ 0 h 10000"/>
              <a:gd name="connsiteX68" fmla="*/ 4480 w 10000"/>
              <a:gd name="connsiteY68" fmla="*/ 32 h 10000"/>
              <a:gd name="connsiteX69" fmla="*/ 4193 w 10000"/>
              <a:gd name="connsiteY69" fmla="*/ 94 h 10000"/>
              <a:gd name="connsiteX70" fmla="*/ 3943 w 10000"/>
              <a:gd name="connsiteY70" fmla="*/ 188 h 10000"/>
              <a:gd name="connsiteX71" fmla="*/ 3692 w 10000"/>
              <a:gd name="connsiteY71" fmla="*/ 282 h 10000"/>
              <a:gd name="connsiteX72" fmla="*/ 3442 w 10000"/>
              <a:gd name="connsiteY72" fmla="*/ 407 h 10000"/>
              <a:gd name="connsiteX73" fmla="*/ 3190 w 10000"/>
              <a:gd name="connsiteY73" fmla="*/ 565 h 10000"/>
              <a:gd name="connsiteX74" fmla="*/ 3011 w 10000"/>
              <a:gd name="connsiteY74" fmla="*/ 721 h 10000"/>
              <a:gd name="connsiteX75" fmla="*/ 2796 w 10000"/>
              <a:gd name="connsiteY75" fmla="*/ 878 h 10000"/>
              <a:gd name="connsiteX76" fmla="*/ 2653 w 10000"/>
              <a:gd name="connsiteY76" fmla="*/ 1096 h 10000"/>
              <a:gd name="connsiteX77" fmla="*/ 2475 w 10000"/>
              <a:gd name="connsiteY77" fmla="*/ 1285 h 10000"/>
              <a:gd name="connsiteX78" fmla="*/ 2367 w 10000"/>
              <a:gd name="connsiteY78" fmla="*/ 1505 h 10000"/>
              <a:gd name="connsiteX79" fmla="*/ 2259 w 10000"/>
              <a:gd name="connsiteY79" fmla="*/ 1756 h 10000"/>
              <a:gd name="connsiteX80" fmla="*/ 2186 w 10000"/>
              <a:gd name="connsiteY80" fmla="*/ 1974 h 10000"/>
              <a:gd name="connsiteX81" fmla="*/ 2152 w 10000"/>
              <a:gd name="connsiteY81" fmla="*/ 2225 h 10000"/>
              <a:gd name="connsiteX82" fmla="*/ 2115 w 10000"/>
              <a:gd name="connsiteY82" fmla="*/ 2508 h 10000"/>
              <a:gd name="connsiteX83" fmla="*/ 2115 w 10000"/>
              <a:gd name="connsiteY83" fmla="*/ 3135 h 10000"/>
              <a:gd name="connsiteX84" fmla="*/ 0 w 10000"/>
              <a:gd name="connsiteY84" fmla="*/ 8433 h 10000"/>
              <a:gd name="connsiteX85" fmla="*/ 37 w 10000"/>
              <a:gd name="connsiteY85" fmla="*/ 8748 h 10000"/>
              <a:gd name="connsiteX86" fmla="*/ 144 w 10000"/>
              <a:gd name="connsiteY86" fmla="*/ 9028 h 10000"/>
              <a:gd name="connsiteX87" fmla="*/ 288 w 10000"/>
              <a:gd name="connsiteY87" fmla="*/ 9311 h 10000"/>
              <a:gd name="connsiteX88" fmla="*/ 502 w 10000"/>
              <a:gd name="connsiteY88" fmla="*/ 9531 h 10000"/>
              <a:gd name="connsiteX89" fmla="*/ 788 w 10000"/>
              <a:gd name="connsiteY89" fmla="*/ 9718 h 10000"/>
              <a:gd name="connsiteX90" fmla="*/ 1077 w 10000"/>
              <a:gd name="connsiteY90" fmla="*/ 9876 h 10000"/>
              <a:gd name="connsiteX91" fmla="*/ 1398 w 10000"/>
              <a:gd name="connsiteY91" fmla="*/ 9970 h 10000"/>
              <a:gd name="connsiteX92" fmla="*/ 1792 w 10000"/>
              <a:gd name="connsiteY92" fmla="*/ 10000 h 10000"/>
              <a:gd name="connsiteX93" fmla="*/ 8208 w 10000"/>
              <a:gd name="connsiteY93" fmla="*/ 10000 h 10000"/>
              <a:gd name="connsiteX94" fmla="*/ 8566 w 10000"/>
              <a:gd name="connsiteY94" fmla="*/ 9970 h 10000"/>
              <a:gd name="connsiteX95" fmla="*/ 8889 w 10000"/>
              <a:gd name="connsiteY95" fmla="*/ 9876 h 10000"/>
              <a:gd name="connsiteX96" fmla="*/ 9212 w 10000"/>
              <a:gd name="connsiteY96" fmla="*/ 9718 h 10000"/>
              <a:gd name="connsiteX97" fmla="*/ 9462 w 10000"/>
              <a:gd name="connsiteY97" fmla="*/ 9531 h 10000"/>
              <a:gd name="connsiteX98" fmla="*/ 9677 w 10000"/>
              <a:gd name="connsiteY98" fmla="*/ 9311 h 10000"/>
              <a:gd name="connsiteX99" fmla="*/ 9856 w 10000"/>
              <a:gd name="connsiteY99" fmla="*/ 9028 h 10000"/>
              <a:gd name="connsiteX100" fmla="*/ 9963 w 10000"/>
              <a:gd name="connsiteY100" fmla="*/ 8748 h 10000"/>
              <a:gd name="connsiteX101" fmla="*/ 10000 w 10000"/>
              <a:gd name="connsiteY101" fmla="*/ 8433 h 10000"/>
              <a:gd name="connsiteX102" fmla="*/ 7850 w 10000"/>
              <a:gd name="connsiteY102" fmla="*/ 3135 h 10000"/>
              <a:gd name="connsiteX103" fmla="*/ 7850 w 10000"/>
              <a:gd name="connsiteY103" fmla="*/ 2540 h 10000"/>
              <a:gd name="connsiteX104" fmla="*/ 7814 w 10000"/>
              <a:gd name="connsiteY104" fmla="*/ 2289 h 10000"/>
              <a:gd name="connsiteX105" fmla="*/ 7777 w 10000"/>
              <a:gd name="connsiteY105" fmla="*/ 2038 h 10000"/>
              <a:gd name="connsiteX106" fmla="*/ 7706 w 10000"/>
              <a:gd name="connsiteY106" fmla="*/ 1787 h 10000"/>
              <a:gd name="connsiteX107" fmla="*/ 7635 w 10000"/>
              <a:gd name="connsiteY107" fmla="*/ 1567 h 10000"/>
              <a:gd name="connsiteX108" fmla="*/ 7527 w 10000"/>
              <a:gd name="connsiteY108" fmla="*/ 1349 h 10000"/>
              <a:gd name="connsiteX109" fmla="*/ 7383 w 10000"/>
              <a:gd name="connsiteY109" fmla="*/ 1128 h 10000"/>
              <a:gd name="connsiteX110" fmla="*/ 7204 w 10000"/>
              <a:gd name="connsiteY110" fmla="*/ 940 h 10000"/>
              <a:gd name="connsiteX111" fmla="*/ 7026 w 10000"/>
              <a:gd name="connsiteY111" fmla="*/ 784 h 10000"/>
              <a:gd name="connsiteX112" fmla="*/ 6847 w 10000"/>
              <a:gd name="connsiteY112" fmla="*/ 595 h 10000"/>
              <a:gd name="connsiteX113" fmla="*/ 6631 w 10000"/>
              <a:gd name="connsiteY113" fmla="*/ 471 h 10000"/>
              <a:gd name="connsiteX114" fmla="*/ 6416 w 10000"/>
              <a:gd name="connsiteY114" fmla="*/ 345 h 10000"/>
              <a:gd name="connsiteX115" fmla="*/ 6164 w 10000"/>
              <a:gd name="connsiteY115" fmla="*/ 220 h 10000"/>
              <a:gd name="connsiteX116" fmla="*/ 5914 w 10000"/>
              <a:gd name="connsiteY116" fmla="*/ 126 h 10000"/>
              <a:gd name="connsiteX117" fmla="*/ 5628 w 10000"/>
              <a:gd name="connsiteY117" fmla="*/ 62 h 10000"/>
              <a:gd name="connsiteX118" fmla="*/ 5341 w 10000"/>
              <a:gd name="connsiteY118" fmla="*/ 32 h 10000"/>
              <a:gd name="connsiteX119" fmla="*/ 5055 w 10000"/>
              <a:gd name="connsiteY119" fmla="*/ 0 h 10000"/>
              <a:gd name="connsiteX120" fmla="*/ 4766 w 10000"/>
              <a:gd name="connsiteY12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724 w 10000"/>
              <a:gd name="connsiteY30" fmla="*/ 4829 h 10000"/>
              <a:gd name="connsiteX31" fmla="*/ 2653 w 10000"/>
              <a:gd name="connsiteY31" fmla="*/ 4797 h 10000"/>
              <a:gd name="connsiteX32" fmla="*/ 2475 w 10000"/>
              <a:gd name="connsiteY32" fmla="*/ 4703 h 10000"/>
              <a:gd name="connsiteX33" fmla="*/ 2367 w 10000"/>
              <a:gd name="connsiteY33" fmla="*/ 4576 h 10000"/>
              <a:gd name="connsiteX34" fmla="*/ 2298 w 10000"/>
              <a:gd name="connsiteY34" fmla="*/ 4401 h 10000"/>
              <a:gd name="connsiteX35" fmla="*/ 2294 w 10000"/>
              <a:gd name="connsiteY35" fmla="*/ 4390 h 10000"/>
              <a:gd name="connsiteX36" fmla="*/ 2330 w 10000"/>
              <a:gd name="connsiteY36" fmla="*/ 4296 h 10000"/>
              <a:gd name="connsiteX37" fmla="*/ 2367 w 10000"/>
              <a:gd name="connsiteY37" fmla="*/ 4201 h 10000"/>
              <a:gd name="connsiteX38" fmla="*/ 2475 w 10000"/>
              <a:gd name="connsiteY38" fmla="*/ 4045 h 10000"/>
              <a:gd name="connsiteX39" fmla="*/ 2653 w 10000"/>
              <a:gd name="connsiteY39" fmla="*/ 3951 h 10000"/>
              <a:gd name="connsiteX40" fmla="*/ 2629 w 10000"/>
              <a:gd name="connsiteY40" fmla="*/ 3947 h 10000"/>
              <a:gd name="connsiteX41" fmla="*/ 3067 w 10000"/>
              <a:gd name="connsiteY41" fmla="*/ 4113 h 10000"/>
              <a:gd name="connsiteX42" fmla="*/ 7304 w 10000"/>
              <a:gd name="connsiteY42" fmla="*/ 4141 h 10000"/>
              <a:gd name="connsiteX43" fmla="*/ 7349 w 10000"/>
              <a:gd name="connsiteY43" fmla="*/ 4749 h 10000"/>
              <a:gd name="connsiteX44" fmla="*/ 7491 w 10000"/>
              <a:gd name="connsiteY44" fmla="*/ 4045 h 10000"/>
              <a:gd name="connsiteX45" fmla="*/ 7635 w 10000"/>
              <a:gd name="connsiteY45" fmla="*/ 4201 h 10000"/>
              <a:gd name="connsiteX46" fmla="*/ 7670 w 10000"/>
              <a:gd name="connsiteY46" fmla="*/ 4296 h 10000"/>
              <a:gd name="connsiteX47" fmla="*/ 7670 w 10000"/>
              <a:gd name="connsiteY47" fmla="*/ 4390 h 10000"/>
              <a:gd name="connsiteX48" fmla="*/ 7670 w 10000"/>
              <a:gd name="connsiteY48" fmla="*/ 4484 h 10000"/>
              <a:gd name="connsiteX49" fmla="*/ 7635 w 10000"/>
              <a:gd name="connsiteY49" fmla="*/ 4576 h 10000"/>
              <a:gd name="connsiteX50" fmla="*/ 7491 w 10000"/>
              <a:gd name="connsiteY50" fmla="*/ 4703 h 10000"/>
              <a:gd name="connsiteX51" fmla="*/ 7349 w 10000"/>
              <a:gd name="connsiteY51" fmla="*/ 4797 h 10000"/>
              <a:gd name="connsiteX52" fmla="*/ 7241 w 10000"/>
              <a:gd name="connsiteY52" fmla="*/ 4829 h 10000"/>
              <a:gd name="connsiteX53" fmla="*/ 7133 w 10000"/>
              <a:gd name="connsiteY53" fmla="*/ 4859 h 10000"/>
              <a:gd name="connsiteX54" fmla="*/ 7026 w 10000"/>
              <a:gd name="connsiteY54" fmla="*/ 4829 h 10000"/>
              <a:gd name="connsiteX55" fmla="*/ 6918 w 10000"/>
              <a:gd name="connsiteY55" fmla="*/ 4797 h 10000"/>
              <a:gd name="connsiteX56" fmla="*/ 6739 w 10000"/>
              <a:gd name="connsiteY56" fmla="*/ 4703 h 10000"/>
              <a:gd name="connsiteX57" fmla="*/ 6631 w 10000"/>
              <a:gd name="connsiteY57" fmla="*/ 4576 h 10000"/>
              <a:gd name="connsiteX58" fmla="*/ 6595 w 10000"/>
              <a:gd name="connsiteY58" fmla="*/ 4484 h 10000"/>
              <a:gd name="connsiteX59" fmla="*/ 6595 w 10000"/>
              <a:gd name="connsiteY59" fmla="*/ 4390 h 10000"/>
              <a:gd name="connsiteX60" fmla="*/ 6595 w 10000"/>
              <a:gd name="connsiteY60" fmla="*/ 4296 h 10000"/>
              <a:gd name="connsiteX61" fmla="*/ 6631 w 10000"/>
              <a:gd name="connsiteY61" fmla="*/ 4201 h 10000"/>
              <a:gd name="connsiteX62" fmla="*/ 6739 w 10000"/>
              <a:gd name="connsiteY62" fmla="*/ 4045 h 10000"/>
              <a:gd name="connsiteX63" fmla="*/ 6918 w 10000"/>
              <a:gd name="connsiteY63" fmla="*/ 3951 h 10000"/>
              <a:gd name="connsiteX64" fmla="*/ 7113 w 10000"/>
              <a:gd name="connsiteY64" fmla="*/ 4883 h 10000"/>
              <a:gd name="connsiteX65" fmla="*/ 7304 w 10000"/>
              <a:gd name="connsiteY65" fmla="*/ 4141 h 10000"/>
              <a:gd name="connsiteX66" fmla="*/ 4766 w 10000"/>
              <a:gd name="connsiteY66" fmla="*/ 0 h 10000"/>
              <a:gd name="connsiteX67" fmla="*/ 4480 w 10000"/>
              <a:gd name="connsiteY67" fmla="*/ 32 h 10000"/>
              <a:gd name="connsiteX68" fmla="*/ 4193 w 10000"/>
              <a:gd name="connsiteY68" fmla="*/ 94 h 10000"/>
              <a:gd name="connsiteX69" fmla="*/ 3943 w 10000"/>
              <a:gd name="connsiteY69" fmla="*/ 188 h 10000"/>
              <a:gd name="connsiteX70" fmla="*/ 3692 w 10000"/>
              <a:gd name="connsiteY70" fmla="*/ 282 h 10000"/>
              <a:gd name="connsiteX71" fmla="*/ 3442 w 10000"/>
              <a:gd name="connsiteY71" fmla="*/ 407 h 10000"/>
              <a:gd name="connsiteX72" fmla="*/ 3190 w 10000"/>
              <a:gd name="connsiteY72" fmla="*/ 565 h 10000"/>
              <a:gd name="connsiteX73" fmla="*/ 3011 w 10000"/>
              <a:gd name="connsiteY73" fmla="*/ 721 h 10000"/>
              <a:gd name="connsiteX74" fmla="*/ 2796 w 10000"/>
              <a:gd name="connsiteY74" fmla="*/ 878 h 10000"/>
              <a:gd name="connsiteX75" fmla="*/ 2653 w 10000"/>
              <a:gd name="connsiteY75" fmla="*/ 1096 h 10000"/>
              <a:gd name="connsiteX76" fmla="*/ 2475 w 10000"/>
              <a:gd name="connsiteY76" fmla="*/ 1285 h 10000"/>
              <a:gd name="connsiteX77" fmla="*/ 2367 w 10000"/>
              <a:gd name="connsiteY77" fmla="*/ 1505 h 10000"/>
              <a:gd name="connsiteX78" fmla="*/ 2259 w 10000"/>
              <a:gd name="connsiteY78" fmla="*/ 1756 h 10000"/>
              <a:gd name="connsiteX79" fmla="*/ 2186 w 10000"/>
              <a:gd name="connsiteY79" fmla="*/ 1974 h 10000"/>
              <a:gd name="connsiteX80" fmla="*/ 2152 w 10000"/>
              <a:gd name="connsiteY80" fmla="*/ 2225 h 10000"/>
              <a:gd name="connsiteX81" fmla="*/ 2115 w 10000"/>
              <a:gd name="connsiteY81" fmla="*/ 2508 h 10000"/>
              <a:gd name="connsiteX82" fmla="*/ 2115 w 10000"/>
              <a:gd name="connsiteY82" fmla="*/ 3135 h 10000"/>
              <a:gd name="connsiteX83" fmla="*/ 0 w 10000"/>
              <a:gd name="connsiteY83" fmla="*/ 8433 h 10000"/>
              <a:gd name="connsiteX84" fmla="*/ 37 w 10000"/>
              <a:gd name="connsiteY84" fmla="*/ 8748 h 10000"/>
              <a:gd name="connsiteX85" fmla="*/ 144 w 10000"/>
              <a:gd name="connsiteY85" fmla="*/ 9028 h 10000"/>
              <a:gd name="connsiteX86" fmla="*/ 288 w 10000"/>
              <a:gd name="connsiteY86" fmla="*/ 9311 h 10000"/>
              <a:gd name="connsiteX87" fmla="*/ 502 w 10000"/>
              <a:gd name="connsiteY87" fmla="*/ 9531 h 10000"/>
              <a:gd name="connsiteX88" fmla="*/ 788 w 10000"/>
              <a:gd name="connsiteY88" fmla="*/ 9718 h 10000"/>
              <a:gd name="connsiteX89" fmla="*/ 1077 w 10000"/>
              <a:gd name="connsiteY89" fmla="*/ 9876 h 10000"/>
              <a:gd name="connsiteX90" fmla="*/ 1398 w 10000"/>
              <a:gd name="connsiteY90" fmla="*/ 9970 h 10000"/>
              <a:gd name="connsiteX91" fmla="*/ 1792 w 10000"/>
              <a:gd name="connsiteY91" fmla="*/ 10000 h 10000"/>
              <a:gd name="connsiteX92" fmla="*/ 8208 w 10000"/>
              <a:gd name="connsiteY92" fmla="*/ 10000 h 10000"/>
              <a:gd name="connsiteX93" fmla="*/ 8566 w 10000"/>
              <a:gd name="connsiteY93" fmla="*/ 9970 h 10000"/>
              <a:gd name="connsiteX94" fmla="*/ 8889 w 10000"/>
              <a:gd name="connsiteY94" fmla="*/ 9876 h 10000"/>
              <a:gd name="connsiteX95" fmla="*/ 9212 w 10000"/>
              <a:gd name="connsiteY95" fmla="*/ 9718 h 10000"/>
              <a:gd name="connsiteX96" fmla="*/ 9462 w 10000"/>
              <a:gd name="connsiteY96" fmla="*/ 9531 h 10000"/>
              <a:gd name="connsiteX97" fmla="*/ 9677 w 10000"/>
              <a:gd name="connsiteY97" fmla="*/ 9311 h 10000"/>
              <a:gd name="connsiteX98" fmla="*/ 9856 w 10000"/>
              <a:gd name="connsiteY98" fmla="*/ 9028 h 10000"/>
              <a:gd name="connsiteX99" fmla="*/ 9963 w 10000"/>
              <a:gd name="connsiteY99" fmla="*/ 8748 h 10000"/>
              <a:gd name="connsiteX100" fmla="*/ 10000 w 10000"/>
              <a:gd name="connsiteY100" fmla="*/ 8433 h 10000"/>
              <a:gd name="connsiteX101" fmla="*/ 7850 w 10000"/>
              <a:gd name="connsiteY101" fmla="*/ 3135 h 10000"/>
              <a:gd name="connsiteX102" fmla="*/ 7850 w 10000"/>
              <a:gd name="connsiteY102" fmla="*/ 2540 h 10000"/>
              <a:gd name="connsiteX103" fmla="*/ 7814 w 10000"/>
              <a:gd name="connsiteY103" fmla="*/ 2289 h 10000"/>
              <a:gd name="connsiteX104" fmla="*/ 7777 w 10000"/>
              <a:gd name="connsiteY104" fmla="*/ 2038 h 10000"/>
              <a:gd name="connsiteX105" fmla="*/ 7706 w 10000"/>
              <a:gd name="connsiteY105" fmla="*/ 1787 h 10000"/>
              <a:gd name="connsiteX106" fmla="*/ 7635 w 10000"/>
              <a:gd name="connsiteY106" fmla="*/ 1567 h 10000"/>
              <a:gd name="connsiteX107" fmla="*/ 7527 w 10000"/>
              <a:gd name="connsiteY107" fmla="*/ 1349 h 10000"/>
              <a:gd name="connsiteX108" fmla="*/ 7383 w 10000"/>
              <a:gd name="connsiteY108" fmla="*/ 1128 h 10000"/>
              <a:gd name="connsiteX109" fmla="*/ 7204 w 10000"/>
              <a:gd name="connsiteY109" fmla="*/ 940 h 10000"/>
              <a:gd name="connsiteX110" fmla="*/ 7026 w 10000"/>
              <a:gd name="connsiteY110" fmla="*/ 784 h 10000"/>
              <a:gd name="connsiteX111" fmla="*/ 6847 w 10000"/>
              <a:gd name="connsiteY111" fmla="*/ 595 h 10000"/>
              <a:gd name="connsiteX112" fmla="*/ 6631 w 10000"/>
              <a:gd name="connsiteY112" fmla="*/ 471 h 10000"/>
              <a:gd name="connsiteX113" fmla="*/ 6416 w 10000"/>
              <a:gd name="connsiteY113" fmla="*/ 345 h 10000"/>
              <a:gd name="connsiteX114" fmla="*/ 6164 w 10000"/>
              <a:gd name="connsiteY114" fmla="*/ 220 h 10000"/>
              <a:gd name="connsiteX115" fmla="*/ 5914 w 10000"/>
              <a:gd name="connsiteY115" fmla="*/ 126 h 10000"/>
              <a:gd name="connsiteX116" fmla="*/ 5628 w 10000"/>
              <a:gd name="connsiteY116" fmla="*/ 62 h 10000"/>
              <a:gd name="connsiteX117" fmla="*/ 5341 w 10000"/>
              <a:gd name="connsiteY117" fmla="*/ 32 h 10000"/>
              <a:gd name="connsiteX118" fmla="*/ 5055 w 10000"/>
              <a:gd name="connsiteY118" fmla="*/ 0 h 10000"/>
              <a:gd name="connsiteX119" fmla="*/ 4766 w 10000"/>
              <a:gd name="connsiteY11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2724 w 10000"/>
              <a:gd name="connsiteY29" fmla="*/ 4829 h 10000"/>
              <a:gd name="connsiteX30" fmla="*/ 2653 w 10000"/>
              <a:gd name="connsiteY30" fmla="*/ 4797 h 10000"/>
              <a:gd name="connsiteX31" fmla="*/ 2475 w 10000"/>
              <a:gd name="connsiteY31" fmla="*/ 4703 h 10000"/>
              <a:gd name="connsiteX32" fmla="*/ 2367 w 10000"/>
              <a:gd name="connsiteY32" fmla="*/ 4576 h 10000"/>
              <a:gd name="connsiteX33" fmla="*/ 2298 w 10000"/>
              <a:gd name="connsiteY33" fmla="*/ 4401 h 10000"/>
              <a:gd name="connsiteX34" fmla="*/ 2294 w 10000"/>
              <a:gd name="connsiteY34" fmla="*/ 4390 h 10000"/>
              <a:gd name="connsiteX35" fmla="*/ 2330 w 10000"/>
              <a:gd name="connsiteY35" fmla="*/ 4296 h 10000"/>
              <a:gd name="connsiteX36" fmla="*/ 2367 w 10000"/>
              <a:gd name="connsiteY36" fmla="*/ 4201 h 10000"/>
              <a:gd name="connsiteX37" fmla="*/ 2475 w 10000"/>
              <a:gd name="connsiteY37" fmla="*/ 4045 h 10000"/>
              <a:gd name="connsiteX38" fmla="*/ 2653 w 10000"/>
              <a:gd name="connsiteY38" fmla="*/ 3951 h 10000"/>
              <a:gd name="connsiteX39" fmla="*/ 2629 w 10000"/>
              <a:gd name="connsiteY39" fmla="*/ 3947 h 10000"/>
              <a:gd name="connsiteX40" fmla="*/ 3067 w 10000"/>
              <a:gd name="connsiteY40" fmla="*/ 4113 h 10000"/>
              <a:gd name="connsiteX41" fmla="*/ 7304 w 10000"/>
              <a:gd name="connsiteY41" fmla="*/ 4141 h 10000"/>
              <a:gd name="connsiteX42" fmla="*/ 7349 w 10000"/>
              <a:gd name="connsiteY42" fmla="*/ 4749 h 10000"/>
              <a:gd name="connsiteX43" fmla="*/ 7491 w 10000"/>
              <a:gd name="connsiteY43" fmla="*/ 4045 h 10000"/>
              <a:gd name="connsiteX44" fmla="*/ 7635 w 10000"/>
              <a:gd name="connsiteY44" fmla="*/ 4201 h 10000"/>
              <a:gd name="connsiteX45" fmla="*/ 7670 w 10000"/>
              <a:gd name="connsiteY45" fmla="*/ 4296 h 10000"/>
              <a:gd name="connsiteX46" fmla="*/ 7670 w 10000"/>
              <a:gd name="connsiteY46" fmla="*/ 4390 h 10000"/>
              <a:gd name="connsiteX47" fmla="*/ 7670 w 10000"/>
              <a:gd name="connsiteY47" fmla="*/ 4484 h 10000"/>
              <a:gd name="connsiteX48" fmla="*/ 7635 w 10000"/>
              <a:gd name="connsiteY48" fmla="*/ 4576 h 10000"/>
              <a:gd name="connsiteX49" fmla="*/ 7491 w 10000"/>
              <a:gd name="connsiteY49" fmla="*/ 4703 h 10000"/>
              <a:gd name="connsiteX50" fmla="*/ 7349 w 10000"/>
              <a:gd name="connsiteY50" fmla="*/ 4797 h 10000"/>
              <a:gd name="connsiteX51" fmla="*/ 7241 w 10000"/>
              <a:gd name="connsiteY51" fmla="*/ 4829 h 10000"/>
              <a:gd name="connsiteX52" fmla="*/ 7133 w 10000"/>
              <a:gd name="connsiteY52" fmla="*/ 4859 h 10000"/>
              <a:gd name="connsiteX53" fmla="*/ 7026 w 10000"/>
              <a:gd name="connsiteY53" fmla="*/ 4829 h 10000"/>
              <a:gd name="connsiteX54" fmla="*/ 6918 w 10000"/>
              <a:gd name="connsiteY54" fmla="*/ 4797 h 10000"/>
              <a:gd name="connsiteX55" fmla="*/ 6739 w 10000"/>
              <a:gd name="connsiteY55" fmla="*/ 4703 h 10000"/>
              <a:gd name="connsiteX56" fmla="*/ 6631 w 10000"/>
              <a:gd name="connsiteY56" fmla="*/ 4576 h 10000"/>
              <a:gd name="connsiteX57" fmla="*/ 6595 w 10000"/>
              <a:gd name="connsiteY57" fmla="*/ 4484 h 10000"/>
              <a:gd name="connsiteX58" fmla="*/ 6595 w 10000"/>
              <a:gd name="connsiteY58" fmla="*/ 4390 h 10000"/>
              <a:gd name="connsiteX59" fmla="*/ 6595 w 10000"/>
              <a:gd name="connsiteY59" fmla="*/ 4296 h 10000"/>
              <a:gd name="connsiteX60" fmla="*/ 6631 w 10000"/>
              <a:gd name="connsiteY60" fmla="*/ 4201 h 10000"/>
              <a:gd name="connsiteX61" fmla="*/ 6739 w 10000"/>
              <a:gd name="connsiteY61" fmla="*/ 4045 h 10000"/>
              <a:gd name="connsiteX62" fmla="*/ 6918 w 10000"/>
              <a:gd name="connsiteY62" fmla="*/ 3951 h 10000"/>
              <a:gd name="connsiteX63" fmla="*/ 7113 w 10000"/>
              <a:gd name="connsiteY63" fmla="*/ 4883 h 10000"/>
              <a:gd name="connsiteX64" fmla="*/ 7304 w 10000"/>
              <a:gd name="connsiteY64" fmla="*/ 4141 h 10000"/>
              <a:gd name="connsiteX65" fmla="*/ 4766 w 10000"/>
              <a:gd name="connsiteY65" fmla="*/ 0 h 10000"/>
              <a:gd name="connsiteX66" fmla="*/ 4480 w 10000"/>
              <a:gd name="connsiteY66" fmla="*/ 32 h 10000"/>
              <a:gd name="connsiteX67" fmla="*/ 4193 w 10000"/>
              <a:gd name="connsiteY67" fmla="*/ 94 h 10000"/>
              <a:gd name="connsiteX68" fmla="*/ 3943 w 10000"/>
              <a:gd name="connsiteY68" fmla="*/ 188 h 10000"/>
              <a:gd name="connsiteX69" fmla="*/ 3692 w 10000"/>
              <a:gd name="connsiteY69" fmla="*/ 282 h 10000"/>
              <a:gd name="connsiteX70" fmla="*/ 3442 w 10000"/>
              <a:gd name="connsiteY70" fmla="*/ 407 h 10000"/>
              <a:gd name="connsiteX71" fmla="*/ 3190 w 10000"/>
              <a:gd name="connsiteY71" fmla="*/ 565 h 10000"/>
              <a:gd name="connsiteX72" fmla="*/ 3011 w 10000"/>
              <a:gd name="connsiteY72" fmla="*/ 721 h 10000"/>
              <a:gd name="connsiteX73" fmla="*/ 2796 w 10000"/>
              <a:gd name="connsiteY73" fmla="*/ 878 h 10000"/>
              <a:gd name="connsiteX74" fmla="*/ 2653 w 10000"/>
              <a:gd name="connsiteY74" fmla="*/ 1096 h 10000"/>
              <a:gd name="connsiteX75" fmla="*/ 2475 w 10000"/>
              <a:gd name="connsiteY75" fmla="*/ 1285 h 10000"/>
              <a:gd name="connsiteX76" fmla="*/ 2367 w 10000"/>
              <a:gd name="connsiteY76" fmla="*/ 1505 h 10000"/>
              <a:gd name="connsiteX77" fmla="*/ 2259 w 10000"/>
              <a:gd name="connsiteY77" fmla="*/ 1756 h 10000"/>
              <a:gd name="connsiteX78" fmla="*/ 2186 w 10000"/>
              <a:gd name="connsiteY78" fmla="*/ 1974 h 10000"/>
              <a:gd name="connsiteX79" fmla="*/ 2152 w 10000"/>
              <a:gd name="connsiteY79" fmla="*/ 2225 h 10000"/>
              <a:gd name="connsiteX80" fmla="*/ 2115 w 10000"/>
              <a:gd name="connsiteY80" fmla="*/ 2508 h 10000"/>
              <a:gd name="connsiteX81" fmla="*/ 2115 w 10000"/>
              <a:gd name="connsiteY81" fmla="*/ 3135 h 10000"/>
              <a:gd name="connsiteX82" fmla="*/ 0 w 10000"/>
              <a:gd name="connsiteY82" fmla="*/ 8433 h 10000"/>
              <a:gd name="connsiteX83" fmla="*/ 37 w 10000"/>
              <a:gd name="connsiteY83" fmla="*/ 8748 h 10000"/>
              <a:gd name="connsiteX84" fmla="*/ 144 w 10000"/>
              <a:gd name="connsiteY84" fmla="*/ 9028 h 10000"/>
              <a:gd name="connsiteX85" fmla="*/ 288 w 10000"/>
              <a:gd name="connsiteY85" fmla="*/ 9311 h 10000"/>
              <a:gd name="connsiteX86" fmla="*/ 502 w 10000"/>
              <a:gd name="connsiteY86" fmla="*/ 9531 h 10000"/>
              <a:gd name="connsiteX87" fmla="*/ 788 w 10000"/>
              <a:gd name="connsiteY87" fmla="*/ 9718 h 10000"/>
              <a:gd name="connsiteX88" fmla="*/ 1077 w 10000"/>
              <a:gd name="connsiteY88" fmla="*/ 9876 h 10000"/>
              <a:gd name="connsiteX89" fmla="*/ 1398 w 10000"/>
              <a:gd name="connsiteY89" fmla="*/ 9970 h 10000"/>
              <a:gd name="connsiteX90" fmla="*/ 1792 w 10000"/>
              <a:gd name="connsiteY90" fmla="*/ 10000 h 10000"/>
              <a:gd name="connsiteX91" fmla="*/ 8208 w 10000"/>
              <a:gd name="connsiteY91" fmla="*/ 10000 h 10000"/>
              <a:gd name="connsiteX92" fmla="*/ 8566 w 10000"/>
              <a:gd name="connsiteY92" fmla="*/ 9970 h 10000"/>
              <a:gd name="connsiteX93" fmla="*/ 8889 w 10000"/>
              <a:gd name="connsiteY93" fmla="*/ 9876 h 10000"/>
              <a:gd name="connsiteX94" fmla="*/ 9212 w 10000"/>
              <a:gd name="connsiteY94" fmla="*/ 9718 h 10000"/>
              <a:gd name="connsiteX95" fmla="*/ 9462 w 10000"/>
              <a:gd name="connsiteY95" fmla="*/ 9531 h 10000"/>
              <a:gd name="connsiteX96" fmla="*/ 9677 w 10000"/>
              <a:gd name="connsiteY96" fmla="*/ 9311 h 10000"/>
              <a:gd name="connsiteX97" fmla="*/ 9856 w 10000"/>
              <a:gd name="connsiteY97" fmla="*/ 9028 h 10000"/>
              <a:gd name="connsiteX98" fmla="*/ 9963 w 10000"/>
              <a:gd name="connsiteY98" fmla="*/ 8748 h 10000"/>
              <a:gd name="connsiteX99" fmla="*/ 10000 w 10000"/>
              <a:gd name="connsiteY99" fmla="*/ 8433 h 10000"/>
              <a:gd name="connsiteX100" fmla="*/ 7850 w 10000"/>
              <a:gd name="connsiteY100" fmla="*/ 3135 h 10000"/>
              <a:gd name="connsiteX101" fmla="*/ 7850 w 10000"/>
              <a:gd name="connsiteY101" fmla="*/ 2540 h 10000"/>
              <a:gd name="connsiteX102" fmla="*/ 7814 w 10000"/>
              <a:gd name="connsiteY102" fmla="*/ 2289 h 10000"/>
              <a:gd name="connsiteX103" fmla="*/ 7777 w 10000"/>
              <a:gd name="connsiteY103" fmla="*/ 2038 h 10000"/>
              <a:gd name="connsiteX104" fmla="*/ 7706 w 10000"/>
              <a:gd name="connsiteY104" fmla="*/ 1787 h 10000"/>
              <a:gd name="connsiteX105" fmla="*/ 7635 w 10000"/>
              <a:gd name="connsiteY105" fmla="*/ 1567 h 10000"/>
              <a:gd name="connsiteX106" fmla="*/ 7527 w 10000"/>
              <a:gd name="connsiteY106" fmla="*/ 1349 h 10000"/>
              <a:gd name="connsiteX107" fmla="*/ 7383 w 10000"/>
              <a:gd name="connsiteY107" fmla="*/ 1128 h 10000"/>
              <a:gd name="connsiteX108" fmla="*/ 7204 w 10000"/>
              <a:gd name="connsiteY108" fmla="*/ 940 h 10000"/>
              <a:gd name="connsiteX109" fmla="*/ 7026 w 10000"/>
              <a:gd name="connsiteY109" fmla="*/ 784 h 10000"/>
              <a:gd name="connsiteX110" fmla="*/ 6847 w 10000"/>
              <a:gd name="connsiteY110" fmla="*/ 595 h 10000"/>
              <a:gd name="connsiteX111" fmla="*/ 6631 w 10000"/>
              <a:gd name="connsiteY111" fmla="*/ 471 h 10000"/>
              <a:gd name="connsiteX112" fmla="*/ 6416 w 10000"/>
              <a:gd name="connsiteY112" fmla="*/ 345 h 10000"/>
              <a:gd name="connsiteX113" fmla="*/ 6164 w 10000"/>
              <a:gd name="connsiteY113" fmla="*/ 220 h 10000"/>
              <a:gd name="connsiteX114" fmla="*/ 5914 w 10000"/>
              <a:gd name="connsiteY114" fmla="*/ 126 h 10000"/>
              <a:gd name="connsiteX115" fmla="*/ 5628 w 10000"/>
              <a:gd name="connsiteY115" fmla="*/ 62 h 10000"/>
              <a:gd name="connsiteX116" fmla="*/ 5341 w 10000"/>
              <a:gd name="connsiteY116" fmla="*/ 32 h 10000"/>
              <a:gd name="connsiteX117" fmla="*/ 5055 w 10000"/>
              <a:gd name="connsiteY117" fmla="*/ 0 h 10000"/>
              <a:gd name="connsiteX118" fmla="*/ 4766 w 10000"/>
              <a:gd name="connsiteY11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2724 w 10000"/>
              <a:gd name="connsiteY28" fmla="*/ 4829 h 10000"/>
              <a:gd name="connsiteX29" fmla="*/ 2653 w 10000"/>
              <a:gd name="connsiteY29" fmla="*/ 4797 h 10000"/>
              <a:gd name="connsiteX30" fmla="*/ 2475 w 10000"/>
              <a:gd name="connsiteY30" fmla="*/ 4703 h 10000"/>
              <a:gd name="connsiteX31" fmla="*/ 2367 w 10000"/>
              <a:gd name="connsiteY31" fmla="*/ 4576 h 10000"/>
              <a:gd name="connsiteX32" fmla="*/ 2298 w 10000"/>
              <a:gd name="connsiteY32" fmla="*/ 4401 h 10000"/>
              <a:gd name="connsiteX33" fmla="*/ 2294 w 10000"/>
              <a:gd name="connsiteY33" fmla="*/ 4390 h 10000"/>
              <a:gd name="connsiteX34" fmla="*/ 2330 w 10000"/>
              <a:gd name="connsiteY34" fmla="*/ 4296 h 10000"/>
              <a:gd name="connsiteX35" fmla="*/ 2367 w 10000"/>
              <a:gd name="connsiteY35" fmla="*/ 4201 h 10000"/>
              <a:gd name="connsiteX36" fmla="*/ 2475 w 10000"/>
              <a:gd name="connsiteY36" fmla="*/ 4045 h 10000"/>
              <a:gd name="connsiteX37" fmla="*/ 2653 w 10000"/>
              <a:gd name="connsiteY37" fmla="*/ 3951 h 10000"/>
              <a:gd name="connsiteX38" fmla="*/ 2629 w 10000"/>
              <a:gd name="connsiteY38" fmla="*/ 3947 h 10000"/>
              <a:gd name="connsiteX39" fmla="*/ 3067 w 10000"/>
              <a:gd name="connsiteY39" fmla="*/ 4113 h 10000"/>
              <a:gd name="connsiteX40" fmla="*/ 7304 w 10000"/>
              <a:gd name="connsiteY40" fmla="*/ 4141 h 10000"/>
              <a:gd name="connsiteX41" fmla="*/ 7349 w 10000"/>
              <a:gd name="connsiteY41" fmla="*/ 4749 h 10000"/>
              <a:gd name="connsiteX42" fmla="*/ 7491 w 10000"/>
              <a:gd name="connsiteY42" fmla="*/ 4045 h 10000"/>
              <a:gd name="connsiteX43" fmla="*/ 7635 w 10000"/>
              <a:gd name="connsiteY43" fmla="*/ 4201 h 10000"/>
              <a:gd name="connsiteX44" fmla="*/ 7670 w 10000"/>
              <a:gd name="connsiteY44" fmla="*/ 4296 h 10000"/>
              <a:gd name="connsiteX45" fmla="*/ 7670 w 10000"/>
              <a:gd name="connsiteY45" fmla="*/ 4390 h 10000"/>
              <a:gd name="connsiteX46" fmla="*/ 7670 w 10000"/>
              <a:gd name="connsiteY46" fmla="*/ 4484 h 10000"/>
              <a:gd name="connsiteX47" fmla="*/ 7635 w 10000"/>
              <a:gd name="connsiteY47" fmla="*/ 4576 h 10000"/>
              <a:gd name="connsiteX48" fmla="*/ 7491 w 10000"/>
              <a:gd name="connsiteY48" fmla="*/ 4703 h 10000"/>
              <a:gd name="connsiteX49" fmla="*/ 7349 w 10000"/>
              <a:gd name="connsiteY49" fmla="*/ 4797 h 10000"/>
              <a:gd name="connsiteX50" fmla="*/ 7241 w 10000"/>
              <a:gd name="connsiteY50" fmla="*/ 4829 h 10000"/>
              <a:gd name="connsiteX51" fmla="*/ 7133 w 10000"/>
              <a:gd name="connsiteY51" fmla="*/ 4859 h 10000"/>
              <a:gd name="connsiteX52" fmla="*/ 7026 w 10000"/>
              <a:gd name="connsiteY52" fmla="*/ 4829 h 10000"/>
              <a:gd name="connsiteX53" fmla="*/ 6918 w 10000"/>
              <a:gd name="connsiteY53" fmla="*/ 4797 h 10000"/>
              <a:gd name="connsiteX54" fmla="*/ 6739 w 10000"/>
              <a:gd name="connsiteY54" fmla="*/ 4703 h 10000"/>
              <a:gd name="connsiteX55" fmla="*/ 6631 w 10000"/>
              <a:gd name="connsiteY55" fmla="*/ 4576 h 10000"/>
              <a:gd name="connsiteX56" fmla="*/ 6595 w 10000"/>
              <a:gd name="connsiteY56" fmla="*/ 4484 h 10000"/>
              <a:gd name="connsiteX57" fmla="*/ 6595 w 10000"/>
              <a:gd name="connsiteY57" fmla="*/ 4390 h 10000"/>
              <a:gd name="connsiteX58" fmla="*/ 6595 w 10000"/>
              <a:gd name="connsiteY58" fmla="*/ 4296 h 10000"/>
              <a:gd name="connsiteX59" fmla="*/ 6631 w 10000"/>
              <a:gd name="connsiteY59" fmla="*/ 4201 h 10000"/>
              <a:gd name="connsiteX60" fmla="*/ 6739 w 10000"/>
              <a:gd name="connsiteY60" fmla="*/ 4045 h 10000"/>
              <a:gd name="connsiteX61" fmla="*/ 6918 w 10000"/>
              <a:gd name="connsiteY61" fmla="*/ 3951 h 10000"/>
              <a:gd name="connsiteX62" fmla="*/ 7113 w 10000"/>
              <a:gd name="connsiteY62" fmla="*/ 4883 h 10000"/>
              <a:gd name="connsiteX63" fmla="*/ 7304 w 10000"/>
              <a:gd name="connsiteY63" fmla="*/ 4141 h 10000"/>
              <a:gd name="connsiteX64" fmla="*/ 4766 w 10000"/>
              <a:gd name="connsiteY64" fmla="*/ 0 h 10000"/>
              <a:gd name="connsiteX65" fmla="*/ 4480 w 10000"/>
              <a:gd name="connsiteY65" fmla="*/ 32 h 10000"/>
              <a:gd name="connsiteX66" fmla="*/ 4193 w 10000"/>
              <a:gd name="connsiteY66" fmla="*/ 94 h 10000"/>
              <a:gd name="connsiteX67" fmla="*/ 3943 w 10000"/>
              <a:gd name="connsiteY67" fmla="*/ 188 h 10000"/>
              <a:gd name="connsiteX68" fmla="*/ 3692 w 10000"/>
              <a:gd name="connsiteY68" fmla="*/ 282 h 10000"/>
              <a:gd name="connsiteX69" fmla="*/ 3442 w 10000"/>
              <a:gd name="connsiteY69" fmla="*/ 407 h 10000"/>
              <a:gd name="connsiteX70" fmla="*/ 3190 w 10000"/>
              <a:gd name="connsiteY70" fmla="*/ 565 h 10000"/>
              <a:gd name="connsiteX71" fmla="*/ 3011 w 10000"/>
              <a:gd name="connsiteY71" fmla="*/ 721 h 10000"/>
              <a:gd name="connsiteX72" fmla="*/ 2796 w 10000"/>
              <a:gd name="connsiteY72" fmla="*/ 878 h 10000"/>
              <a:gd name="connsiteX73" fmla="*/ 2653 w 10000"/>
              <a:gd name="connsiteY73" fmla="*/ 1096 h 10000"/>
              <a:gd name="connsiteX74" fmla="*/ 2475 w 10000"/>
              <a:gd name="connsiteY74" fmla="*/ 1285 h 10000"/>
              <a:gd name="connsiteX75" fmla="*/ 2367 w 10000"/>
              <a:gd name="connsiteY75" fmla="*/ 1505 h 10000"/>
              <a:gd name="connsiteX76" fmla="*/ 2259 w 10000"/>
              <a:gd name="connsiteY76" fmla="*/ 1756 h 10000"/>
              <a:gd name="connsiteX77" fmla="*/ 2186 w 10000"/>
              <a:gd name="connsiteY77" fmla="*/ 1974 h 10000"/>
              <a:gd name="connsiteX78" fmla="*/ 2152 w 10000"/>
              <a:gd name="connsiteY78" fmla="*/ 2225 h 10000"/>
              <a:gd name="connsiteX79" fmla="*/ 2115 w 10000"/>
              <a:gd name="connsiteY79" fmla="*/ 2508 h 10000"/>
              <a:gd name="connsiteX80" fmla="*/ 2115 w 10000"/>
              <a:gd name="connsiteY80" fmla="*/ 3135 h 10000"/>
              <a:gd name="connsiteX81" fmla="*/ 0 w 10000"/>
              <a:gd name="connsiteY81" fmla="*/ 8433 h 10000"/>
              <a:gd name="connsiteX82" fmla="*/ 37 w 10000"/>
              <a:gd name="connsiteY82" fmla="*/ 8748 h 10000"/>
              <a:gd name="connsiteX83" fmla="*/ 144 w 10000"/>
              <a:gd name="connsiteY83" fmla="*/ 9028 h 10000"/>
              <a:gd name="connsiteX84" fmla="*/ 288 w 10000"/>
              <a:gd name="connsiteY84" fmla="*/ 9311 h 10000"/>
              <a:gd name="connsiteX85" fmla="*/ 502 w 10000"/>
              <a:gd name="connsiteY85" fmla="*/ 9531 h 10000"/>
              <a:gd name="connsiteX86" fmla="*/ 788 w 10000"/>
              <a:gd name="connsiteY86" fmla="*/ 9718 h 10000"/>
              <a:gd name="connsiteX87" fmla="*/ 1077 w 10000"/>
              <a:gd name="connsiteY87" fmla="*/ 9876 h 10000"/>
              <a:gd name="connsiteX88" fmla="*/ 1398 w 10000"/>
              <a:gd name="connsiteY88" fmla="*/ 9970 h 10000"/>
              <a:gd name="connsiteX89" fmla="*/ 1792 w 10000"/>
              <a:gd name="connsiteY89" fmla="*/ 10000 h 10000"/>
              <a:gd name="connsiteX90" fmla="*/ 8208 w 10000"/>
              <a:gd name="connsiteY90" fmla="*/ 10000 h 10000"/>
              <a:gd name="connsiteX91" fmla="*/ 8566 w 10000"/>
              <a:gd name="connsiteY91" fmla="*/ 9970 h 10000"/>
              <a:gd name="connsiteX92" fmla="*/ 8889 w 10000"/>
              <a:gd name="connsiteY92" fmla="*/ 9876 h 10000"/>
              <a:gd name="connsiteX93" fmla="*/ 9212 w 10000"/>
              <a:gd name="connsiteY93" fmla="*/ 9718 h 10000"/>
              <a:gd name="connsiteX94" fmla="*/ 9462 w 10000"/>
              <a:gd name="connsiteY94" fmla="*/ 9531 h 10000"/>
              <a:gd name="connsiteX95" fmla="*/ 9677 w 10000"/>
              <a:gd name="connsiteY95" fmla="*/ 9311 h 10000"/>
              <a:gd name="connsiteX96" fmla="*/ 9856 w 10000"/>
              <a:gd name="connsiteY96" fmla="*/ 9028 h 10000"/>
              <a:gd name="connsiteX97" fmla="*/ 9963 w 10000"/>
              <a:gd name="connsiteY97" fmla="*/ 8748 h 10000"/>
              <a:gd name="connsiteX98" fmla="*/ 10000 w 10000"/>
              <a:gd name="connsiteY98" fmla="*/ 8433 h 10000"/>
              <a:gd name="connsiteX99" fmla="*/ 7850 w 10000"/>
              <a:gd name="connsiteY99" fmla="*/ 3135 h 10000"/>
              <a:gd name="connsiteX100" fmla="*/ 7850 w 10000"/>
              <a:gd name="connsiteY100" fmla="*/ 2540 h 10000"/>
              <a:gd name="connsiteX101" fmla="*/ 7814 w 10000"/>
              <a:gd name="connsiteY101" fmla="*/ 2289 h 10000"/>
              <a:gd name="connsiteX102" fmla="*/ 7777 w 10000"/>
              <a:gd name="connsiteY102" fmla="*/ 2038 h 10000"/>
              <a:gd name="connsiteX103" fmla="*/ 7706 w 10000"/>
              <a:gd name="connsiteY103" fmla="*/ 1787 h 10000"/>
              <a:gd name="connsiteX104" fmla="*/ 7635 w 10000"/>
              <a:gd name="connsiteY104" fmla="*/ 1567 h 10000"/>
              <a:gd name="connsiteX105" fmla="*/ 7527 w 10000"/>
              <a:gd name="connsiteY105" fmla="*/ 1349 h 10000"/>
              <a:gd name="connsiteX106" fmla="*/ 7383 w 10000"/>
              <a:gd name="connsiteY106" fmla="*/ 1128 h 10000"/>
              <a:gd name="connsiteX107" fmla="*/ 7204 w 10000"/>
              <a:gd name="connsiteY107" fmla="*/ 940 h 10000"/>
              <a:gd name="connsiteX108" fmla="*/ 7026 w 10000"/>
              <a:gd name="connsiteY108" fmla="*/ 784 h 10000"/>
              <a:gd name="connsiteX109" fmla="*/ 6847 w 10000"/>
              <a:gd name="connsiteY109" fmla="*/ 595 h 10000"/>
              <a:gd name="connsiteX110" fmla="*/ 6631 w 10000"/>
              <a:gd name="connsiteY110" fmla="*/ 471 h 10000"/>
              <a:gd name="connsiteX111" fmla="*/ 6416 w 10000"/>
              <a:gd name="connsiteY111" fmla="*/ 345 h 10000"/>
              <a:gd name="connsiteX112" fmla="*/ 6164 w 10000"/>
              <a:gd name="connsiteY112" fmla="*/ 220 h 10000"/>
              <a:gd name="connsiteX113" fmla="*/ 5914 w 10000"/>
              <a:gd name="connsiteY113" fmla="*/ 126 h 10000"/>
              <a:gd name="connsiteX114" fmla="*/ 5628 w 10000"/>
              <a:gd name="connsiteY114" fmla="*/ 62 h 10000"/>
              <a:gd name="connsiteX115" fmla="*/ 5341 w 10000"/>
              <a:gd name="connsiteY115" fmla="*/ 32 h 10000"/>
              <a:gd name="connsiteX116" fmla="*/ 5055 w 10000"/>
              <a:gd name="connsiteY116" fmla="*/ 0 h 10000"/>
              <a:gd name="connsiteX117" fmla="*/ 4766 w 10000"/>
              <a:gd name="connsiteY11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2724 w 10000"/>
              <a:gd name="connsiteY27" fmla="*/ 4829 h 10000"/>
              <a:gd name="connsiteX28" fmla="*/ 2653 w 10000"/>
              <a:gd name="connsiteY28" fmla="*/ 4797 h 10000"/>
              <a:gd name="connsiteX29" fmla="*/ 2475 w 10000"/>
              <a:gd name="connsiteY29" fmla="*/ 4703 h 10000"/>
              <a:gd name="connsiteX30" fmla="*/ 2367 w 10000"/>
              <a:gd name="connsiteY30" fmla="*/ 4576 h 10000"/>
              <a:gd name="connsiteX31" fmla="*/ 2298 w 10000"/>
              <a:gd name="connsiteY31" fmla="*/ 4401 h 10000"/>
              <a:gd name="connsiteX32" fmla="*/ 2294 w 10000"/>
              <a:gd name="connsiteY32" fmla="*/ 4390 h 10000"/>
              <a:gd name="connsiteX33" fmla="*/ 2330 w 10000"/>
              <a:gd name="connsiteY33" fmla="*/ 4296 h 10000"/>
              <a:gd name="connsiteX34" fmla="*/ 2367 w 10000"/>
              <a:gd name="connsiteY34" fmla="*/ 4201 h 10000"/>
              <a:gd name="connsiteX35" fmla="*/ 2475 w 10000"/>
              <a:gd name="connsiteY35" fmla="*/ 4045 h 10000"/>
              <a:gd name="connsiteX36" fmla="*/ 2653 w 10000"/>
              <a:gd name="connsiteY36" fmla="*/ 3951 h 10000"/>
              <a:gd name="connsiteX37" fmla="*/ 2629 w 10000"/>
              <a:gd name="connsiteY37" fmla="*/ 3947 h 10000"/>
              <a:gd name="connsiteX38" fmla="*/ 3067 w 10000"/>
              <a:gd name="connsiteY38" fmla="*/ 4113 h 10000"/>
              <a:gd name="connsiteX39" fmla="*/ 7304 w 10000"/>
              <a:gd name="connsiteY39" fmla="*/ 4141 h 10000"/>
              <a:gd name="connsiteX40" fmla="*/ 7349 w 10000"/>
              <a:gd name="connsiteY40" fmla="*/ 4749 h 10000"/>
              <a:gd name="connsiteX41" fmla="*/ 7491 w 10000"/>
              <a:gd name="connsiteY41" fmla="*/ 4045 h 10000"/>
              <a:gd name="connsiteX42" fmla="*/ 7635 w 10000"/>
              <a:gd name="connsiteY42" fmla="*/ 4201 h 10000"/>
              <a:gd name="connsiteX43" fmla="*/ 7670 w 10000"/>
              <a:gd name="connsiteY43" fmla="*/ 4296 h 10000"/>
              <a:gd name="connsiteX44" fmla="*/ 7670 w 10000"/>
              <a:gd name="connsiteY44" fmla="*/ 4390 h 10000"/>
              <a:gd name="connsiteX45" fmla="*/ 7670 w 10000"/>
              <a:gd name="connsiteY45" fmla="*/ 4484 h 10000"/>
              <a:gd name="connsiteX46" fmla="*/ 7635 w 10000"/>
              <a:gd name="connsiteY46" fmla="*/ 4576 h 10000"/>
              <a:gd name="connsiteX47" fmla="*/ 7491 w 10000"/>
              <a:gd name="connsiteY47" fmla="*/ 4703 h 10000"/>
              <a:gd name="connsiteX48" fmla="*/ 7349 w 10000"/>
              <a:gd name="connsiteY48" fmla="*/ 4797 h 10000"/>
              <a:gd name="connsiteX49" fmla="*/ 7241 w 10000"/>
              <a:gd name="connsiteY49" fmla="*/ 4829 h 10000"/>
              <a:gd name="connsiteX50" fmla="*/ 7133 w 10000"/>
              <a:gd name="connsiteY50" fmla="*/ 4859 h 10000"/>
              <a:gd name="connsiteX51" fmla="*/ 7026 w 10000"/>
              <a:gd name="connsiteY51" fmla="*/ 4829 h 10000"/>
              <a:gd name="connsiteX52" fmla="*/ 6918 w 10000"/>
              <a:gd name="connsiteY52" fmla="*/ 4797 h 10000"/>
              <a:gd name="connsiteX53" fmla="*/ 6739 w 10000"/>
              <a:gd name="connsiteY53" fmla="*/ 4703 h 10000"/>
              <a:gd name="connsiteX54" fmla="*/ 6631 w 10000"/>
              <a:gd name="connsiteY54" fmla="*/ 4576 h 10000"/>
              <a:gd name="connsiteX55" fmla="*/ 6595 w 10000"/>
              <a:gd name="connsiteY55" fmla="*/ 4484 h 10000"/>
              <a:gd name="connsiteX56" fmla="*/ 6595 w 10000"/>
              <a:gd name="connsiteY56" fmla="*/ 4390 h 10000"/>
              <a:gd name="connsiteX57" fmla="*/ 6595 w 10000"/>
              <a:gd name="connsiteY57" fmla="*/ 4296 h 10000"/>
              <a:gd name="connsiteX58" fmla="*/ 6631 w 10000"/>
              <a:gd name="connsiteY58" fmla="*/ 4201 h 10000"/>
              <a:gd name="connsiteX59" fmla="*/ 6739 w 10000"/>
              <a:gd name="connsiteY59" fmla="*/ 4045 h 10000"/>
              <a:gd name="connsiteX60" fmla="*/ 6918 w 10000"/>
              <a:gd name="connsiteY60" fmla="*/ 3951 h 10000"/>
              <a:gd name="connsiteX61" fmla="*/ 7113 w 10000"/>
              <a:gd name="connsiteY61" fmla="*/ 4883 h 10000"/>
              <a:gd name="connsiteX62" fmla="*/ 7304 w 10000"/>
              <a:gd name="connsiteY62" fmla="*/ 4141 h 10000"/>
              <a:gd name="connsiteX63" fmla="*/ 4766 w 10000"/>
              <a:gd name="connsiteY63" fmla="*/ 0 h 10000"/>
              <a:gd name="connsiteX64" fmla="*/ 4480 w 10000"/>
              <a:gd name="connsiteY64" fmla="*/ 32 h 10000"/>
              <a:gd name="connsiteX65" fmla="*/ 4193 w 10000"/>
              <a:gd name="connsiteY65" fmla="*/ 94 h 10000"/>
              <a:gd name="connsiteX66" fmla="*/ 3943 w 10000"/>
              <a:gd name="connsiteY66" fmla="*/ 188 h 10000"/>
              <a:gd name="connsiteX67" fmla="*/ 3692 w 10000"/>
              <a:gd name="connsiteY67" fmla="*/ 282 h 10000"/>
              <a:gd name="connsiteX68" fmla="*/ 3442 w 10000"/>
              <a:gd name="connsiteY68" fmla="*/ 407 h 10000"/>
              <a:gd name="connsiteX69" fmla="*/ 3190 w 10000"/>
              <a:gd name="connsiteY69" fmla="*/ 565 h 10000"/>
              <a:gd name="connsiteX70" fmla="*/ 3011 w 10000"/>
              <a:gd name="connsiteY70" fmla="*/ 721 h 10000"/>
              <a:gd name="connsiteX71" fmla="*/ 2796 w 10000"/>
              <a:gd name="connsiteY71" fmla="*/ 878 h 10000"/>
              <a:gd name="connsiteX72" fmla="*/ 2653 w 10000"/>
              <a:gd name="connsiteY72" fmla="*/ 1096 h 10000"/>
              <a:gd name="connsiteX73" fmla="*/ 2475 w 10000"/>
              <a:gd name="connsiteY73" fmla="*/ 1285 h 10000"/>
              <a:gd name="connsiteX74" fmla="*/ 2367 w 10000"/>
              <a:gd name="connsiteY74" fmla="*/ 1505 h 10000"/>
              <a:gd name="connsiteX75" fmla="*/ 2259 w 10000"/>
              <a:gd name="connsiteY75" fmla="*/ 1756 h 10000"/>
              <a:gd name="connsiteX76" fmla="*/ 2186 w 10000"/>
              <a:gd name="connsiteY76" fmla="*/ 1974 h 10000"/>
              <a:gd name="connsiteX77" fmla="*/ 2152 w 10000"/>
              <a:gd name="connsiteY77" fmla="*/ 2225 h 10000"/>
              <a:gd name="connsiteX78" fmla="*/ 2115 w 10000"/>
              <a:gd name="connsiteY78" fmla="*/ 2508 h 10000"/>
              <a:gd name="connsiteX79" fmla="*/ 2115 w 10000"/>
              <a:gd name="connsiteY79" fmla="*/ 3135 h 10000"/>
              <a:gd name="connsiteX80" fmla="*/ 0 w 10000"/>
              <a:gd name="connsiteY80" fmla="*/ 8433 h 10000"/>
              <a:gd name="connsiteX81" fmla="*/ 37 w 10000"/>
              <a:gd name="connsiteY81" fmla="*/ 8748 h 10000"/>
              <a:gd name="connsiteX82" fmla="*/ 144 w 10000"/>
              <a:gd name="connsiteY82" fmla="*/ 9028 h 10000"/>
              <a:gd name="connsiteX83" fmla="*/ 288 w 10000"/>
              <a:gd name="connsiteY83" fmla="*/ 9311 h 10000"/>
              <a:gd name="connsiteX84" fmla="*/ 502 w 10000"/>
              <a:gd name="connsiteY84" fmla="*/ 9531 h 10000"/>
              <a:gd name="connsiteX85" fmla="*/ 788 w 10000"/>
              <a:gd name="connsiteY85" fmla="*/ 9718 h 10000"/>
              <a:gd name="connsiteX86" fmla="*/ 1077 w 10000"/>
              <a:gd name="connsiteY86" fmla="*/ 9876 h 10000"/>
              <a:gd name="connsiteX87" fmla="*/ 1398 w 10000"/>
              <a:gd name="connsiteY87" fmla="*/ 9970 h 10000"/>
              <a:gd name="connsiteX88" fmla="*/ 1792 w 10000"/>
              <a:gd name="connsiteY88" fmla="*/ 10000 h 10000"/>
              <a:gd name="connsiteX89" fmla="*/ 8208 w 10000"/>
              <a:gd name="connsiteY89" fmla="*/ 10000 h 10000"/>
              <a:gd name="connsiteX90" fmla="*/ 8566 w 10000"/>
              <a:gd name="connsiteY90" fmla="*/ 9970 h 10000"/>
              <a:gd name="connsiteX91" fmla="*/ 8889 w 10000"/>
              <a:gd name="connsiteY91" fmla="*/ 9876 h 10000"/>
              <a:gd name="connsiteX92" fmla="*/ 9212 w 10000"/>
              <a:gd name="connsiteY92" fmla="*/ 9718 h 10000"/>
              <a:gd name="connsiteX93" fmla="*/ 9462 w 10000"/>
              <a:gd name="connsiteY93" fmla="*/ 9531 h 10000"/>
              <a:gd name="connsiteX94" fmla="*/ 9677 w 10000"/>
              <a:gd name="connsiteY94" fmla="*/ 9311 h 10000"/>
              <a:gd name="connsiteX95" fmla="*/ 9856 w 10000"/>
              <a:gd name="connsiteY95" fmla="*/ 9028 h 10000"/>
              <a:gd name="connsiteX96" fmla="*/ 9963 w 10000"/>
              <a:gd name="connsiteY96" fmla="*/ 8748 h 10000"/>
              <a:gd name="connsiteX97" fmla="*/ 10000 w 10000"/>
              <a:gd name="connsiteY97" fmla="*/ 8433 h 10000"/>
              <a:gd name="connsiteX98" fmla="*/ 7850 w 10000"/>
              <a:gd name="connsiteY98" fmla="*/ 3135 h 10000"/>
              <a:gd name="connsiteX99" fmla="*/ 7850 w 10000"/>
              <a:gd name="connsiteY99" fmla="*/ 2540 h 10000"/>
              <a:gd name="connsiteX100" fmla="*/ 7814 w 10000"/>
              <a:gd name="connsiteY100" fmla="*/ 2289 h 10000"/>
              <a:gd name="connsiteX101" fmla="*/ 7777 w 10000"/>
              <a:gd name="connsiteY101" fmla="*/ 2038 h 10000"/>
              <a:gd name="connsiteX102" fmla="*/ 7706 w 10000"/>
              <a:gd name="connsiteY102" fmla="*/ 1787 h 10000"/>
              <a:gd name="connsiteX103" fmla="*/ 7635 w 10000"/>
              <a:gd name="connsiteY103" fmla="*/ 1567 h 10000"/>
              <a:gd name="connsiteX104" fmla="*/ 7527 w 10000"/>
              <a:gd name="connsiteY104" fmla="*/ 1349 h 10000"/>
              <a:gd name="connsiteX105" fmla="*/ 7383 w 10000"/>
              <a:gd name="connsiteY105" fmla="*/ 1128 h 10000"/>
              <a:gd name="connsiteX106" fmla="*/ 7204 w 10000"/>
              <a:gd name="connsiteY106" fmla="*/ 940 h 10000"/>
              <a:gd name="connsiteX107" fmla="*/ 7026 w 10000"/>
              <a:gd name="connsiteY107" fmla="*/ 784 h 10000"/>
              <a:gd name="connsiteX108" fmla="*/ 6847 w 10000"/>
              <a:gd name="connsiteY108" fmla="*/ 595 h 10000"/>
              <a:gd name="connsiteX109" fmla="*/ 6631 w 10000"/>
              <a:gd name="connsiteY109" fmla="*/ 471 h 10000"/>
              <a:gd name="connsiteX110" fmla="*/ 6416 w 10000"/>
              <a:gd name="connsiteY110" fmla="*/ 345 h 10000"/>
              <a:gd name="connsiteX111" fmla="*/ 6164 w 10000"/>
              <a:gd name="connsiteY111" fmla="*/ 220 h 10000"/>
              <a:gd name="connsiteX112" fmla="*/ 5914 w 10000"/>
              <a:gd name="connsiteY112" fmla="*/ 126 h 10000"/>
              <a:gd name="connsiteX113" fmla="*/ 5628 w 10000"/>
              <a:gd name="connsiteY113" fmla="*/ 62 h 10000"/>
              <a:gd name="connsiteX114" fmla="*/ 5341 w 10000"/>
              <a:gd name="connsiteY114" fmla="*/ 32 h 10000"/>
              <a:gd name="connsiteX115" fmla="*/ 5055 w 10000"/>
              <a:gd name="connsiteY115" fmla="*/ 0 h 10000"/>
              <a:gd name="connsiteX116" fmla="*/ 4766 w 10000"/>
              <a:gd name="connsiteY11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2724 w 10000"/>
              <a:gd name="connsiteY26" fmla="*/ 4829 h 10000"/>
              <a:gd name="connsiteX27" fmla="*/ 2653 w 10000"/>
              <a:gd name="connsiteY27" fmla="*/ 4797 h 10000"/>
              <a:gd name="connsiteX28" fmla="*/ 2475 w 10000"/>
              <a:gd name="connsiteY28" fmla="*/ 4703 h 10000"/>
              <a:gd name="connsiteX29" fmla="*/ 2367 w 10000"/>
              <a:gd name="connsiteY29" fmla="*/ 4576 h 10000"/>
              <a:gd name="connsiteX30" fmla="*/ 2298 w 10000"/>
              <a:gd name="connsiteY30" fmla="*/ 4401 h 10000"/>
              <a:gd name="connsiteX31" fmla="*/ 2294 w 10000"/>
              <a:gd name="connsiteY31" fmla="*/ 4390 h 10000"/>
              <a:gd name="connsiteX32" fmla="*/ 2330 w 10000"/>
              <a:gd name="connsiteY32" fmla="*/ 4296 h 10000"/>
              <a:gd name="connsiteX33" fmla="*/ 2367 w 10000"/>
              <a:gd name="connsiteY33" fmla="*/ 4201 h 10000"/>
              <a:gd name="connsiteX34" fmla="*/ 2475 w 10000"/>
              <a:gd name="connsiteY34" fmla="*/ 4045 h 10000"/>
              <a:gd name="connsiteX35" fmla="*/ 2653 w 10000"/>
              <a:gd name="connsiteY35" fmla="*/ 3951 h 10000"/>
              <a:gd name="connsiteX36" fmla="*/ 2629 w 10000"/>
              <a:gd name="connsiteY36" fmla="*/ 3947 h 10000"/>
              <a:gd name="connsiteX37" fmla="*/ 3067 w 10000"/>
              <a:gd name="connsiteY37" fmla="*/ 4113 h 10000"/>
              <a:gd name="connsiteX38" fmla="*/ 7304 w 10000"/>
              <a:gd name="connsiteY38" fmla="*/ 4141 h 10000"/>
              <a:gd name="connsiteX39" fmla="*/ 7349 w 10000"/>
              <a:gd name="connsiteY39" fmla="*/ 4749 h 10000"/>
              <a:gd name="connsiteX40" fmla="*/ 7491 w 10000"/>
              <a:gd name="connsiteY40" fmla="*/ 4045 h 10000"/>
              <a:gd name="connsiteX41" fmla="*/ 7635 w 10000"/>
              <a:gd name="connsiteY41" fmla="*/ 4201 h 10000"/>
              <a:gd name="connsiteX42" fmla="*/ 7670 w 10000"/>
              <a:gd name="connsiteY42" fmla="*/ 4296 h 10000"/>
              <a:gd name="connsiteX43" fmla="*/ 7670 w 10000"/>
              <a:gd name="connsiteY43" fmla="*/ 4390 h 10000"/>
              <a:gd name="connsiteX44" fmla="*/ 7670 w 10000"/>
              <a:gd name="connsiteY44" fmla="*/ 4484 h 10000"/>
              <a:gd name="connsiteX45" fmla="*/ 7635 w 10000"/>
              <a:gd name="connsiteY45" fmla="*/ 4576 h 10000"/>
              <a:gd name="connsiteX46" fmla="*/ 7491 w 10000"/>
              <a:gd name="connsiteY46" fmla="*/ 4703 h 10000"/>
              <a:gd name="connsiteX47" fmla="*/ 7349 w 10000"/>
              <a:gd name="connsiteY47" fmla="*/ 4797 h 10000"/>
              <a:gd name="connsiteX48" fmla="*/ 7241 w 10000"/>
              <a:gd name="connsiteY48" fmla="*/ 4829 h 10000"/>
              <a:gd name="connsiteX49" fmla="*/ 7133 w 10000"/>
              <a:gd name="connsiteY49" fmla="*/ 4859 h 10000"/>
              <a:gd name="connsiteX50" fmla="*/ 7026 w 10000"/>
              <a:gd name="connsiteY50" fmla="*/ 4829 h 10000"/>
              <a:gd name="connsiteX51" fmla="*/ 6918 w 10000"/>
              <a:gd name="connsiteY51" fmla="*/ 4797 h 10000"/>
              <a:gd name="connsiteX52" fmla="*/ 6739 w 10000"/>
              <a:gd name="connsiteY52" fmla="*/ 4703 h 10000"/>
              <a:gd name="connsiteX53" fmla="*/ 6631 w 10000"/>
              <a:gd name="connsiteY53" fmla="*/ 4576 h 10000"/>
              <a:gd name="connsiteX54" fmla="*/ 6595 w 10000"/>
              <a:gd name="connsiteY54" fmla="*/ 4484 h 10000"/>
              <a:gd name="connsiteX55" fmla="*/ 6595 w 10000"/>
              <a:gd name="connsiteY55" fmla="*/ 4390 h 10000"/>
              <a:gd name="connsiteX56" fmla="*/ 6595 w 10000"/>
              <a:gd name="connsiteY56" fmla="*/ 4296 h 10000"/>
              <a:gd name="connsiteX57" fmla="*/ 6631 w 10000"/>
              <a:gd name="connsiteY57" fmla="*/ 4201 h 10000"/>
              <a:gd name="connsiteX58" fmla="*/ 6739 w 10000"/>
              <a:gd name="connsiteY58" fmla="*/ 4045 h 10000"/>
              <a:gd name="connsiteX59" fmla="*/ 6918 w 10000"/>
              <a:gd name="connsiteY59" fmla="*/ 3951 h 10000"/>
              <a:gd name="connsiteX60" fmla="*/ 7113 w 10000"/>
              <a:gd name="connsiteY60" fmla="*/ 4883 h 10000"/>
              <a:gd name="connsiteX61" fmla="*/ 7304 w 10000"/>
              <a:gd name="connsiteY61" fmla="*/ 4141 h 10000"/>
              <a:gd name="connsiteX62" fmla="*/ 4766 w 10000"/>
              <a:gd name="connsiteY62" fmla="*/ 0 h 10000"/>
              <a:gd name="connsiteX63" fmla="*/ 4480 w 10000"/>
              <a:gd name="connsiteY63" fmla="*/ 32 h 10000"/>
              <a:gd name="connsiteX64" fmla="*/ 4193 w 10000"/>
              <a:gd name="connsiteY64" fmla="*/ 94 h 10000"/>
              <a:gd name="connsiteX65" fmla="*/ 3943 w 10000"/>
              <a:gd name="connsiteY65" fmla="*/ 188 h 10000"/>
              <a:gd name="connsiteX66" fmla="*/ 3692 w 10000"/>
              <a:gd name="connsiteY66" fmla="*/ 282 h 10000"/>
              <a:gd name="connsiteX67" fmla="*/ 3442 w 10000"/>
              <a:gd name="connsiteY67" fmla="*/ 407 h 10000"/>
              <a:gd name="connsiteX68" fmla="*/ 3190 w 10000"/>
              <a:gd name="connsiteY68" fmla="*/ 565 h 10000"/>
              <a:gd name="connsiteX69" fmla="*/ 3011 w 10000"/>
              <a:gd name="connsiteY69" fmla="*/ 721 h 10000"/>
              <a:gd name="connsiteX70" fmla="*/ 2796 w 10000"/>
              <a:gd name="connsiteY70" fmla="*/ 878 h 10000"/>
              <a:gd name="connsiteX71" fmla="*/ 2653 w 10000"/>
              <a:gd name="connsiteY71" fmla="*/ 1096 h 10000"/>
              <a:gd name="connsiteX72" fmla="*/ 2475 w 10000"/>
              <a:gd name="connsiteY72" fmla="*/ 1285 h 10000"/>
              <a:gd name="connsiteX73" fmla="*/ 2367 w 10000"/>
              <a:gd name="connsiteY73" fmla="*/ 1505 h 10000"/>
              <a:gd name="connsiteX74" fmla="*/ 2259 w 10000"/>
              <a:gd name="connsiteY74" fmla="*/ 1756 h 10000"/>
              <a:gd name="connsiteX75" fmla="*/ 2186 w 10000"/>
              <a:gd name="connsiteY75" fmla="*/ 1974 h 10000"/>
              <a:gd name="connsiteX76" fmla="*/ 2152 w 10000"/>
              <a:gd name="connsiteY76" fmla="*/ 2225 h 10000"/>
              <a:gd name="connsiteX77" fmla="*/ 2115 w 10000"/>
              <a:gd name="connsiteY77" fmla="*/ 2508 h 10000"/>
              <a:gd name="connsiteX78" fmla="*/ 2115 w 10000"/>
              <a:gd name="connsiteY78" fmla="*/ 3135 h 10000"/>
              <a:gd name="connsiteX79" fmla="*/ 0 w 10000"/>
              <a:gd name="connsiteY79" fmla="*/ 8433 h 10000"/>
              <a:gd name="connsiteX80" fmla="*/ 37 w 10000"/>
              <a:gd name="connsiteY80" fmla="*/ 8748 h 10000"/>
              <a:gd name="connsiteX81" fmla="*/ 144 w 10000"/>
              <a:gd name="connsiteY81" fmla="*/ 9028 h 10000"/>
              <a:gd name="connsiteX82" fmla="*/ 288 w 10000"/>
              <a:gd name="connsiteY82" fmla="*/ 9311 h 10000"/>
              <a:gd name="connsiteX83" fmla="*/ 502 w 10000"/>
              <a:gd name="connsiteY83" fmla="*/ 9531 h 10000"/>
              <a:gd name="connsiteX84" fmla="*/ 788 w 10000"/>
              <a:gd name="connsiteY84" fmla="*/ 9718 h 10000"/>
              <a:gd name="connsiteX85" fmla="*/ 1077 w 10000"/>
              <a:gd name="connsiteY85" fmla="*/ 9876 h 10000"/>
              <a:gd name="connsiteX86" fmla="*/ 1398 w 10000"/>
              <a:gd name="connsiteY86" fmla="*/ 9970 h 10000"/>
              <a:gd name="connsiteX87" fmla="*/ 1792 w 10000"/>
              <a:gd name="connsiteY87" fmla="*/ 10000 h 10000"/>
              <a:gd name="connsiteX88" fmla="*/ 8208 w 10000"/>
              <a:gd name="connsiteY88" fmla="*/ 10000 h 10000"/>
              <a:gd name="connsiteX89" fmla="*/ 8566 w 10000"/>
              <a:gd name="connsiteY89" fmla="*/ 9970 h 10000"/>
              <a:gd name="connsiteX90" fmla="*/ 8889 w 10000"/>
              <a:gd name="connsiteY90" fmla="*/ 9876 h 10000"/>
              <a:gd name="connsiteX91" fmla="*/ 9212 w 10000"/>
              <a:gd name="connsiteY91" fmla="*/ 9718 h 10000"/>
              <a:gd name="connsiteX92" fmla="*/ 9462 w 10000"/>
              <a:gd name="connsiteY92" fmla="*/ 9531 h 10000"/>
              <a:gd name="connsiteX93" fmla="*/ 9677 w 10000"/>
              <a:gd name="connsiteY93" fmla="*/ 9311 h 10000"/>
              <a:gd name="connsiteX94" fmla="*/ 9856 w 10000"/>
              <a:gd name="connsiteY94" fmla="*/ 9028 h 10000"/>
              <a:gd name="connsiteX95" fmla="*/ 9963 w 10000"/>
              <a:gd name="connsiteY95" fmla="*/ 8748 h 10000"/>
              <a:gd name="connsiteX96" fmla="*/ 10000 w 10000"/>
              <a:gd name="connsiteY96" fmla="*/ 8433 h 10000"/>
              <a:gd name="connsiteX97" fmla="*/ 7850 w 10000"/>
              <a:gd name="connsiteY97" fmla="*/ 3135 h 10000"/>
              <a:gd name="connsiteX98" fmla="*/ 7850 w 10000"/>
              <a:gd name="connsiteY98" fmla="*/ 2540 h 10000"/>
              <a:gd name="connsiteX99" fmla="*/ 7814 w 10000"/>
              <a:gd name="connsiteY99" fmla="*/ 2289 h 10000"/>
              <a:gd name="connsiteX100" fmla="*/ 7777 w 10000"/>
              <a:gd name="connsiteY100" fmla="*/ 2038 h 10000"/>
              <a:gd name="connsiteX101" fmla="*/ 7706 w 10000"/>
              <a:gd name="connsiteY101" fmla="*/ 1787 h 10000"/>
              <a:gd name="connsiteX102" fmla="*/ 7635 w 10000"/>
              <a:gd name="connsiteY102" fmla="*/ 1567 h 10000"/>
              <a:gd name="connsiteX103" fmla="*/ 7527 w 10000"/>
              <a:gd name="connsiteY103" fmla="*/ 1349 h 10000"/>
              <a:gd name="connsiteX104" fmla="*/ 7383 w 10000"/>
              <a:gd name="connsiteY104" fmla="*/ 1128 h 10000"/>
              <a:gd name="connsiteX105" fmla="*/ 7204 w 10000"/>
              <a:gd name="connsiteY105" fmla="*/ 940 h 10000"/>
              <a:gd name="connsiteX106" fmla="*/ 7026 w 10000"/>
              <a:gd name="connsiteY106" fmla="*/ 784 h 10000"/>
              <a:gd name="connsiteX107" fmla="*/ 6847 w 10000"/>
              <a:gd name="connsiteY107" fmla="*/ 595 h 10000"/>
              <a:gd name="connsiteX108" fmla="*/ 6631 w 10000"/>
              <a:gd name="connsiteY108" fmla="*/ 471 h 10000"/>
              <a:gd name="connsiteX109" fmla="*/ 6416 w 10000"/>
              <a:gd name="connsiteY109" fmla="*/ 345 h 10000"/>
              <a:gd name="connsiteX110" fmla="*/ 6164 w 10000"/>
              <a:gd name="connsiteY110" fmla="*/ 220 h 10000"/>
              <a:gd name="connsiteX111" fmla="*/ 5914 w 10000"/>
              <a:gd name="connsiteY111" fmla="*/ 126 h 10000"/>
              <a:gd name="connsiteX112" fmla="*/ 5628 w 10000"/>
              <a:gd name="connsiteY112" fmla="*/ 62 h 10000"/>
              <a:gd name="connsiteX113" fmla="*/ 5341 w 10000"/>
              <a:gd name="connsiteY113" fmla="*/ 32 h 10000"/>
              <a:gd name="connsiteX114" fmla="*/ 5055 w 10000"/>
              <a:gd name="connsiteY114" fmla="*/ 0 h 10000"/>
              <a:gd name="connsiteX115" fmla="*/ 4766 w 10000"/>
              <a:gd name="connsiteY11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2724 w 10000"/>
              <a:gd name="connsiteY25" fmla="*/ 4829 h 10000"/>
              <a:gd name="connsiteX26" fmla="*/ 2653 w 10000"/>
              <a:gd name="connsiteY26" fmla="*/ 4797 h 10000"/>
              <a:gd name="connsiteX27" fmla="*/ 2475 w 10000"/>
              <a:gd name="connsiteY27" fmla="*/ 4703 h 10000"/>
              <a:gd name="connsiteX28" fmla="*/ 2367 w 10000"/>
              <a:gd name="connsiteY28" fmla="*/ 4576 h 10000"/>
              <a:gd name="connsiteX29" fmla="*/ 2298 w 10000"/>
              <a:gd name="connsiteY29" fmla="*/ 4401 h 10000"/>
              <a:gd name="connsiteX30" fmla="*/ 2294 w 10000"/>
              <a:gd name="connsiteY30" fmla="*/ 4390 h 10000"/>
              <a:gd name="connsiteX31" fmla="*/ 2330 w 10000"/>
              <a:gd name="connsiteY31" fmla="*/ 4296 h 10000"/>
              <a:gd name="connsiteX32" fmla="*/ 2367 w 10000"/>
              <a:gd name="connsiteY32" fmla="*/ 4201 h 10000"/>
              <a:gd name="connsiteX33" fmla="*/ 2475 w 10000"/>
              <a:gd name="connsiteY33" fmla="*/ 4045 h 10000"/>
              <a:gd name="connsiteX34" fmla="*/ 2653 w 10000"/>
              <a:gd name="connsiteY34" fmla="*/ 3951 h 10000"/>
              <a:gd name="connsiteX35" fmla="*/ 2629 w 10000"/>
              <a:gd name="connsiteY35" fmla="*/ 3947 h 10000"/>
              <a:gd name="connsiteX36" fmla="*/ 3067 w 10000"/>
              <a:gd name="connsiteY36" fmla="*/ 4113 h 10000"/>
              <a:gd name="connsiteX37" fmla="*/ 7304 w 10000"/>
              <a:gd name="connsiteY37" fmla="*/ 4141 h 10000"/>
              <a:gd name="connsiteX38" fmla="*/ 7349 w 10000"/>
              <a:gd name="connsiteY38" fmla="*/ 4749 h 10000"/>
              <a:gd name="connsiteX39" fmla="*/ 7491 w 10000"/>
              <a:gd name="connsiteY39" fmla="*/ 4045 h 10000"/>
              <a:gd name="connsiteX40" fmla="*/ 7635 w 10000"/>
              <a:gd name="connsiteY40" fmla="*/ 4201 h 10000"/>
              <a:gd name="connsiteX41" fmla="*/ 7670 w 10000"/>
              <a:gd name="connsiteY41" fmla="*/ 4296 h 10000"/>
              <a:gd name="connsiteX42" fmla="*/ 7670 w 10000"/>
              <a:gd name="connsiteY42" fmla="*/ 4390 h 10000"/>
              <a:gd name="connsiteX43" fmla="*/ 7670 w 10000"/>
              <a:gd name="connsiteY43" fmla="*/ 4484 h 10000"/>
              <a:gd name="connsiteX44" fmla="*/ 7635 w 10000"/>
              <a:gd name="connsiteY44" fmla="*/ 4576 h 10000"/>
              <a:gd name="connsiteX45" fmla="*/ 7491 w 10000"/>
              <a:gd name="connsiteY45" fmla="*/ 4703 h 10000"/>
              <a:gd name="connsiteX46" fmla="*/ 7349 w 10000"/>
              <a:gd name="connsiteY46" fmla="*/ 4797 h 10000"/>
              <a:gd name="connsiteX47" fmla="*/ 7241 w 10000"/>
              <a:gd name="connsiteY47" fmla="*/ 4829 h 10000"/>
              <a:gd name="connsiteX48" fmla="*/ 7133 w 10000"/>
              <a:gd name="connsiteY48" fmla="*/ 4859 h 10000"/>
              <a:gd name="connsiteX49" fmla="*/ 7026 w 10000"/>
              <a:gd name="connsiteY49" fmla="*/ 4829 h 10000"/>
              <a:gd name="connsiteX50" fmla="*/ 6918 w 10000"/>
              <a:gd name="connsiteY50" fmla="*/ 4797 h 10000"/>
              <a:gd name="connsiteX51" fmla="*/ 6739 w 10000"/>
              <a:gd name="connsiteY51" fmla="*/ 4703 h 10000"/>
              <a:gd name="connsiteX52" fmla="*/ 6631 w 10000"/>
              <a:gd name="connsiteY52" fmla="*/ 4576 h 10000"/>
              <a:gd name="connsiteX53" fmla="*/ 6595 w 10000"/>
              <a:gd name="connsiteY53" fmla="*/ 4484 h 10000"/>
              <a:gd name="connsiteX54" fmla="*/ 6595 w 10000"/>
              <a:gd name="connsiteY54" fmla="*/ 4390 h 10000"/>
              <a:gd name="connsiteX55" fmla="*/ 6595 w 10000"/>
              <a:gd name="connsiteY55" fmla="*/ 4296 h 10000"/>
              <a:gd name="connsiteX56" fmla="*/ 6631 w 10000"/>
              <a:gd name="connsiteY56" fmla="*/ 4201 h 10000"/>
              <a:gd name="connsiteX57" fmla="*/ 6739 w 10000"/>
              <a:gd name="connsiteY57" fmla="*/ 4045 h 10000"/>
              <a:gd name="connsiteX58" fmla="*/ 6918 w 10000"/>
              <a:gd name="connsiteY58" fmla="*/ 3951 h 10000"/>
              <a:gd name="connsiteX59" fmla="*/ 7113 w 10000"/>
              <a:gd name="connsiteY59" fmla="*/ 4883 h 10000"/>
              <a:gd name="connsiteX60" fmla="*/ 7304 w 10000"/>
              <a:gd name="connsiteY60" fmla="*/ 4141 h 10000"/>
              <a:gd name="connsiteX61" fmla="*/ 4766 w 10000"/>
              <a:gd name="connsiteY61" fmla="*/ 0 h 10000"/>
              <a:gd name="connsiteX62" fmla="*/ 4480 w 10000"/>
              <a:gd name="connsiteY62" fmla="*/ 32 h 10000"/>
              <a:gd name="connsiteX63" fmla="*/ 4193 w 10000"/>
              <a:gd name="connsiteY63" fmla="*/ 94 h 10000"/>
              <a:gd name="connsiteX64" fmla="*/ 3943 w 10000"/>
              <a:gd name="connsiteY64" fmla="*/ 188 h 10000"/>
              <a:gd name="connsiteX65" fmla="*/ 3692 w 10000"/>
              <a:gd name="connsiteY65" fmla="*/ 282 h 10000"/>
              <a:gd name="connsiteX66" fmla="*/ 3442 w 10000"/>
              <a:gd name="connsiteY66" fmla="*/ 407 h 10000"/>
              <a:gd name="connsiteX67" fmla="*/ 3190 w 10000"/>
              <a:gd name="connsiteY67" fmla="*/ 565 h 10000"/>
              <a:gd name="connsiteX68" fmla="*/ 3011 w 10000"/>
              <a:gd name="connsiteY68" fmla="*/ 721 h 10000"/>
              <a:gd name="connsiteX69" fmla="*/ 2796 w 10000"/>
              <a:gd name="connsiteY69" fmla="*/ 878 h 10000"/>
              <a:gd name="connsiteX70" fmla="*/ 2653 w 10000"/>
              <a:gd name="connsiteY70" fmla="*/ 1096 h 10000"/>
              <a:gd name="connsiteX71" fmla="*/ 2475 w 10000"/>
              <a:gd name="connsiteY71" fmla="*/ 1285 h 10000"/>
              <a:gd name="connsiteX72" fmla="*/ 2367 w 10000"/>
              <a:gd name="connsiteY72" fmla="*/ 1505 h 10000"/>
              <a:gd name="connsiteX73" fmla="*/ 2259 w 10000"/>
              <a:gd name="connsiteY73" fmla="*/ 1756 h 10000"/>
              <a:gd name="connsiteX74" fmla="*/ 2186 w 10000"/>
              <a:gd name="connsiteY74" fmla="*/ 1974 h 10000"/>
              <a:gd name="connsiteX75" fmla="*/ 2152 w 10000"/>
              <a:gd name="connsiteY75" fmla="*/ 2225 h 10000"/>
              <a:gd name="connsiteX76" fmla="*/ 2115 w 10000"/>
              <a:gd name="connsiteY76" fmla="*/ 2508 h 10000"/>
              <a:gd name="connsiteX77" fmla="*/ 2115 w 10000"/>
              <a:gd name="connsiteY77" fmla="*/ 3135 h 10000"/>
              <a:gd name="connsiteX78" fmla="*/ 0 w 10000"/>
              <a:gd name="connsiteY78" fmla="*/ 8433 h 10000"/>
              <a:gd name="connsiteX79" fmla="*/ 37 w 10000"/>
              <a:gd name="connsiteY79" fmla="*/ 8748 h 10000"/>
              <a:gd name="connsiteX80" fmla="*/ 144 w 10000"/>
              <a:gd name="connsiteY80" fmla="*/ 9028 h 10000"/>
              <a:gd name="connsiteX81" fmla="*/ 288 w 10000"/>
              <a:gd name="connsiteY81" fmla="*/ 9311 h 10000"/>
              <a:gd name="connsiteX82" fmla="*/ 502 w 10000"/>
              <a:gd name="connsiteY82" fmla="*/ 9531 h 10000"/>
              <a:gd name="connsiteX83" fmla="*/ 788 w 10000"/>
              <a:gd name="connsiteY83" fmla="*/ 9718 h 10000"/>
              <a:gd name="connsiteX84" fmla="*/ 1077 w 10000"/>
              <a:gd name="connsiteY84" fmla="*/ 9876 h 10000"/>
              <a:gd name="connsiteX85" fmla="*/ 1398 w 10000"/>
              <a:gd name="connsiteY85" fmla="*/ 9970 h 10000"/>
              <a:gd name="connsiteX86" fmla="*/ 1792 w 10000"/>
              <a:gd name="connsiteY86" fmla="*/ 10000 h 10000"/>
              <a:gd name="connsiteX87" fmla="*/ 8208 w 10000"/>
              <a:gd name="connsiteY87" fmla="*/ 10000 h 10000"/>
              <a:gd name="connsiteX88" fmla="*/ 8566 w 10000"/>
              <a:gd name="connsiteY88" fmla="*/ 9970 h 10000"/>
              <a:gd name="connsiteX89" fmla="*/ 8889 w 10000"/>
              <a:gd name="connsiteY89" fmla="*/ 9876 h 10000"/>
              <a:gd name="connsiteX90" fmla="*/ 9212 w 10000"/>
              <a:gd name="connsiteY90" fmla="*/ 9718 h 10000"/>
              <a:gd name="connsiteX91" fmla="*/ 9462 w 10000"/>
              <a:gd name="connsiteY91" fmla="*/ 9531 h 10000"/>
              <a:gd name="connsiteX92" fmla="*/ 9677 w 10000"/>
              <a:gd name="connsiteY92" fmla="*/ 9311 h 10000"/>
              <a:gd name="connsiteX93" fmla="*/ 9856 w 10000"/>
              <a:gd name="connsiteY93" fmla="*/ 9028 h 10000"/>
              <a:gd name="connsiteX94" fmla="*/ 9963 w 10000"/>
              <a:gd name="connsiteY94" fmla="*/ 8748 h 10000"/>
              <a:gd name="connsiteX95" fmla="*/ 10000 w 10000"/>
              <a:gd name="connsiteY95" fmla="*/ 8433 h 10000"/>
              <a:gd name="connsiteX96" fmla="*/ 7850 w 10000"/>
              <a:gd name="connsiteY96" fmla="*/ 3135 h 10000"/>
              <a:gd name="connsiteX97" fmla="*/ 7850 w 10000"/>
              <a:gd name="connsiteY97" fmla="*/ 2540 h 10000"/>
              <a:gd name="connsiteX98" fmla="*/ 7814 w 10000"/>
              <a:gd name="connsiteY98" fmla="*/ 2289 h 10000"/>
              <a:gd name="connsiteX99" fmla="*/ 7777 w 10000"/>
              <a:gd name="connsiteY99" fmla="*/ 2038 h 10000"/>
              <a:gd name="connsiteX100" fmla="*/ 7706 w 10000"/>
              <a:gd name="connsiteY100" fmla="*/ 1787 h 10000"/>
              <a:gd name="connsiteX101" fmla="*/ 7635 w 10000"/>
              <a:gd name="connsiteY101" fmla="*/ 1567 h 10000"/>
              <a:gd name="connsiteX102" fmla="*/ 7527 w 10000"/>
              <a:gd name="connsiteY102" fmla="*/ 1349 h 10000"/>
              <a:gd name="connsiteX103" fmla="*/ 7383 w 10000"/>
              <a:gd name="connsiteY103" fmla="*/ 1128 h 10000"/>
              <a:gd name="connsiteX104" fmla="*/ 7204 w 10000"/>
              <a:gd name="connsiteY104" fmla="*/ 940 h 10000"/>
              <a:gd name="connsiteX105" fmla="*/ 7026 w 10000"/>
              <a:gd name="connsiteY105" fmla="*/ 784 h 10000"/>
              <a:gd name="connsiteX106" fmla="*/ 6847 w 10000"/>
              <a:gd name="connsiteY106" fmla="*/ 595 h 10000"/>
              <a:gd name="connsiteX107" fmla="*/ 6631 w 10000"/>
              <a:gd name="connsiteY107" fmla="*/ 471 h 10000"/>
              <a:gd name="connsiteX108" fmla="*/ 6416 w 10000"/>
              <a:gd name="connsiteY108" fmla="*/ 345 h 10000"/>
              <a:gd name="connsiteX109" fmla="*/ 6164 w 10000"/>
              <a:gd name="connsiteY109" fmla="*/ 220 h 10000"/>
              <a:gd name="connsiteX110" fmla="*/ 5914 w 10000"/>
              <a:gd name="connsiteY110" fmla="*/ 126 h 10000"/>
              <a:gd name="connsiteX111" fmla="*/ 5628 w 10000"/>
              <a:gd name="connsiteY111" fmla="*/ 62 h 10000"/>
              <a:gd name="connsiteX112" fmla="*/ 5341 w 10000"/>
              <a:gd name="connsiteY112" fmla="*/ 32 h 10000"/>
              <a:gd name="connsiteX113" fmla="*/ 5055 w 10000"/>
              <a:gd name="connsiteY113" fmla="*/ 0 h 10000"/>
              <a:gd name="connsiteX114" fmla="*/ 4766 w 10000"/>
              <a:gd name="connsiteY11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2724 w 10000"/>
              <a:gd name="connsiteY24" fmla="*/ 4829 h 10000"/>
              <a:gd name="connsiteX25" fmla="*/ 2653 w 10000"/>
              <a:gd name="connsiteY25" fmla="*/ 4797 h 10000"/>
              <a:gd name="connsiteX26" fmla="*/ 2475 w 10000"/>
              <a:gd name="connsiteY26" fmla="*/ 4703 h 10000"/>
              <a:gd name="connsiteX27" fmla="*/ 2367 w 10000"/>
              <a:gd name="connsiteY27" fmla="*/ 4576 h 10000"/>
              <a:gd name="connsiteX28" fmla="*/ 2298 w 10000"/>
              <a:gd name="connsiteY28" fmla="*/ 4401 h 10000"/>
              <a:gd name="connsiteX29" fmla="*/ 2294 w 10000"/>
              <a:gd name="connsiteY29" fmla="*/ 4390 h 10000"/>
              <a:gd name="connsiteX30" fmla="*/ 2330 w 10000"/>
              <a:gd name="connsiteY30" fmla="*/ 4296 h 10000"/>
              <a:gd name="connsiteX31" fmla="*/ 2367 w 10000"/>
              <a:gd name="connsiteY31" fmla="*/ 4201 h 10000"/>
              <a:gd name="connsiteX32" fmla="*/ 2475 w 10000"/>
              <a:gd name="connsiteY32" fmla="*/ 4045 h 10000"/>
              <a:gd name="connsiteX33" fmla="*/ 2653 w 10000"/>
              <a:gd name="connsiteY33" fmla="*/ 3951 h 10000"/>
              <a:gd name="connsiteX34" fmla="*/ 2629 w 10000"/>
              <a:gd name="connsiteY34" fmla="*/ 3947 h 10000"/>
              <a:gd name="connsiteX35" fmla="*/ 3067 w 10000"/>
              <a:gd name="connsiteY35" fmla="*/ 4113 h 10000"/>
              <a:gd name="connsiteX36" fmla="*/ 7304 w 10000"/>
              <a:gd name="connsiteY36" fmla="*/ 4141 h 10000"/>
              <a:gd name="connsiteX37" fmla="*/ 7349 w 10000"/>
              <a:gd name="connsiteY37" fmla="*/ 4749 h 10000"/>
              <a:gd name="connsiteX38" fmla="*/ 7491 w 10000"/>
              <a:gd name="connsiteY38" fmla="*/ 4045 h 10000"/>
              <a:gd name="connsiteX39" fmla="*/ 7635 w 10000"/>
              <a:gd name="connsiteY39" fmla="*/ 4201 h 10000"/>
              <a:gd name="connsiteX40" fmla="*/ 7670 w 10000"/>
              <a:gd name="connsiteY40" fmla="*/ 4296 h 10000"/>
              <a:gd name="connsiteX41" fmla="*/ 7670 w 10000"/>
              <a:gd name="connsiteY41" fmla="*/ 4390 h 10000"/>
              <a:gd name="connsiteX42" fmla="*/ 7670 w 10000"/>
              <a:gd name="connsiteY42" fmla="*/ 4484 h 10000"/>
              <a:gd name="connsiteX43" fmla="*/ 7635 w 10000"/>
              <a:gd name="connsiteY43" fmla="*/ 4576 h 10000"/>
              <a:gd name="connsiteX44" fmla="*/ 7491 w 10000"/>
              <a:gd name="connsiteY44" fmla="*/ 4703 h 10000"/>
              <a:gd name="connsiteX45" fmla="*/ 7349 w 10000"/>
              <a:gd name="connsiteY45" fmla="*/ 4797 h 10000"/>
              <a:gd name="connsiteX46" fmla="*/ 7241 w 10000"/>
              <a:gd name="connsiteY46" fmla="*/ 4829 h 10000"/>
              <a:gd name="connsiteX47" fmla="*/ 7133 w 10000"/>
              <a:gd name="connsiteY47" fmla="*/ 4859 h 10000"/>
              <a:gd name="connsiteX48" fmla="*/ 7026 w 10000"/>
              <a:gd name="connsiteY48" fmla="*/ 4829 h 10000"/>
              <a:gd name="connsiteX49" fmla="*/ 6918 w 10000"/>
              <a:gd name="connsiteY49" fmla="*/ 4797 h 10000"/>
              <a:gd name="connsiteX50" fmla="*/ 6739 w 10000"/>
              <a:gd name="connsiteY50" fmla="*/ 4703 h 10000"/>
              <a:gd name="connsiteX51" fmla="*/ 6631 w 10000"/>
              <a:gd name="connsiteY51" fmla="*/ 4576 h 10000"/>
              <a:gd name="connsiteX52" fmla="*/ 6595 w 10000"/>
              <a:gd name="connsiteY52" fmla="*/ 4484 h 10000"/>
              <a:gd name="connsiteX53" fmla="*/ 6595 w 10000"/>
              <a:gd name="connsiteY53" fmla="*/ 4390 h 10000"/>
              <a:gd name="connsiteX54" fmla="*/ 6595 w 10000"/>
              <a:gd name="connsiteY54" fmla="*/ 4296 h 10000"/>
              <a:gd name="connsiteX55" fmla="*/ 6631 w 10000"/>
              <a:gd name="connsiteY55" fmla="*/ 4201 h 10000"/>
              <a:gd name="connsiteX56" fmla="*/ 6739 w 10000"/>
              <a:gd name="connsiteY56" fmla="*/ 4045 h 10000"/>
              <a:gd name="connsiteX57" fmla="*/ 6918 w 10000"/>
              <a:gd name="connsiteY57" fmla="*/ 3951 h 10000"/>
              <a:gd name="connsiteX58" fmla="*/ 7113 w 10000"/>
              <a:gd name="connsiteY58" fmla="*/ 4883 h 10000"/>
              <a:gd name="connsiteX59" fmla="*/ 7304 w 10000"/>
              <a:gd name="connsiteY59" fmla="*/ 4141 h 10000"/>
              <a:gd name="connsiteX60" fmla="*/ 4766 w 10000"/>
              <a:gd name="connsiteY60" fmla="*/ 0 h 10000"/>
              <a:gd name="connsiteX61" fmla="*/ 4480 w 10000"/>
              <a:gd name="connsiteY61" fmla="*/ 32 h 10000"/>
              <a:gd name="connsiteX62" fmla="*/ 4193 w 10000"/>
              <a:gd name="connsiteY62" fmla="*/ 94 h 10000"/>
              <a:gd name="connsiteX63" fmla="*/ 3943 w 10000"/>
              <a:gd name="connsiteY63" fmla="*/ 188 h 10000"/>
              <a:gd name="connsiteX64" fmla="*/ 3692 w 10000"/>
              <a:gd name="connsiteY64" fmla="*/ 282 h 10000"/>
              <a:gd name="connsiteX65" fmla="*/ 3442 w 10000"/>
              <a:gd name="connsiteY65" fmla="*/ 407 h 10000"/>
              <a:gd name="connsiteX66" fmla="*/ 3190 w 10000"/>
              <a:gd name="connsiteY66" fmla="*/ 565 h 10000"/>
              <a:gd name="connsiteX67" fmla="*/ 3011 w 10000"/>
              <a:gd name="connsiteY67" fmla="*/ 721 h 10000"/>
              <a:gd name="connsiteX68" fmla="*/ 2796 w 10000"/>
              <a:gd name="connsiteY68" fmla="*/ 878 h 10000"/>
              <a:gd name="connsiteX69" fmla="*/ 2653 w 10000"/>
              <a:gd name="connsiteY69" fmla="*/ 1096 h 10000"/>
              <a:gd name="connsiteX70" fmla="*/ 2475 w 10000"/>
              <a:gd name="connsiteY70" fmla="*/ 1285 h 10000"/>
              <a:gd name="connsiteX71" fmla="*/ 2367 w 10000"/>
              <a:gd name="connsiteY71" fmla="*/ 1505 h 10000"/>
              <a:gd name="connsiteX72" fmla="*/ 2259 w 10000"/>
              <a:gd name="connsiteY72" fmla="*/ 1756 h 10000"/>
              <a:gd name="connsiteX73" fmla="*/ 2186 w 10000"/>
              <a:gd name="connsiteY73" fmla="*/ 1974 h 10000"/>
              <a:gd name="connsiteX74" fmla="*/ 2152 w 10000"/>
              <a:gd name="connsiteY74" fmla="*/ 2225 h 10000"/>
              <a:gd name="connsiteX75" fmla="*/ 2115 w 10000"/>
              <a:gd name="connsiteY75" fmla="*/ 2508 h 10000"/>
              <a:gd name="connsiteX76" fmla="*/ 2115 w 10000"/>
              <a:gd name="connsiteY76" fmla="*/ 3135 h 10000"/>
              <a:gd name="connsiteX77" fmla="*/ 0 w 10000"/>
              <a:gd name="connsiteY77" fmla="*/ 8433 h 10000"/>
              <a:gd name="connsiteX78" fmla="*/ 37 w 10000"/>
              <a:gd name="connsiteY78" fmla="*/ 8748 h 10000"/>
              <a:gd name="connsiteX79" fmla="*/ 144 w 10000"/>
              <a:gd name="connsiteY79" fmla="*/ 9028 h 10000"/>
              <a:gd name="connsiteX80" fmla="*/ 288 w 10000"/>
              <a:gd name="connsiteY80" fmla="*/ 9311 h 10000"/>
              <a:gd name="connsiteX81" fmla="*/ 502 w 10000"/>
              <a:gd name="connsiteY81" fmla="*/ 9531 h 10000"/>
              <a:gd name="connsiteX82" fmla="*/ 788 w 10000"/>
              <a:gd name="connsiteY82" fmla="*/ 9718 h 10000"/>
              <a:gd name="connsiteX83" fmla="*/ 1077 w 10000"/>
              <a:gd name="connsiteY83" fmla="*/ 9876 h 10000"/>
              <a:gd name="connsiteX84" fmla="*/ 1398 w 10000"/>
              <a:gd name="connsiteY84" fmla="*/ 9970 h 10000"/>
              <a:gd name="connsiteX85" fmla="*/ 1792 w 10000"/>
              <a:gd name="connsiteY85" fmla="*/ 10000 h 10000"/>
              <a:gd name="connsiteX86" fmla="*/ 8208 w 10000"/>
              <a:gd name="connsiteY86" fmla="*/ 10000 h 10000"/>
              <a:gd name="connsiteX87" fmla="*/ 8566 w 10000"/>
              <a:gd name="connsiteY87" fmla="*/ 9970 h 10000"/>
              <a:gd name="connsiteX88" fmla="*/ 8889 w 10000"/>
              <a:gd name="connsiteY88" fmla="*/ 9876 h 10000"/>
              <a:gd name="connsiteX89" fmla="*/ 9212 w 10000"/>
              <a:gd name="connsiteY89" fmla="*/ 9718 h 10000"/>
              <a:gd name="connsiteX90" fmla="*/ 9462 w 10000"/>
              <a:gd name="connsiteY90" fmla="*/ 9531 h 10000"/>
              <a:gd name="connsiteX91" fmla="*/ 9677 w 10000"/>
              <a:gd name="connsiteY91" fmla="*/ 9311 h 10000"/>
              <a:gd name="connsiteX92" fmla="*/ 9856 w 10000"/>
              <a:gd name="connsiteY92" fmla="*/ 9028 h 10000"/>
              <a:gd name="connsiteX93" fmla="*/ 9963 w 10000"/>
              <a:gd name="connsiteY93" fmla="*/ 8748 h 10000"/>
              <a:gd name="connsiteX94" fmla="*/ 10000 w 10000"/>
              <a:gd name="connsiteY94" fmla="*/ 8433 h 10000"/>
              <a:gd name="connsiteX95" fmla="*/ 7850 w 10000"/>
              <a:gd name="connsiteY95" fmla="*/ 3135 h 10000"/>
              <a:gd name="connsiteX96" fmla="*/ 7850 w 10000"/>
              <a:gd name="connsiteY96" fmla="*/ 2540 h 10000"/>
              <a:gd name="connsiteX97" fmla="*/ 7814 w 10000"/>
              <a:gd name="connsiteY97" fmla="*/ 2289 h 10000"/>
              <a:gd name="connsiteX98" fmla="*/ 7777 w 10000"/>
              <a:gd name="connsiteY98" fmla="*/ 2038 h 10000"/>
              <a:gd name="connsiteX99" fmla="*/ 7706 w 10000"/>
              <a:gd name="connsiteY99" fmla="*/ 1787 h 10000"/>
              <a:gd name="connsiteX100" fmla="*/ 7635 w 10000"/>
              <a:gd name="connsiteY100" fmla="*/ 1567 h 10000"/>
              <a:gd name="connsiteX101" fmla="*/ 7527 w 10000"/>
              <a:gd name="connsiteY101" fmla="*/ 1349 h 10000"/>
              <a:gd name="connsiteX102" fmla="*/ 7383 w 10000"/>
              <a:gd name="connsiteY102" fmla="*/ 1128 h 10000"/>
              <a:gd name="connsiteX103" fmla="*/ 7204 w 10000"/>
              <a:gd name="connsiteY103" fmla="*/ 940 h 10000"/>
              <a:gd name="connsiteX104" fmla="*/ 7026 w 10000"/>
              <a:gd name="connsiteY104" fmla="*/ 784 h 10000"/>
              <a:gd name="connsiteX105" fmla="*/ 6847 w 10000"/>
              <a:gd name="connsiteY105" fmla="*/ 595 h 10000"/>
              <a:gd name="connsiteX106" fmla="*/ 6631 w 10000"/>
              <a:gd name="connsiteY106" fmla="*/ 471 h 10000"/>
              <a:gd name="connsiteX107" fmla="*/ 6416 w 10000"/>
              <a:gd name="connsiteY107" fmla="*/ 345 h 10000"/>
              <a:gd name="connsiteX108" fmla="*/ 6164 w 10000"/>
              <a:gd name="connsiteY108" fmla="*/ 220 h 10000"/>
              <a:gd name="connsiteX109" fmla="*/ 5914 w 10000"/>
              <a:gd name="connsiteY109" fmla="*/ 126 h 10000"/>
              <a:gd name="connsiteX110" fmla="*/ 5628 w 10000"/>
              <a:gd name="connsiteY110" fmla="*/ 62 h 10000"/>
              <a:gd name="connsiteX111" fmla="*/ 5341 w 10000"/>
              <a:gd name="connsiteY111" fmla="*/ 32 h 10000"/>
              <a:gd name="connsiteX112" fmla="*/ 5055 w 10000"/>
              <a:gd name="connsiteY112" fmla="*/ 0 h 10000"/>
              <a:gd name="connsiteX113" fmla="*/ 4766 w 10000"/>
              <a:gd name="connsiteY11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2724 w 10000"/>
              <a:gd name="connsiteY23" fmla="*/ 4829 h 10000"/>
              <a:gd name="connsiteX24" fmla="*/ 2653 w 10000"/>
              <a:gd name="connsiteY24" fmla="*/ 4797 h 10000"/>
              <a:gd name="connsiteX25" fmla="*/ 2475 w 10000"/>
              <a:gd name="connsiteY25" fmla="*/ 4703 h 10000"/>
              <a:gd name="connsiteX26" fmla="*/ 2367 w 10000"/>
              <a:gd name="connsiteY26" fmla="*/ 4576 h 10000"/>
              <a:gd name="connsiteX27" fmla="*/ 2298 w 10000"/>
              <a:gd name="connsiteY27" fmla="*/ 4401 h 10000"/>
              <a:gd name="connsiteX28" fmla="*/ 2294 w 10000"/>
              <a:gd name="connsiteY28" fmla="*/ 4390 h 10000"/>
              <a:gd name="connsiteX29" fmla="*/ 2330 w 10000"/>
              <a:gd name="connsiteY29" fmla="*/ 4296 h 10000"/>
              <a:gd name="connsiteX30" fmla="*/ 2367 w 10000"/>
              <a:gd name="connsiteY30" fmla="*/ 4201 h 10000"/>
              <a:gd name="connsiteX31" fmla="*/ 2475 w 10000"/>
              <a:gd name="connsiteY31" fmla="*/ 4045 h 10000"/>
              <a:gd name="connsiteX32" fmla="*/ 2653 w 10000"/>
              <a:gd name="connsiteY32" fmla="*/ 3951 h 10000"/>
              <a:gd name="connsiteX33" fmla="*/ 2629 w 10000"/>
              <a:gd name="connsiteY33" fmla="*/ 3947 h 10000"/>
              <a:gd name="connsiteX34" fmla="*/ 3067 w 10000"/>
              <a:gd name="connsiteY34" fmla="*/ 4113 h 10000"/>
              <a:gd name="connsiteX35" fmla="*/ 7304 w 10000"/>
              <a:gd name="connsiteY35" fmla="*/ 4141 h 10000"/>
              <a:gd name="connsiteX36" fmla="*/ 7349 w 10000"/>
              <a:gd name="connsiteY36" fmla="*/ 4749 h 10000"/>
              <a:gd name="connsiteX37" fmla="*/ 7491 w 10000"/>
              <a:gd name="connsiteY37" fmla="*/ 4045 h 10000"/>
              <a:gd name="connsiteX38" fmla="*/ 7635 w 10000"/>
              <a:gd name="connsiteY38" fmla="*/ 4201 h 10000"/>
              <a:gd name="connsiteX39" fmla="*/ 7670 w 10000"/>
              <a:gd name="connsiteY39" fmla="*/ 4296 h 10000"/>
              <a:gd name="connsiteX40" fmla="*/ 7670 w 10000"/>
              <a:gd name="connsiteY40" fmla="*/ 4390 h 10000"/>
              <a:gd name="connsiteX41" fmla="*/ 7670 w 10000"/>
              <a:gd name="connsiteY41" fmla="*/ 4484 h 10000"/>
              <a:gd name="connsiteX42" fmla="*/ 7635 w 10000"/>
              <a:gd name="connsiteY42" fmla="*/ 4576 h 10000"/>
              <a:gd name="connsiteX43" fmla="*/ 7491 w 10000"/>
              <a:gd name="connsiteY43" fmla="*/ 4703 h 10000"/>
              <a:gd name="connsiteX44" fmla="*/ 7349 w 10000"/>
              <a:gd name="connsiteY44" fmla="*/ 4797 h 10000"/>
              <a:gd name="connsiteX45" fmla="*/ 7241 w 10000"/>
              <a:gd name="connsiteY45" fmla="*/ 4829 h 10000"/>
              <a:gd name="connsiteX46" fmla="*/ 7133 w 10000"/>
              <a:gd name="connsiteY46" fmla="*/ 4859 h 10000"/>
              <a:gd name="connsiteX47" fmla="*/ 7026 w 10000"/>
              <a:gd name="connsiteY47" fmla="*/ 4829 h 10000"/>
              <a:gd name="connsiteX48" fmla="*/ 6918 w 10000"/>
              <a:gd name="connsiteY48" fmla="*/ 4797 h 10000"/>
              <a:gd name="connsiteX49" fmla="*/ 6739 w 10000"/>
              <a:gd name="connsiteY49" fmla="*/ 4703 h 10000"/>
              <a:gd name="connsiteX50" fmla="*/ 6631 w 10000"/>
              <a:gd name="connsiteY50" fmla="*/ 4576 h 10000"/>
              <a:gd name="connsiteX51" fmla="*/ 6595 w 10000"/>
              <a:gd name="connsiteY51" fmla="*/ 4484 h 10000"/>
              <a:gd name="connsiteX52" fmla="*/ 6595 w 10000"/>
              <a:gd name="connsiteY52" fmla="*/ 4390 h 10000"/>
              <a:gd name="connsiteX53" fmla="*/ 6595 w 10000"/>
              <a:gd name="connsiteY53" fmla="*/ 4296 h 10000"/>
              <a:gd name="connsiteX54" fmla="*/ 6631 w 10000"/>
              <a:gd name="connsiteY54" fmla="*/ 4201 h 10000"/>
              <a:gd name="connsiteX55" fmla="*/ 6739 w 10000"/>
              <a:gd name="connsiteY55" fmla="*/ 4045 h 10000"/>
              <a:gd name="connsiteX56" fmla="*/ 6918 w 10000"/>
              <a:gd name="connsiteY56" fmla="*/ 3951 h 10000"/>
              <a:gd name="connsiteX57" fmla="*/ 7113 w 10000"/>
              <a:gd name="connsiteY57" fmla="*/ 4883 h 10000"/>
              <a:gd name="connsiteX58" fmla="*/ 7304 w 10000"/>
              <a:gd name="connsiteY58" fmla="*/ 4141 h 10000"/>
              <a:gd name="connsiteX59" fmla="*/ 4766 w 10000"/>
              <a:gd name="connsiteY59" fmla="*/ 0 h 10000"/>
              <a:gd name="connsiteX60" fmla="*/ 4480 w 10000"/>
              <a:gd name="connsiteY60" fmla="*/ 32 h 10000"/>
              <a:gd name="connsiteX61" fmla="*/ 4193 w 10000"/>
              <a:gd name="connsiteY61" fmla="*/ 94 h 10000"/>
              <a:gd name="connsiteX62" fmla="*/ 3943 w 10000"/>
              <a:gd name="connsiteY62" fmla="*/ 188 h 10000"/>
              <a:gd name="connsiteX63" fmla="*/ 3692 w 10000"/>
              <a:gd name="connsiteY63" fmla="*/ 282 h 10000"/>
              <a:gd name="connsiteX64" fmla="*/ 3442 w 10000"/>
              <a:gd name="connsiteY64" fmla="*/ 407 h 10000"/>
              <a:gd name="connsiteX65" fmla="*/ 3190 w 10000"/>
              <a:gd name="connsiteY65" fmla="*/ 565 h 10000"/>
              <a:gd name="connsiteX66" fmla="*/ 3011 w 10000"/>
              <a:gd name="connsiteY66" fmla="*/ 721 h 10000"/>
              <a:gd name="connsiteX67" fmla="*/ 2796 w 10000"/>
              <a:gd name="connsiteY67" fmla="*/ 878 h 10000"/>
              <a:gd name="connsiteX68" fmla="*/ 2653 w 10000"/>
              <a:gd name="connsiteY68" fmla="*/ 1096 h 10000"/>
              <a:gd name="connsiteX69" fmla="*/ 2475 w 10000"/>
              <a:gd name="connsiteY69" fmla="*/ 1285 h 10000"/>
              <a:gd name="connsiteX70" fmla="*/ 2367 w 10000"/>
              <a:gd name="connsiteY70" fmla="*/ 1505 h 10000"/>
              <a:gd name="connsiteX71" fmla="*/ 2259 w 10000"/>
              <a:gd name="connsiteY71" fmla="*/ 1756 h 10000"/>
              <a:gd name="connsiteX72" fmla="*/ 2186 w 10000"/>
              <a:gd name="connsiteY72" fmla="*/ 1974 h 10000"/>
              <a:gd name="connsiteX73" fmla="*/ 2152 w 10000"/>
              <a:gd name="connsiteY73" fmla="*/ 2225 h 10000"/>
              <a:gd name="connsiteX74" fmla="*/ 2115 w 10000"/>
              <a:gd name="connsiteY74" fmla="*/ 2508 h 10000"/>
              <a:gd name="connsiteX75" fmla="*/ 2115 w 10000"/>
              <a:gd name="connsiteY75" fmla="*/ 3135 h 10000"/>
              <a:gd name="connsiteX76" fmla="*/ 0 w 10000"/>
              <a:gd name="connsiteY76" fmla="*/ 8433 h 10000"/>
              <a:gd name="connsiteX77" fmla="*/ 37 w 10000"/>
              <a:gd name="connsiteY77" fmla="*/ 8748 h 10000"/>
              <a:gd name="connsiteX78" fmla="*/ 144 w 10000"/>
              <a:gd name="connsiteY78" fmla="*/ 9028 h 10000"/>
              <a:gd name="connsiteX79" fmla="*/ 288 w 10000"/>
              <a:gd name="connsiteY79" fmla="*/ 9311 h 10000"/>
              <a:gd name="connsiteX80" fmla="*/ 502 w 10000"/>
              <a:gd name="connsiteY80" fmla="*/ 9531 h 10000"/>
              <a:gd name="connsiteX81" fmla="*/ 788 w 10000"/>
              <a:gd name="connsiteY81" fmla="*/ 9718 h 10000"/>
              <a:gd name="connsiteX82" fmla="*/ 1077 w 10000"/>
              <a:gd name="connsiteY82" fmla="*/ 9876 h 10000"/>
              <a:gd name="connsiteX83" fmla="*/ 1398 w 10000"/>
              <a:gd name="connsiteY83" fmla="*/ 9970 h 10000"/>
              <a:gd name="connsiteX84" fmla="*/ 1792 w 10000"/>
              <a:gd name="connsiteY84" fmla="*/ 10000 h 10000"/>
              <a:gd name="connsiteX85" fmla="*/ 8208 w 10000"/>
              <a:gd name="connsiteY85" fmla="*/ 10000 h 10000"/>
              <a:gd name="connsiteX86" fmla="*/ 8566 w 10000"/>
              <a:gd name="connsiteY86" fmla="*/ 9970 h 10000"/>
              <a:gd name="connsiteX87" fmla="*/ 8889 w 10000"/>
              <a:gd name="connsiteY87" fmla="*/ 9876 h 10000"/>
              <a:gd name="connsiteX88" fmla="*/ 9212 w 10000"/>
              <a:gd name="connsiteY88" fmla="*/ 9718 h 10000"/>
              <a:gd name="connsiteX89" fmla="*/ 9462 w 10000"/>
              <a:gd name="connsiteY89" fmla="*/ 9531 h 10000"/>
              <a:gd name="connsiteX90" fmla="*/ 9677 w 10000"/>
              <a:gd name="connsiteY90" fmla="*/ 9311 h 10000"/>
              <a:gd name="connsiteX91" fmla="*/ 9856 w 10000"/>
              <a:gd name="connsiteY91" fmla="*/ 9028 h 10000"/>
              <a:gd name="connsiteX92" fmla="*/ 9963 w 10000"/>
              <a:gd name="connsiteY92" fmla="*/ 8748 h 10000"/>
              <a:gd name="connsiteX93" fmla="*/ 10000 w 10000"/>
              <a:gd name="connsiteY93" fmla="*/ 8433 h 10000"/>
              <a:gd name="connsiteX94" fmla="*/ 7850 w 10000"/>
              <a:gd name="connsiteY94" fmla="*/ 3135 h 10000"/>
              <a:gd name="connsiteX95" fmla="*/ 7850 w 10000"/>
              <a:gd name="connsiteY95" fmla="*/ 2540 h 10000"/>
              <a:gd name="connsiteX96" fmla="*/ 7814 w 10000"/>
              <a:gd name="connsiteY96" fmla="*/ 2289 h 10000"/>
              <a:gd name="connsiteX97" fmla="*/ 7777 w 10000"/>
              <a:gd name="connsiteY97" fmla="*/ 2038 h 10000"/>
              <a:gd name="connsiteX98" fmla="*/ 7706 w 10000"/>
              <a:gd name="connsiteY98" fmla="*/ 1787 h 10000"/>
              <a:gd name="connsiteX99" fmla="*/ 7635 w 10000"/>
              <a:gd name="connsiteY99" fmla="*/ 1567 h 10000"/>
              <a:gd name="connsiteX100" fmla="*/ 7527 w 10000"/>
              <a:gd name="connsiteY100" fmla="*/ 1349 h 10000"/>
              <a:gd name="connsiteX101" fmla="*/ 7383 w 10000"/>
              <a:gd name="connsiteY101" fmla="*/ 1128 h 10000"/>
              <a:gd name="connsiteX102" fmla="*/ 7204 w 10000"/>
              <a:gd name="connsiteY102" fmla="*/ 940 h 10000"/>
              <a:gd name="connsiteX103" fmla="*/ 7026 w 10000"/>
              <a:gd name="connsiteY103" fmla="*/ 784 h 10000"/>
              <a:gd name="connsiteX104" fmla="*/ 6847 w 10000"/>
              <a:gd name="connsiteY104" fmla="*/ 595 h 10000"/>
              <a:gd name="connsiteX105" fmla="*/ 6631 w 10000"/>
              <a:gd name="connsiteY105" fmla="*/ 471 h 10000"/>
              <a:gd name="connsiteX106" fmla="*/ 6416 w 10000"/>
              <a:gd name="connsiteY106" fmla="*/ 345 h 10000"/>
              <a:gd name="connsiteX107" fmla="*/ 6164 w 10000"/>
              <a:gd name="connsiteY107" fmla="*/ 220 h 10000"/>
              <a:gd name="connsiteX108" fmla="*/ 5914 w 10000"/>
              <a:gd name="connsiteY108" fmla="*/ 126 h 10000"/>
              <a:gd name="connsiteX109" fmla="*/ 5628 w 10000"/>
              <a:gd name="connsiteY109" fmla="*/ 62 h 10000"/>
              <a:gd name="connsiteX110" fmla="*/ 5341 w 10000"/>
              <a:gd name="connsiteY110" fmla="*/ 32 h 10000"/>
              <a:gd name="connsiteX111" fmla="*/ 5055 w 10000"/>
              <a:gd name="connsiteY111" fmla="*/ 0 h 10000"/>
              <a:gd name="connsiteX112" fmla="*/ 4766 w 10000"/>
              <a:gd name="connsiteY11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2724 w 10000"/>
              <a:gd name="connsiteY22" fmla="*/ 4829 h 10000"/>
              <a:gd name="connsiteX23" fmla="*/ 2653 w 10000"/>
              <a:gd name="connsiteY23" fmla="*/ 4797 h 10000"/>
              <a:gd name="connsiteX24" fmla="*/ 2475 w 10000"/>
              <a:gd name="connsiteY24" fmla="*/ 4703 h 10000"/>
              <a:gd name="connsiteX25" fmla="*/ 2367 w 10000"/>
              <a:gd name="connsiteY25" fmla="*/ 4576 h 10000"/>
              <a:gd name="connsiteX26" fmla="*/ 2298 w 10000"/>
              <a:gd name="connsiteY26" fmla="*/ 4401 h 10000"/>
              <a:gd name="connsiteX27" fmla="*/ 2294 w 10000"/>
              <a:gd name="connsiteY27" fmla="*/ 4390 h 10000"/>
              <a:gd name="connsiteX28" fmla="*/ 2330 w 10000"/>
              <a:gd name="connsiteY28" fmla="*/ 4296 h 10000"/>
              <a:gd name="connsiteX29" fmla="*/ 2367 w 10000"/>
              <a:gd name="connsiteY29" fmla="*/ 4201 h 10000"/>
              <a:gd name="connsiteX30" fmla="*/ 2475 w 10000"/>
              <a:gd name="connsiteY30" fmla="*/ 4045 h 10000"/>
              <a:gd name="connsiteX31" fmla="*/ 2653 w 10000"/>
              <a:gd name="connsiteY31" fmla="*/ 3951 h 10000"/>
              <a:gd name="connsiteX32" fmla="*/ 2629 w 10000"/>
              <a:gd name="connsiteY32" fmla="*/ 3947 h 10000"/>
              <a:gd name="connsiteX33" fmla="*/ 3067 w 10000"/>
              <a:gd name="connsiteY33" fmla="*/ 4113 h 10000"/>
              <a:gd name="connsiteX34" fmla="*/ 7304 w 10000"/>
              <a:gd name="connsiteY34" fmla="*/ 4141 h 10000"/>
              <a:gd name="connsiteX35" fmla="*/ 7349 w 10000"/>
              <a:gd name="connsiteY35" fmla="*/ 4749 h 10000"/>
              <a:gd name="connsiteX36" fmla="*/ 7491 w 10000"/>
              <a:gd name="connsiteY36" fmla="*/ 4045 h 10000"/>
              <a:gd name="connsiteX37" fmla="*/ 7635 w 10000"/>
              <a:gd name="connsiteY37" fmla="*/ 4201 h 10000"/>
              <a:gd name="connsiteX38" fmla="*/ 7670 w 10000"/>
              <a:gd name="connsiteY38" fmla="*/ 4296 h 10000"/>
              <a:gd name="connsiteX39" fmla="*/ 7670 w 10000"/>
              <a:gd name="connsiteY39" fmla="*/ 4390 h 10000"/>
              <a:gd name="connsiteX40" fmla="*/ 7670 w 10000"/>
              <a:gd name="connsiteY40" fmla="*/ 4484 h 10000"/>
              <a:gd name="connsiteX41" fmla="*/ 7635 w 10000"/>
              <a:gd name="connsiteY41" fmla="*/ 4576 h 10000"/>
              <a:gd name="connsiteX42" fmla="*/ 7491 w 10000"/>
              <a:gd name="connsiteY42" fmla="*/ 4703 h 10000"/>
              <a:gd name="connsiteX43" fmla="*/ 7349 w 10000"/>
              <a:gd name="connsiteY43" fmla="*/ 4797 h 10000"/>
              <a:gd name="connsiteX44" fmla="*/ 7241 w 10000"/>
              <a:gd name="connsiteY44" fmla="*/ 4829 h 10000"/>
              <a:gd name="connsiteX45" fmla="*/ 7133 w 10000"/>
              <a:gd name="connsiteY45" fmla="*/ 4859 h 10000"/>
              <a:gd name="connsiteX46" fmla="*/ 7026 w 10000"/>
              <a:gd name="connsiteY46" fmla="*/ 4829 h 10000"/>
              <a:gd name="connsiteX47" fmla="*/ 6918 w 10000"/>
              <a:gd name="connsiteY47" fmla="*/ 4797 h 10000"/>
              <a:gd name="connsiteX48" fmla="*/ 6739 w 10000"/>
              <a:gd name="connsiteY48" fmla="*/ 4703 h 10000"/>
              <a:gd name="connsiteX49" fmla="*/ 6631 w 10000"/>
              <a:gd name="connsiteY49" fmla="*/ 4576 h 10000"/>
              <a:gd name="connsiteX50" fmla="*/ 6595 w 10000"/>
              <a:gd name="connsiteY50" fmla="*/ 4484 h 10000"/>
              <a:gd name="connsiteX51" fmla="*/ 6595 w 10000"/>
              <a:gd name="connsiteY51" fmla="*/ 4390 h 10000"/>
              <a:gd name="connsiteX52" fmla="*/ 6595 w 10000"/>
              <a:gd name="connsiteY52" fmla="*/ 4296 h 10000"/>
              <a:gd name="connsiteX53" fmla="*/ 6631 w 10000"/>
              <a:gd name="connsiteY53" fmla="*/ 4201 h 10000"/>
              <a:gd name="connsiteX54" fmla="*/ 6739 w 10000"/>
              <a:gd name="connsiteY54" fmla="*/ 4045 h 10000"/>
              <a:gd name="connsiteX55" fmla="*/ 6918 w 10000"/>
              <a:gd name="connsiteY55" fmla="*/ 3951 h 10000"/>
              <a:gd name="connsiteX56" fmla="*/ 7113 w 10000"/>
              <a:gd name="connsiteY56" fmla="*/ 4883 h 10000"/>
              <a:gd name="connsiteX57" fmla="*/ 7304 w 10000"/>
              <a:gd name="connsiteY57" fmla="*/ 4141 h 10000"/>
              <a:gd name="connsiteX58" fmla="*/ 4766 w 10000"/>
              <a:gd name="connsiteY58" fmla="*/ 0 h 10000"/>
              <a:gd name="connsiteX59" fmla="*/ 4480 w 10000"/>
              <a:gd name="connsiteY59" fmla="*/ 32 h 10000"/>
              <a:gd name="connsiteX60" fmla="*/ 4193 w 10000"/>
              <a:gd name="connsiteY60" fmla="*/ 94 h 10000"/>
              <a:gd name="connsiteX61" fmla="*/ 3943 w 10000"/>
              <a:gd name="connsiteY61" fmla="*/ 188 h 10000"/>
              <a:gd name="connsiteX62" fmla="*/ 3692 w 10000"/>
              <a:gd name="connsiteY62" fmla="*/ 282 h 10000"/>
              <a:gd name="connsiteX63" fmla="*/ 3442 w 10000"/>
              <a:gd name="connsiteY63" fmla="*/ 407 h 10000"/>
              <a:gd name="connsiteX64" fmla="*/ 3190 w 10000"/>
              <a:gd name="connsiteY64" fmla="*/ 565 h 10000"/>
              <a:gd name="connsiteX65" fmla="*/ 3011 w 10000"/>
              <a:gd name="connsiteY65" fmla="*/ 721 h 10000"/>
              <a:gd name="connsiteX66" fmla="*/ 2796 w 10000"/>
              <a:gd name="connsiteY66" fmla="*/ 878 h 10000"/>
              <a:gd name="connsiteX67" fmla="*/ 2653 w 10000"/>
              <a:gd name="connsiteY67" fmla="*/ 1096 h 10000"/>
              <a:gd name="connsiteX68" fmla="*/ 2475 w 10000"/>
              <a:gd name="connsiteY68" fmla="*/ 1285 h 10000"/>
              <a:gd name="connsiteX69" fmla="*/ 2367 w 10000"/>
              <a:gd name="connsiteY69" fmla="*/ 1505 h 10000"/>
              <a:gd name="connsiteX70" fmla="*/ 2259 w 10000"/>
              <a:gd name="connsiteY70" fmla="*/ 1756 h 10000"/>
              <a:gd name="connsiteX71" fmla="*/ 2186 w 10000"/>
              <a:gd name="connsiteY71" fmla="*/ 1974 h 10000"/>
              <a:gd name="connsiteX72" fmla="*/ 2152 w 10000"/>
              <a:gd name="connsiteY72" fmla="*/ 2225 h 10000"/>
              <a:gd name="connsiteX73" fmla="*/ 2115 w 10000"/>
              <a:gd name="connsiteY73" fmla="*/ 2508 h 10000"/>
              <a:gd name="connsiteX74" fmla="*/ 2115 w 10000"/>
              <a:gd name="connsiteY74" fmla="*/ 3135 h 10000"/>
              <a:gd name="connsiteX75" fmla="*/ 0 w 10000"/>
              <a:gd name="connsiteY75" fmla="*/ 8433 h 10000"/>
              <a:gd name="connsiteX76" fmla="*/ 37 w 10000"/>
              <a:gd name="connsiteY76" fmla="*/ 8748 h 10000"/>
              <a:gd name="connsiteX77" fmla="*/ 144 w 10000"/>
              <a:gd name="connsiteY77" fmla="*/ 9028 h 10000"/>
              <a:gd name="connsiteX78" fmla="*/ 288 w 10000"/>
              <a:gd name="connsiteY78" fmla="*/ 9311 h 10000"/>
              <a:gd name="connsiteX79" fmla="*/ 502 w 10000"/>
              <a:gd name="connsiteY79" fmla="*/ 9531 h 10000"/>
              <a:gd name="connsiteX80" fmla="*/ 788 w 10000"/>
              <a:gd name="connsiteY80" fmla="*/ 9718 h 10000"/>
              <a:gd name="connsiteX81" fmla="*/ 1077 w 10000"/>
              <a:gd name="connsiteY81" fmla="*/ 9876 h 10000"/>
              <a:gd name="connsiteX82" fmla="*/ 1398 w 10000"/>
              <a:gd name="connsiteY82" fmla="*/ 9970 h 10000"/>
              <a:gd name="connsiteX83" fmla="*/ 1792 w 10000"/>
              <a:gd name="connsiteY83" fmla="*/ 10000 h 10000"/>
              <a:gd name="connsiteX84" fmla="*/ 8208 w 10000"/>
              <a:gd name="connsiteY84" fmla="*/ 10000 h 10000"/>
              <a:gd name="connsiteX85" fmla="*/ 8566 w 10000"/>
              <a:gd name="connsiteY85" fmla="*/ 9970 h 10000"/>
              <a:gd name="connsiteX86" fmla="*/ 8889 w 10000"/>
              <a:gd name="connsiteY86" fmla="*/ 9876 h 10000"/>
              <a:gd name="connsiteX87" fmla="*/ 9212 w 10000"/>
              <a:gd name="connsiteY87" fmla="*/ 9718 h 10000"/>
              <a:gd name="connsiteX88" fmla="*/ 9462 w 10000"/>
              <a:gd name="connsiteY88" fmla="*/ 9531 h 10000"/>
              <a:gd name="connsiteX89" fmla="*/ 9677 w 10000"/>
              <a:gd name="connsiteY89" fmla="*/ 9311 h 10000"/>
              <a:gd name="connsiteX90" fmla="*/ 9856 w 10000"/>
              <a:gd name="connsiteY90" fmla="*/ 9028 h 10000"/>
              <a:gd name="connsiteX91" fmla="*/ 9963 w 10000"/>
              <a:gd name="connsiteY91" fmla="*/ 8748 h 10000"/>
              <a:gd name="connsiteX92" fmla="*/ 10000 w 10000"/>
              <a:gd name="connsiteY92" fmla="*/ 8433 h 10000"/>
              <a:gd name="connsiteX93" fmla="*/ 7850 w 10000"/>
              <a:gd name="connsiteY93" fmla="*/ 3135 h 10000"/>
              <a:gd name="connsiteX94" fmla="*/ 7850 w 10000"/>
              <a:gd name="connsiteY94" fmla="*/ 2540 h 10000"/>
              <a:gd name="connsiteX95" fmla="*/ 7814 w 10000"/>
              <a:gd name="connsiteY95" fmla="*/ 2289 h 10000"/>
              <a:gd name="connsiteX96" fmla="*/ 7777 w 10000"/>
              <a:gd name="connsiteY96" fmla="*/ 2038 h 10000"/>
              <a:gd name="connsiteX97" fmla="*/ 7706 w 10000"/>
              <a:gd name="connsiteY97" fmla="*/ 1787 h 10000"/>
              <a:gd name="connsiteX98" fmla="*/ 7635 w 10000"/>
              <a:gd name="connsiteY98" fmla="*/ 1567 h 10000"/>
              <a:gd name="connsiteX99" fmla="*/ 7527 w 10000"/>
              <a:gd name="connsiteY99" fmla="*/ 1349 h 10000"/>
              <a:gd name="connsiteX100" fmla="*/ 7383 w 10000"/>
              <a:gd name="connsiteY100" fmla="*/ 1128 h 10000"/>
              <a:gd name="connsiteX101" fmla="*/ 7204 w 10000"/>
              <a:gd name="connsiteY101" fmla="*/ 940 h 10000"/>
              <a:gd name="connsiteX102" fmla="*/ 7026 w 10000"/>
              <a:gd name="connsiteY102" fmla="*/ 784 h 10000"/>
              <a:gd name="connsiteX103" fmla="*/ 6847 w 10000"/>
              <a:gd name="connsiteY103" fmla="*/ 595 h 10000"/>
              <a:gd name="connsiteX104" fmla="*/ 6631 w 10000"/>
              <a:gd name="connsiteY104" fmla="*/ 471 h 10000"/>
              <a:gd name="connsiteX105" fmla="*/ 6416 w 10000"/>
              <a:gd name="connsiteY105" fmla="*/ 345 h 10000"/>
              <a:gd name="connsiteX106" fmla="*/ 6164 w 10000"/>
              <a:gd name="connsiteY106" fmla="*/ 220 h 10000"/>
              <a:gd name="connsiteX107" fmla="*/ 5914 w 10000"/>
              <a:gd name="connsiteY107" fmla="*/ 126 h 10000"/>
              <a:gd name="connsiteX108" fmla="*/ 5628 w 10000"/>
              <a:gd name="connsiteY108" fmla="*/ 62 h 10000"/>
              <a:gd name="connsiteX109" fmla="*/ 5341 w 10000"/>
              <a:gd name="connsiteY109" fmla="*/ 32 h 10000"/>
              <a:gd name="connsiteX110" fmla="*/ 5055 w 10000"/>
              <a:gd name="connsiteY110" fmla="*/ 0 h 10000"/>
              <a:gd name="connsiteX111" fmla="*/ 4766 w 10000"/>
              <a:gd name="connsiteY11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2629 w 10000"/>
              <a:gd name="connsiteY31" fmla="*/ 3947 h 10000"/>
              <a:gd name="connsiteX32" fmla="*/ 3067 w 10000"/>
              <a:gd name="connsiteY32" fmla="*/ 4113 h 10000"/>
              <a:gd name="connsiteX33" fmla="*/ 7304 w 10000"/>
              <a:gd name="connsiteY33" fmla="*/ 4141 h 10000"/>
              <a:gd name="connsiteX34" fmla="*/ 7349 w 10000"/>
              <a:gd name="connsiteY34" fmla="*/ 4749 h 10000"/>
              <a:gd name="connsiteX35" fmla="*/ 7491 w 10000"/>
              <a:gd name="connsiteY35" fmla="*/ 4045 h 10000"/>
              <a:gd name="connsiteX36" fmla="*/ 7635 w 10000"/>
              <a:gd name="connsiteY36" fmla="*/ 4201 h 10000"/>
              <a:gd name="connsiteX37" fmla="*/ 7670 w 10000"/>
              <a:gd name="connsiteY37" fmla="*/ 4296 h 10000"/>
              <a:gd name="connsiteX38" fmla="*/ 7670 w 10000"/>
              <a:gd name="connsiteY38" fmla="*/ 4390 h 10000"/>
              <a:gd name="connsiteX39" fmla="*/ 7670 w 10000"/>
              <a:gd name="connsiteY39" fmla="*/ 4484 h 10000"/>
              <a:gd name="connsiteX40" fmla="*/ 7635 w 10000"/>
              <a:gd name="connsiteY40" fmla="*/ 4576 h 10000"/>
              <a:gd name="connsiteX41" fmla="*/ 7491 w 10000"/>
              <a:gd name="connsiteY41" fmla="*/ 4703 h 10000"/>
              <a:gd name="connsiteX42" fmla="*/ 7349 w 10000"/>
              <a:gd name="connsiteY42" fmla="*/ 4797 h 10000"/>
              <a:gd name="connsiteX43" fmla="*/ 7241 w 10000"/>
              <a:gd name="connsiteY43" fmla="*/ 4829 h 10000"/>
              <a:gd name="connsiteX44" fmla="*/ 7133 w 10000"/>
              <a:gd name="connsiteY44" fmla="*/ 4859 h 10000"/>
              <a:gd name="connsiteX45" fmla="*/ 7026 w 10000"/>
              <a:gd name="connsiteY45" fmla="*/ 4829 h 10000"/>
              <a:gd name="connsiteX46" fmla="*/ 6918 w 10000"/>
              <a:gd name="connsiteY46" fmla="*/ 4797 h 10000"/>
              <a:gd name="connsiteX47" fmla="*/ 6739 w 10000"/>
              <a:gd name="connsiteY47" fmla="*/ 4703 h 10000"/>
              <a:gd name="connsiteX48" fmla="*/ 6631 w 10000"/>
              <a:gd name="connsiteY48" fmla="*/ 4576 h 10000"/>
              <a:gd name="connsiteX49" fmla="*/ 6595 w 10000"/>
              <a:gd name="connsiteY49" fmla="*/ 4484 h 10000"/>
              <a:gd name="connsiteX50" fmla="*/ 6595 w 10000"/>
              <a:gd name="connsiteY50" fmla="*/ 4390 h 10000"/>
              <a:gd name="connsiteX51" fmla="*/ 6595 w 10000"/>
              <a:gd name="connsiteY51" fmla="*/ 4296 h 10000"/>
              <a:gd name="connsiteX52" fmla="*/ 6631 w 10000"/>
              <a:gd name="connsiteY52" fmla="*/ 4201 h 10000"/>
              <a:gd name="connsiteX53" fmla="*/ 6739 w 10000"/>
              <a:gd name="connsiteY53" fmla="*/ 4045 h 10000"/>
              <a:gd name="connsiteX54" fmla="*/ 6918 w 10000"/>
              <a:gd name="connsiteY54" fmla="*/ 3951 h 10000"/>
              <a:gd name="connsiteX55" fmla="*/ 7113 w 10000"/>
              <a:gd name="connsiteY55" fmla="*/ 4883 h 10000"/>
              <a:gd name="connsiteX56" fmla="*/ 7304 w 10000"/>
              <a:gd name="connsiteY56" fmla="*/ 4141 h 10000"/>
              <a:gd name="connsiteX57" fmla="*/ 4766 w 10000"/>
              <a:gd name="connsiteY57" fmla="*/ 0 h 10000"/>
              <a:gd name="connsiteX58" fmla="*/ 4480 w 10000"/>
              <a:gd name="connsiteY58" fmla="*/ 32 h 10000"/>
              <a:gd name="connsiteX59" fmla="*/ 4193 w 10000"/>
              <a:gd name="connsiteY59" fmla="*/ 94 h 10000"/>
              <a:gd name="connsiteX60" fmla="*/ 3943 w 10000"/>
              <a:gd name="connsiteY60" fmla="*/ 188 h 10000"/>
              <a:gd name="connsiteX61" fmla="*/ 3692 w 10000"/>
              <a:gd name="connsiteY61" fmla="*/ 282 h 10000"/>
              <a:gd name="connsiteX62" fmla="*/ 3442 w 10000"/>
              <a:gd name="connsiteY62" fmla="*/ 407 h 10000"/>
              <a:gd name="connsiteX63" fmla="*/ 3190 w 10000"/>
              <a:gd name="connsiteY63" fmla="*/ 565 h 10000"/>
              <a:gd name="connsiteX64" fmla="*/ 3011 w 10000"/>
              <a:gd name="connsiteY64" fmla="*/ 721 h 10000"/>
              <a:gd name="connsiteX65" fmla="*/ 2796 w 10000"/>
              <a:gd name="connsiteY65" fmla="*/ 878 h 10000"/>
              <a:gd name="connsiteX66" fmla="*/ 2653 w 10000"/>
              <a:gd name="connsiteY66" fmla="*/ 1096 h 10000"/>
              <a:gd name="connsiteX67" fmla="*/ 2475 w 10000"/>
              <a:gd name="connsiteY67" fmla="*/ 1285 h 10000"/>
              <a:gd name="connsiteX68" fmla="*/ 2367 w 10000"/>
              <a:gd name="connsiteY68" fmla="*/ 1505 h 10000"/>
              <a:gd name="connsiteX69" fmla="*/ 2259 w 10000"/>
              <a:gd name="connsiteY69" fmla="*/ 1756 h 10000"/>
              <a:gd name="connsiteX70" fmla="*/ 2186 w 10000"/>
              <a:gd name="connsiteY70" fmla="*/ 1974 h 10000"/>
              <a:gd name="connsiteX71" fmla="*/ 2152 w 10000"/>
              <a:gd name="connsiteY71" fmla="*/ 2225 h 10000"/>
              <a:gd name="connsiteX72" fmla="*/ 2115 w 10000"/>
              <a:gd name="connsiteY72" fmla="*/ 2508 h 10000"/>
              <a:gd name="connsiteX73" fmla="*/ 2115 w 10000"/>
              <a:gd name="connsiteY73" fmla="*/ 3135 h 10000"/>
              <a:gd name="connsiteX74" fmla="*/ 0 w 10000"/>
              <a:gd name="connsiteY74" fmla="*/ 8433 h 10000"/>
              <a:gd name="connsiteX75" fmla="*/ 37 w 10000"/>
              <a:gd name="connsiteY75" fmla="*/ 8748 h 10000"/>
              <a:gd name="connsiteX76" fmla="*/ 144 w 10000"/>
              <a:gd name="connsiteY76" fmla="*/ 9028 h 10000"/>
              <a:gd name="connsiteX77" fmla="*/ 288 w 10000"/>
              <a:gd name="connsiteY77" fmla="*/ 9311 h 10000"/>
              <a:gd name="connsiteX78" fmla="*/ 502 w 10000"/>
              <a:gd name="connsiteY78" fmla="*/ 9531 h 10000"/>
              <a:gd name="connsiteX79" fmla="*/ 788 w 10000"/>
              <a:gd name="connsiteY79" fmla="*/ 9718 h 10000"/>
              <a:gd name="connsiteX80" fmla="*/ 1077 w 10000"/>
              <a:gd name="connsiteY80" fmla="*/ 9876 h 10000"/>
              <a:gd name="connsiteX81" fmla="*/ 1398 w 10000"/>
              <a:gd name="connsiteY81" fmla="*/ 9970 h 10000"/>
              <a:gd name="connsiteX82" fmla="*/ 1792 w 10000"/>
              <a:gd name="connsiteY82" fmla="*/ 10000 h 10000"/>
              <a:gd name="connsiteX83" fmla="*/ 8208 w 10000"/>
              <a:gd name="connsiteY83" fmla="*/ 10000 h 10000"/>
              <a:gd name="connsiteX84" fmla="*/ 8566 w 10000"/>
              <a:gd name="connsiteY84" fmla="*/ 9970 h 10000"/>
              <a:gd name="connsiteX85" fmla="*/ 8889 w 10000"/>
              <a:gd name="connsiteY85" fmla="*/ 9876 h 10000"/>
              <a:gd name="connsiteX86" fmla="*/ 9212 w 10000"/>
              <a:gd name="connsiteY86" fmla="*/ 9718 h 10000"/>
              <a:gd name="connsiteX87" fmla="*/ 9462 w 10000"/>
              <a:gd name="connsiteY87" fmla="*/ 9531 h 10000"/>
              <a:gd name="connsiteX88" fmla="*/ 9677 w 10000"/>
              <a:gd name="connsiteY88" fmla="*/ 9311 h 10000"/>
              <a:gd name="connsiteX89" fmla="*/ 9856 w 10000"/>
              <a:gd name="connsiteY89" fmla="*/ 9028 h 10000"/>
              <a:gd name="connsiteX90" fmla="*/ 9963 w 10000"/>
              <a:gd name="connsiteY90" fmla="*/ 8748 h 10000"/>
              <a:gd name="connsiteX91" fmla="*/ 10000 w 10000"/>
              <a:gd name="connsiteY91" fmla="*/ 8433 h 10000"/>
              <a:gd name="connsiteX92" fmla="*/ 7850 w 10000"/>
              <a:gd name="connsiteY92" fmla="*/ 3135 h 10000"/>
              <a:gd name="connsiteX93" fmla="*/ 7850 w 10000"/>
              <a:gd name="connsiteY93" fmla="*/ 2540 h 10000"/>
              <a:gd name="connsiteX94" fmla="*/ 7814 w 10000"/>
              <a:gd name="connsiteY94" fmla="*/ 2289 h 10000"/>
              <a:gd name="connsiteX95" fmla="*/ 7777 w 10000"/>
              <a:gd name="connsiteY95" fmla="*/ 2038 h 10000"/>
              <a:gd name="connsiteX96" fmla="*/ 7706 w 10000"/>
              <a:gd name="connsiteY96" fmla="*/ 1787 h 10000"/>
              <a:gd name="connsiteX97" fmla="*/ 7635 w 10000"/>
              <a:gd name="connsiteY97" fmla="*/ 1567 h 10000"/>
              <a:gd name="connsiteX98" fmla="*/ 7527 w 10000"/>
              <a:gd name="connsiteY98" fmla="*/ 1349 h 10000"/>
              <a:gd name="connsiteX99" fmla="*/ 7383 w 10000"/>
              <a:gd name="connsiteY99" fmla="*/ 1128 h 10000"/>
              <a:gd name="connsiteX100" fmla="*/ 7204 w 10000"/>
              <a:gd name="connsiteY100" fmla="*/ 940 h 10000"/>
              <a:gd name="connsiteX101" fmla="*/ 7026 w 10000"/>
              <a:gd name="connsiteY101" fmla="*/ 784 h 10000"/>
              <a:gd name="connsiteX102" fmla="*/ 6847 w 10000"/>
              <a:gd name="connsiteY102" fmla="*/ 595 h 10000"/>
              <a:gd name="connsiteX103" fmla="*/ 6631 w 10000"/>
              <a:gd name="connsiteY103" fmla="*/ 471 h 10000"/>
              <a:gd name="connsiteX104" fmla="*/ 6416 w 10000"/>
              <a:gd name="connsiteY104" fmla="*/ 345 h 10000"/>
              <a:gd name="connsiteX105" fmla="*/ 6164 w 10000"/>
              <a:gd name="connsiteY105" fmla="*/ 220 h 10000"/>
              <a:gd name="connsiteX106" fmla="*/ 5914 w 10000"/>
              <a:gd name="connsiteY106" fmla="*/ 126 h 10000"/>
              <a:gd name="connsiteX107" fmla="*/ 5628 w 10000"/>
              <a:gd name="connsiteY107" fmla="*/ 62 h 10000"/>
              <a:gd name="connsiteX108" fmla="*/ 5341 w 10000"/>
              <a:gd name="connsiteY108" fmla="*/ 32 h 10000"/>
              <a:gd name="connsiteX109" fmla="*/ 5055 w 10000"/>
              <a:gd name="connsiteY109" fmla="*/ 0 h 10000"/>
              <a:gd name="connsiteX110" fmla="*/ 4766 w 10000"/>
              <a:gd name="connsiteY11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629 w 10000"/>
              <a:gd name="connsiteY20" fmla="*/ 3947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2629 w 10000"/>
              <a:gd name="connsiteY31" fmla="*/ 3947 h 10000"/>
              <a:gd name="connsiteX32" fmla="*/ 7304 w 10000"/>
              <a:gd name="connsiteY32" fmla="*/ 4141 h 10000"/>
              <a:gd name="connsiteX33" fmla="*/ 7349 w 10000"/>
              <a:gd name="connsiteY33" fmla="*/ 4749 h 10000"/>
              <a:gd name="connsiteX34" fmla="*/ 7491 w 10000"/>
              <a:gd name="connsiteY34" fmla="*/ 4045 h 10000"/>
              <a:gd name="connsiteX35" fmla="*/ 7635 w 10000"/>
              <a:gd name="connsiteY35" fmla="*/ 4201 h 10000"/>
              <a:gd name="connsiteX36" fmla="*/ 7670 w 10000"/>
              <a:gd name="connsiteY36" fmla="*/ 4296 h 10000"/>
              <a:gd name="connsiteX37" fmla="*/ 7670 w 10000"/>
              <a:gd name="connsiteY37" fmla="*/ 4390 h 10000"/>
              <a:gd name="connsiteX38" fmla="*/ 7670 w 10000"/>
              <a:gd name="connsiteY38" fmla="*/ 4484 h 10000"/>
              <a:gd name="connsiteX39" fmla="*/ 7635 w 10000"/>
              <a:gd name="connsiteY39" fmla="*/ 4576 h 10000"/>
              <a:gd name="connsiteX40" fmla="*/ 7491 w 10000"/>
              <a:gd name="connsiteY40" fmla="*/ 4703 h 10000"/>
              <a:gd name="connsiteX41" fmla="*/ 7349 w 10000"/>
              <a:gd name="connsiteY41" fmla="*/ 4797 h 10000"/>
              <a:gd name="connsiteX42" fmla="*/ 7241 w 10000"/>
              <a:gd name="connsiteY42" fmla="*/ 4829 h 10000"/>
              <a:gd name="connsiteX43" fmla="*/ 7133 w 10000"/>
              <a:gd name="connsiteY43" fmla="*/ 4859 h 10000"/>
              <a:gd name="connsiteX44" fmla="*/ 7026 w 10000"/>
              <a:gd name="connsiteY44" fmla="*/ 4829 h 10000"/>
              <a:gd name="connsiteX45" fmla="*/ 6918 w 10000"/>
              <a:gd name="connsiteY45" fmla="*/ 4797 h 10000"/>
              <a:gd name="connsiteX46" fmla="*/ 6739 w 10000"/>
              <a:gd name="connsiteY46" fmla="*/ 4703 h 10000"/>
              <a:gd name="connsiteX47" fmla="*/ 6631 w 10000"/>
              <a:gd name="connsiteY47" fmla="*/ 4576 h 10000"/>
              <a:gd name="connsiteX48" fmla="*/ 6595 w 10000"/>
              <a:gd name="connsiteY48" fmla="*/ 4484 h 10000"/>
              <a:gd name="connsiteX49" fmla="*/ 6595 w 10000"/>
              <a:gd name="connsiteY49" fmla="*/ 4390 h 10000"/>
              <a:gd name="connsiteX50" fmla="*/ 6595 w 10000"/>
              <a:gd name="connsiteY50" fmla="*/ 4296 h 10000"/>
              <a:gd name="connsiteX51" fmla="*/ 6631 w 10000"/>
              <a:gd name="connsiteY51" fmla="*/ 4201 h 10000"/>
              <a:gd name="connsiteX52" fmla="*/ 6739 w 10000"/>
              <a:gd name="connsiteY52" fmla="*/ 4045 h 10000"/>
              <a:gd name="connsiteX53" fmla="*/ 6918 w 10000"/>
              <a:gd name="connsiteY53" fmla="*/ 3951 h 10000"/>
              <a:gd name="connsiteX54" fmla="*/ 7113 w 10000"/>
              <a:gd name="connsiteY54" fmla="*/ 4883 h 10000"/>
              <a:gd name="connsiteX55" fmla="*/ 7304 w 10000"/>
              <a:gd name="connsiteY55" fmla="*/ 4141 h 10000"/>
              <a:gd name="connsiteX56" fmla="*/ 4766 w 10000"/>
              <a:gd name="connsiteY56" fmla="*/ 0 h 10000"/>
              <a:gd name="connsiteX57" fmla="*/ 4480 w 10000"/>
              <a:gd name="connsiteY57" fmla="*/ 32 h 10000"/>
              <a:gd name="connsiteX58" fmla="*/ 4193 w 10000"/>
              <a:gd name="connsiteY58" fmla="*/ 94 h 10000"/>
              <a:gd name="connsiteX59" fmla="*/ 3943 w 10000"/>
              <a:gd name="connsiteY59" fmla="*/ 188 h 10000"/>
              <a:gd name="connsiteX60" fmla="*/ 3692 w 10000"/>
              <a:gd name="connsiteY60" fmla="*/ 282 h 10000"/>
              <a:gd name="connsiteX61" fmla="*/ 3442 w 10000"/>
              <a:gd name="connsiteY61" fmla="*/ 407 h 10000"/>
              <a:gd name="connsiteX62" fmla="*/ 3190 w 10000"/>
              <a:gd name="connsiteY62" fmla="*/ 565 h 10000"/>
              <a:gd name="connsiteX63" fmla="*/ 3011 w 10000"/>
              <a:gd name="connsiteY63" fmla="*/ 721 h 10000"/>
              <a:gd name="connsiteX64" fmla="*/ 2796 w 10000"/>
              <a:gd name="connsiteY64" fmla="*/ 878 h 10000"/>
              <a:gd name="connsiteX65" fmla="*/ 2653 w 10000"/>
              <a:gd name="connsiteY65" fmla="*/ 1096 h 10000"/>
              <a:gd name="connsiteX66" fmla="*/ 2475 w 10000"/>
              <a:gd name="connsiteY66" fmla="*/ 1285 h 10000"/>
              <a:gd name="connsiteX67" fmla="*/ 2367 w 10000"/>
              <a:gd name="connsiteY67" fmla="*/ 1505 h 10000"/>
              <a:gd name="connsiteX68" fmla="*/ 2259 w 10000"/>
              <a:gd name="connsiteY68" fmla="*/ 1756 h 10000"/>
              <a:gd name="connsiteX69" fmla="*/ 2186 w 10000"/>
              <a:gd name="connsiteY69" fmla="*/ 1974 h 10000"/>
              <a:gd name="connsiteX70" fmla="*/ 2152 w 10000"/>
              <a:gd name="connsiteY70" fmla="*/ 2225 h 10000"/>
              <a:gd name="connsiteX71" fmla="*/ 2115 w 10000"/>
              <a:gd name="connsiteY71" fmla="*/ 2508 h 10000"/>
              <a:gd name="connsiteX72" fmla="*/ 2115 w 10000"/>
              <a:gd name="connsiteY72" fmla="*/ 3135 h 10000"/>
              <a:gd name="connsiteX73" fmla="*/ 0 w 10000"/>
              <a:gd name="connsiteY73" fmla="*/ 8433 h 10000"/>
              <a:gd name="connsiteX74" fmla="*/ 37 w 10000"/>
              <a:gd name="connsiteY74" fmla="*/ 8748 h 10000"/>
              <a:gd name="connsiteX75" fmla="*/ 144 w 10000"/>
              <a:gd name="connsiteY75" fmla="*/ 9028 h 10000"/>
              <a:gd name="connsiteX76" fmla="*/ 288 w 10000"/>
              <a:gd name="connsiteY76" fmla="*/ 9311 h 10000"/>
              <a:gd name="connsiteX77" fmla="*/ 502 w 10000"/>
              <a:gd name="connsiteY77" fmla="*/ 9531 h 10000"/>
              <a:gd name="connsiteX78" fmla="*/ 788 w 10000"/>
              <a:gd name="connsiteY78" fmla="*/ 9718 h 10000"/>
              <a:gd name="connsiteX79" fmla="*/ 1077 w 10000"/>
              <a:gd name="connsiteY79" fmla="*/ 9876 h 10000"/>
              <a:gd name="connsiteX80" fmla="*/ 1398 w 10000"/>
              <a:gd name="connsiteY80" fmla="*/ 9970 h 10000"/>
              <a:gd name="connsiteX81" fmla="*/ 1792 w 10000"/>
              <a:gd name="connsiteY81" fmla="*/ 10000 h 10000"/>
              <a:gd name="connsiteX82" fmla="*/ 8208 w 10000"/>
              <a:gd name="connsiteY82" fmla="*/ 10000 h 10000"/>
              <a:gd name="connsiteX83" fmla="*/ 8566 w 10000"/>
              <a:gd name="connsiteY83" fmla="*/ 9970 h 10000"/>
              <a:gd name="connsiteX84" fmla="*/ 8889 w 10000"/>
              <a:gd name="connsiteY84" fmla="*/ 9876 h 10000"/>
              <a:gd name="connsiteX85" fmla="*/ 9212 w 10000"/>
              <a:gd name="connsiteY85" fmla="*/ 9718 h 10000"/>
              <a:gd name="connsiteX86" fmla="*/ 9462 w 10000"/>
              <a:gd name="connsiteY86" fmla="*/ 9531 h 10000"/>
              <a:gd name="connsiteX87" fmla="*/ 9677 w 10000"/>
              <a:gd name="connsiteY87" fmla="*/ 9311 h 10000"/>
              <a:gd name="connsiteX88" fmla="*/ 9856 w 10000"/>
              <a:gd name="connsiteY88" fmla="*/ 9028 h 10000"/>
              <a:gd name="connsiteX89" fmla="*/ 9963 w 10000"/>
              <a:gd name="connsiteY89" fmla="*/ 8748 h 10000"/>
              <a:gd name="connsiteX90" fmla="*/ 10000 w 10000"/>
              <a:gd name="connsiteY90" fmla="*/ 8433 h 10000"/>
              <a:gd name="connsiteX91" fmla="*/ 7850 w 10000"/>
              <a:gd name="connsiteY91" fmla="*/ 3135 h 10000"/>
              <a:gd name="connsiteX92" fmla="*/ 7850 w 10000"/>
              <a:gd name="connsiteY92" fmla="*/ 2540 h 10000"/>
              <a:gd name="connsiteX93" fmla="*/ 7814 w 10000"/>
              <a:gd name="connsiteY93" fmla="*/ 2289 h 10000"/>
              <a:gd name="connsiteX94" fmla="*/ 7777 w 10000"/>
              <a:gd name="connsiteY94" fmla="*/ 2038 h 10000"/>
              <a:gd name="connsiteX95" fmla="*/ 7706 w 10000"/>
              <a:gd name="connsiteY95" fmla="*/ 1787 h 10000"/>
              <a:gd name="connsiteX96" fmla="*/ 7635 w 10000"/>
              <a:gd name="connsiteY96" fmla="*/ 1567 h 10000"/>
              <a:gd name="connsiteX97" fmla="*/ 7527 w 10000"/>
              <a:gd name="connsiteY97" fmla="*/ 1349 h 10000"/>
              <a:gd name="connsiteX98" fmla="*/ 7383 w 10000"/>
              <a:gd name="connsiteY98" fmla="*/ 1128 h 10000"/>
              <a:gd name="connsiteX99" fmla="*/ 7204 w 10000"/>
              <a:gd name="connsiteY99" fmla="*/ 940 h 10000"/>
              <a:gd name="connsiteX100" fmla="*/ 7026 w 10000"/>
              <a:gd name="connsiteY100" fmla="*/ 784 h 10000"/>
              <a:gd name="connsiteX101" fmla="*/ 6847 w 10000"/>
              <a:gd name="connsiteY101" fmla="*/ 595 h 10000"/>
              <a:gd name="connsiteX102" fmla="*/ 6631 w 10000"/>
              <a:gd name="connsiteY102" fmla="*/ 471 h 10000"/>
              <a:gd name="connsiteX103" fmla="*/ 6416 w 10000"/>
              <a:gd name="connsiteY103" fmla="*/ 345 h 10000"/>
              <a:gd name="connsiteX104" fmla="*/ 6164 w 10000"/>
              <a:gd name="connsiteY104" fmla="*/ 220 h 10000"/>
              <a:gd name="connsiteX105" fmla="*/ 5914 w 10000"/>
              <a:gd name="connsiteY105" fmla="*/ 126 h 10000"/>
              <a:gd name="connsiteX106" fmla="*/ 5628 w 10000"/>
              <a:gd name="connsiteY106" fmla="*/ 62 h 10000"/>
              <a:gd name="connsiteX107" fmla="*/ 5341 w 10000"/>
              <a:gd name="connsiteY107" fmla="*/ 32 h 10000"/>
              <a:gd name="connsiteX108" fmla="*/ 5055 w 10000"/>
              <a:gd name="connsiteY108" fmla="*/ 0 h 10000"/>
              <a:gd name="connsiteX109" fmla="*/ 4766 w 10000"/>
              <a:gd name="connsiteY10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653 w 10000"/>
              <a:gd name="connsiteY20" fmla="*/ 395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7304 w 10000"/>
              <a:gd name="connsiteY31" fmla="*/ 4141 h 10000"/>
              <a:gd name="connsiteX32" fmla="*/ 7349 w 10000"/>
              <a:gd name="connsiteY32" fmla="*/ 4749 h 10000"/>
              <a:gd name="connsiteX33" fmla="*/ 7491 w 10000"/>
              <a:gd name="connsiteY33" fmla="*/ 4045 h 10000"/>
              <a:gd name="connsiteX34" fmla="*/ 7635 w 10000"/>
              <a:gd name="connsiteY34" fmla="*/ 4201 h 10000"/>
              <a:gd name="connsiteX35" fmla="*/ 7670 w 10000"/>
              <a:gd name="connsiteY35" fmla="*/ 4296 h 10000"/>
              <a:gd name="connsiteX36" fmla="*/ 7670 w 10000"/>
              <a:gd name="connsiteY36" fmla="*/ 4390 h 10000"/>
              <a:gd name="connsiteX37" fmla="*/ 7670 w 10000"/>
              <a:gd name="connsiteY37" fmla="*/ 4484 h 10000"/>
              <a:gd name="connsiteX38" fmla="*/ 7635 w 10000"/>
              <a:gd name="connsiteY38" fmla="*/ 4576 h 10000"/>
              <a:gd name="connsiteX39" fmla="*/ 7491 w 10000"/>
              <a:gd name="connsiteY39" fmla="*/ 4703 h 10000"/>
              <a:gd name="connsiteX40" fmla="*/ 7349 w 10000"/>
              <a:gd name="connsiteY40" fmla="*/ 4797 h 10000"/>
              <a:gd name="connsiteX41" fmla="*/ 7241 w 10000"/>
              <a:gd name="connsiteY41" fmla="*/ 4829 h 10000"/>
              <a:gd name="connsiteX42" fmla="*/ 7133 w 10000"/>
              <a:gd name="connsiteY42" fmla="*/ 4859 h 10000"/>
              <a:gd name="connsiteX43" fmla="*/ 7026 w 10000"/>
              <a:gd name="connsiteY43" fmla="*/ 4829 h 10000"/>
              <a:gd name="connsiteX44" fmla="*/ 6918 w 10000"/>
              <a:gd name="connsiteY44" fmla="*/ 4797 h 10000"/>
              <a:gd name="connsiteX45" fmla="*/ 6739 w 10000"/>
              <a:gd name="connsiteY45" fmla="*/ 4703 h 10000"/>
              <a:gd name="connsiteX46" fmla="*/ 6631 w 10000"/>
              <a:gd name="connsiteY46" fmla="*/ 4576 h 10000"/>
              <a:gd name="connsiteX47" fmla="*/ 6595 w 10000"/>
              <a:gd name="connsiteY47" fmla="*/ 4484 h 10000"/>
              <a:gd name="connsiteX48" fmla="*/ 6595 w 10000"/>
              <a:gd name="connsiteY48" fmla="*/ 4390 h 10000"/>
              <a:gd name="connsiteX49" fmla="*/ 6595 w 10000"/>
              <a:gd name="connsiteY49" fmla="*/ 4296 h 10000"/>
              <a:gd name="connsiteX50" fmla="*/ 6631 w 10000"/>
              <a:gd name="connsiteY50" fmla="*/ 4201 h 10000"/>
              <a:gd name="connsiteX51" fmla="*/ 6739 w 10000"/>
              <a:gd name="connsiteY51" fmla="*/ 4045 h 10000"/>
              <a:gd name="connsiteX52" fmla="*/ 6918 w 10000"/>
              <a:gd name="connsiteY52" fmla="*/ 3951 h 10000"/>
              <a:gd name="connsiteX53" fmla="*/ 7113 w 10000"/>
              <a:gd name="connsiteY53" fmla="*/ 4883 h 10000"/>
              <a:gd name="connsiteX54" fmla="*/ 7304 w 10000"/>
              <a:gd name="connsiteY54" fmla="*/ 4141 h 10000"/>
              <a:gd name="connsiteX55" fmla="*/ 4766 w 10000"/>
              <a:gd name="connsiteY55" fmla="*/ 0 h 10000"/>
              <a:gd name="connsiteX56" fmla="*/ 4480 w 10000"/>
              <a:gd name="connsiteY56" fmla="*/ 32 h 10000"/>
              <a:gd name="connsiteX57" fmla="*/ 4193 w 10000"/>
              <a:gd name="connsiteY57" fmla="*/ 94 h 10000"/>
              <a:gd name="connsiteX58" fmla="*/ 3943 w 10000"/>
              <a:gd name="connsiteY58" fmla="*/ 188 h 10000"/>
              <a:gd name="connsiteX59" fmla="*/ 3692 w 10000"/>
              <a:gd name="connsiteY59" fmla="*/ 282 h 10000"/>
              <a:gd name="connsiteX60" fmla="*/ 3442 w 10000"/>
              <a:gd name="connsiteY60" fmla="*/ 407 h 10000"/>
              <a:gd name="connsiteX61" fmla="*/ 3190 w 10000"/>
              <a:gd name="connsiteY61" fmla="*/ 565 h 10000"/>
              <a:gd name="connsiteX62" fmla="*/ 3011 w 10000"/>
              <a:gd name="connsiteY62" fmla="*/ 721 h 10000"/>
              <a:gd name="connsiteX63" fmla="*/ 2796 w 10000"/>
              <a:gd name="connsiteY63" fmla="*/ 878 h 10000"/>
              <a:gd name="connsiteX64" fmla="*/ 2653 w 10000"/>
              <a:gd name="connsiteY64" fmla="*/ 1096 h 10000"/>
              <a:gd name="connsiteX65" fmla="*/ 2475 w 10000"/>
              <a:gd name="connsiteY65" fmla="*/ 1285 h 10000"/>
              <a:gd name="connsiteX66" fmla="*/ 2367 w 10000"/>
              <a:gd name="connsiteY66" fmla="*/ 1505 h 10000"/>
              <a:gd name="connsiteX67" fmla="*/ 2259 w 10000"/>
              <a:gd name="connsiteY67" fmla="*/ 1756 h 10000"/>
              <a:gd name="connsiteX68" fmla="*/ 2186 w 10000"/>
              <a:gd name="connsiteY68" fmla="*/ 1974 h 10000"/>
              <a:gd name="connsiteX69" fmla="*/ 2152 w 10000"/>
              <a:gd name="connsiteY69" fmla="*/ 2225 h 10000"/>
              <a:gd name="connsiteX70" fmla="*/ 2115 w 10000"/>
              <a:gd name="connsiteY70" fmla="*/ 2508 h 10000"/>
              <a:gd name="connsiteX71" fmla="*/ 2115 w 10000"/>
              <a:gd name="connsiteY71" fmla="*/ 3135 h 10000"/>
              <a:gd name="connsiteX72" fmla="*/ 0 w 10000"/>
              <a:gd name="connsiteY72" fmla="*/ 8433 h 10000"/>
              <a:gd name="connsiteX73" fmla="*/ 37 w 10000"/>
              <a:gd name="connsiteY73" fmla="*/ 8748 h 10000"/>
              <a:gd name="connsiteX74" fmla="*/ 144 w 10000"/>
              <a:gd name="connsiteY74" fmla="*/ 9028 h 10000"/>
              <a:gd name="connsiteX75" fmla="*/ 288 w 10000"/>
              <a:gd name="connsiteY75" fmla="*/ 9311 h 10000"/>
              <a:gd name="connsiteX76" fmla="*/ 502 w 10000"/>
              <a:gd name="connsiteY76" fmla="*/ 9531 h 10000"/>
              <a:gd name="connsiteX77" fmla="*/ 788 w 10000"/>
              <a:gd name="connsiteY77" fmla="*/ 9718 h 10000"/>
              <a:gd name="connsiteX78" fmla="*/ 1077 w 10000"/>
              <a:gd name="connsiteY78" fmla="*/ 9876 h 10000"/>
              <a:gd name="connsiteX79" fmla="*/ 1398 w 10000"/>
              <a:gd name="connsiteY79" fmla="*/ 9970 h 10000"/>
              <a:gd name="connsiteX80" fmla="*/ 1792 w 10000"/>
              <a:gd name="connsiteY80" fmla="*/ 10000 h 10000"/>
              <a:gd name="connsiteX81" fmla="*/ 8208 w 10000"/>
              <a:gd name="connsiteY81" fmla="*/ 10000 h 10000"/>
              <a:gd name="connsiteX82" fmla="*/ 8566 w 10000"/>
              <a:gd name="connsiteY82" fmla="*/ 9970 h 10000"/>
              <a:gd name="connsiteX83" fmla="*/ 8889 w 10000"/>
              <a:gd name="connsiteY83" fmla="*/ 9876 h 10000"/>
              <a:gd name="connsiteX84" fmla="*/ 9212 w 10000"/>
              <a:gd name="connsiteY84" fmla="*/ 9718 h 10000"/>
              <a:gd name="connsiteX85" fmla="*/ 9462 w 10000"/>
              <a:gd name="connsiteY85" fmla="*/ 9531 h 10000"/>
              <a:gd name="connsiteX86" fmla="*/ 9677 w 10000"/>
              <a:gd name="connsiteY86" fmla="*/ 9311 h 10000"/>
              <a:gd name="connsiteX87" fmla="*/ 9856 w 10000"/>
              <a:gd name="connsiteY87" fmla="*/ 9028 h 10000"/>
              <a:gd name="connsiteX88" fmla="*/ 9963 w 10000"/>
              <a:gd name="connsiteY88" fmla="*/ 8748 h 10000"/>
              <a:gd name="connsiteX89" fmla="*/ 10000 w 10000"/>
              <a:gd name="connsiteY89" fmla="*/ 8433 h 10000"/>
              <a:gd name="connsiteX90" fmla="*/ 7850 w 10000"/>
              <a:gd name="connsiteY90" fmla="*/ 3135 h 10000"/>
              <a:gd name="connsiteX91" fmla="*/ 7850 w 10000"/>
              <a:gd name="connsiteY91" fmla="*/ 2540 h 10000"/>
              <a:gd name="connsiteX92" fmla="*/ 7814 w 10000"/>
              <a:gd name="connsiteY92" fmla="*/ 2289 h 10000"/>
              <a:gd name="connsiteX93" fmla="*/ 7777 w 10000"/>
              <a:gd name="connsiteY93" fmla="*/ 2038 h 10000"/>
              <a:gd name="connsiteX94" fmla="*/ 7706 w 10000"/>
              <a:gd name="connsiteY94" fmla="*/ 1787 h 10000"/>
              <a:gd name="connsiteX95" fmla="*/ 7635 w 10000"/>
              <a:gd name="connsiteY95" fmla="*/ 1567 h 10000"/>
              <a:gd name="connsiteX96" fmla="*/ 7527 w 10000"/>
              <a:gd name="connsiteY96" fmla="*/ 1349 h 10000"/>
              <a:gd name="connsiteX97" fmla="*/ 7383 w 10000"/>
              <a:gd name="connsiteY97" fmla="*/ 1128 h 10000"/>
              <a:gd name="connsiteX98" fmla="*/ 7204 w 10000"/>
              <a:gd name="connsiteY98" fmla="*/ 940 h 10000"/>
              <a:gd name="connsiteX99" fmla="*/ 7026 w 10000"/>
              <a:gd name="connsiteY99" fmla="*/ 784 h 10000"/>
              <a:gd name="connsiteX100" fmla="*/ 6847 w 10000"/>
              <a:gd name="connsiteY100" fmla="*/ 595 h 10000"/>
              <a:gd name="connsiteX101" fmla="*/ 6631 w 10000"/>
              <a:gd name="connsiteY101" fmla="*/ 471 h 10000"/>
              <a:gd name="connsiteX102" fmla="*/ 6416 w 10000"/>
              <a:gd name="connsiteY102" fmla="*/ 345 h 10000"/>
              <a:gd name="connsiteX103" fmla="*/ 6164 w 10000"/>
              <a:gd name="connsiteY103" fmla="*/ 220 h 10000"/>
              <a:gd name="connsiteX104" fmla="*/ 5914 w 10000"/>
              <a:gd name="connsiteY104" fmla="*/ 126 h 10000"/>
              <a:gd name="connsiteX105" fmla="*/ 5628 w 10000"/>
              <a:gd name="connsiteY105" fmla="*/ 62 h 10000"/>
              <a:gd name="connsiteX106" fmla="*/ 5341 w 10000"/>
              <a:gd name="connsiteY106" fmla="*/ 32 h 10000"/>
              <a:gd name="connsiteX107" fmla="*/ 5055 w 10000"/>
              <a:gd name="connsiteY107" fmla="*/ 0 h 10000"/>
              <a:gd name="connsiteX108" fmla="*/ 4766 w 10000"/>
              <a:gd name="connsiteY10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475 w 10000"/>
              <a:gd name="connsiteY20" fmla="*/ 4045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7304 w 10000"/>
              <a:gd name="connsiteY30" fmla="*/ 4141 h 10000"/>
              <a:gd name="connsiteX31" fmla="*/ 7349 w 10000"/>
              <a:gd name="connsiteY31" fmla="*/ 4749 h 10000"/>
              <a:gd name="connsiteX32" fmla="*/ 7491 w 10000"/>
              <a:gd name="connsiteY32" fmla="*/ 4045 h 10000"/>
              <a:gd name="connsiteX33" fmla="*/ 7635 w 10000"/>
              <a:gd name="connsiteY33" fmla="*/ 4201 h 10000"/>
              <a:gd name="connsiteX34" fmla="*/ 7670 w 10000"/>
              <a:gd name="connsiteY34" fmla="*/ 4296 h 10000"/>
              <a:gd name="connsiteX35" fmla="*/ 7670 w 10000"/>
              <a:gd name="connsiteY35" fmla="*/ 4390 h 10000"/>
              <a:gd name="connsiteX36" fmla="*/ 7670 w 10000"/>
              <a:gd name="connsiteY36" fmla="*/ 4484 h 10000"/>
              <a:gd name="connsiteX37" fmla="*/ 7635 w 10000"/>
              <a:gd name="connsiteY37" fmla="*/ 4576 h 10000"/>
              <a:gd name="connsiteX38" fmla="*/ 7491 w 10000"/>
              <a:gd name="connsiteY38" fmla="*/ 4703 h 10000"/>
              <a:gd name="connsiteX39" fmla="*/ 7349 w 10000"/>
              <a:gd name="connsiteY39" fmla="*/ 4797 h 10000"/>
              <a:gd name="connsiteX40" fmla="*/ 7241 w 10000"/>
              <a:gd name="connsiteY40" fmla="*/ 4829 h 10000"/>
              <a:gd name="connsiteX41" fmla="*/ 7133 w 10000"/>
              <a:gd name="connsiteY41" fmla="*/ 4859 h 10000"/>
              <a:gd name="connsiteX42" fmla="*/ 7026 w 10000"/>
              <a:gd name="connsiteY42" fmla="*/ 4829 h 10000"/>
              <a:gd name="connsiteX43" fmla="*/ 6918 w 10000"/>
              <a:gd name="connsiteY43" fmla="*/ 4797 h 10000"/>
              <a:gd name="connsiteX44" fmla="*/ 6739 w 10000"/>
              <a:gd name="connsiteY44" fmla="*/ 4703 h 10000"/>
              <a:gd name="connsiteX45" fmla="*/ 6631 w 10000"/>
              <a:gd name="connsiteY45" fmla="*/ 4576 h 10000"/>
              <a:gd name="connsiteX46" fmla="*/ 6595 w 10000"/>
              <a:gd name="connsiteY46" fmla="*/ 4484 h 10000"/>
              <a:gd name="connsiteX47" fmla="*/ 6595 w 10000"/>
              <a:gd name="connsiteY47" fmla="*/ 4390 h 10000"/>
              <a:gd name="connsiteX48" fmla="*/ 6595 w 10000"/>
              <a:gd name="connsiteY48" fmla="*/ 4296 h 10000"/>
              <a:gd name="connsiteX49" fmla="*/ 6631 w 10000"/>
              <a:gd name="connsiteY49" fmla="*/ 4201 h 10000"/>
              <a:gd name="connsiteX50" fmla="*/ 6739 w 10000"/>
              <a:gd name="connsiteY50" fmla="*/ 4045 h 10000"/>
              <a:gd name="connsiteX51" fmla="*/ 6918 w 10000"/>
              <a:gd name="connsiteY51" fmla="*/ 3951 h 10000"/>
              <a:gd name="connsiteX52" fmla="*/ 7113 w 10000"/>
              <a:gd name="connsiteY52" fmla="*/ 4883 h 10000"/>
              <a:gd name="connsiteX53" fmla="*/ 7304 w 10000"/>
              <a:gd name="connsiteY53" fmla="*/ 4141 h 10000"/>
              <a:gd name="connsiteX54" fmla="*/ 4766 w 10000"/>
              <a:gd name="connsiteY54" fmla="*/ 0 h 10000"/>
              <a:gd name="connsiteX55" fmla="*/ 4480 w 10000"/>
              <a:gd name="connsiteY55" fmla="*/ 32 h 10000"/>
              <a:gd name="connsiteX56" fmla="*/ 4193 w 10000"/>
              <a:gd name="connsiteY56" fmla="*/ 94 h 10000"/>
              <a:gd name="connsiteX57" fmla="*/ 3943 w 10000"/>
              <a:gd name="connsiteY57" fmla="*/ 188 h 10000"/>
              <a:gd name="connsiteX58" fmla="*/ 3692 w 10000"/>
              <a:gd name="connsiteY58" fmla="*/ 282 h 10000"/>
              <a:gd name="connsiteX59" fmla="*/ 3442 w 10000"/>
              <a:gd name="connsiteY59" fmla="*/ 407 h 10000"/>
              <a:gd name="connsiteX60" fmla="*/ 3190 w 10000"/>
              <a:gd name="connsiteY60" fmla="*/ 565 h 10000"/>
              <a:gd name="connsiteX61" fmla="*/ 3011 w 10000"/>
              <a:gd name="connsiteY61" fmla="*/ 721 h 10000"/>
              <a:gd name="connsiteX62" fmla="*/ 2796 w 10000"/>
              <a:gd name="connsiteY62" fmla="*/ 878 h 10000"/>
              <a:gd name="connsiteX63" fmla="*/ 2653 w 10000"/>
              <a:gd name="connsiteY63" fmla="*/ 1096 h 10000"/>
              <a:gd name="connsiteX64" fmla="*/ 2475 w 10000"/>
              <a:gd name="connsiteY64" fmla="*/ 1285 h 10000"/>
              <a:gd name="connsiteX65" fmla="*/ 2367 w 10000"/>
              <a:gd name="connsiteY65" fmla="*/ 1505 h 10000"/>
              <a:gd name="connsiteX66" fmla="*/ 2259 w 10000"/>
              <a:gd name="connsiteY66" fmla="*/ 1756 h 10000"/>
              <a:gd name="connsiteX67" fmla="*/ 2186 w 10000"/>
              <a:gd name="connsiteY67" fmla="*/ 1974 h 10000"/>
              <a:gd name="connsiteX68" fmla="*/ 2152 w 10000"/>
              <a:gd name="connsiteY68" fmla="*/ 2225 h 10000"/>
              <a:gd name="connsiteX69" fmla="*/ 2115 w 10000"/>
              <a:gd name="connsiteY69" fmla="*/ 2508 h 10000"/>
              <a:gd name="connsiteX70" fmla="*/ 2115 w 10000"/>
              <a:gd name="connsiteY70" fmla="*/ 3135 h 10000"/>
              <a:gd name="connsiteX71" fmla="*/ 0 w 10000"/>
              <a:gd name="connsiteY71" fmla="*/ 8433 h 10000"/>
              <a:gd name="connsiteX72" fmla="*/ 37 w 10000"/>
              <a:gd name="connsiteY72" fmla="*/ 8748 h 10000"/>
              <a:gd name="connsiteX73" fmla="*/ 144 w 10000"/>
              <a:gd name="connsiteY73" fmla="*/ 9028 h 10000"/>
              <a:gd name="connsiteX74" fmla="*/ 288 w 10000"/>
              <a:gd name="connsiteY74" fmla="*/ 9311 h 10000"/>
              <a:gd name="connsiteX75" fmla="*/ 502 w 10000"/>
              <a:gd name="connsiteY75" fmla="*/ 9531 h 10000"/>
              <a:gd name="connsiteX76" fmla="*/ 788 w 10000"/>
              <a:gd name="connsiteY76" fmla="*/ 9718 h 10000"/>
              <a:gd name="connsiteX77" fmla="*/ 1077 w 10000"/>
              <a:gd name="connsiteY77" fmla="*/ 9876 h 10000"/>
              <a:gd name="connsiteX78" fmla="*/ 1398 w 10000"/>
              <a:gd name="connsiteY78" fmla="*/ 9970 h 10000"/>
              <a:gd name="connsiteX79" fmla="*/ 1792 w 10000"/>
              <a:gd name="connsiteY79" fmla="*/ 10000 h 10000"/>
              <a:gd name="connsiteX80" fmla="*/ 8208 w 10000"/>
              <a:gd name="connsiteY80" fmla="*/ 10000 h 10000"/>
              <a:gd name="connsiteX81" fmla="*/ 8566 w 10000"/>
              <a:gd name="connsiteY81" fmla="*/ 9970 h 10000"/>
              <a:gd name="connsiteX82" fmla="*/ 8889 w 10000"/>
              <a:gd name="connsiteY82" fmla="*/ 9876 h 10000"/>
              <a:gd name="connsiteX83" fmla="*/ 9212 w 10000"/>
              <a:gd name="connsiteY83" fmla="*/ 9718 h 10000"/>
              <a:gd name="connsiteX84" fmla="*/ 9462 w 10000"/>
              <a:gd name="connsiteY84" fmla="*/ 9531 h 10000"/>
              <a:gd name="connsiteX85" fmla="*/ 9677 w 10000"/>
              <a:gd name="connsiteY85" fmla="*/ 9311 h 10000"/>
              <a:gd name="connsiteX86" fmla="*/ 9856 w 10000"/>
              <a:gd name="connsiteY86" fmla="*/ 9028 h 10000"/>
              <a:gd name="connsiteX87" fmla="*/ 9963 w 10000"/>
              <a:gd name="connsiteY87" fmla="*/ 8748 h 10000"/>
              <a:gd name="connsiteX88" fmla="*/ 10000 w 10000"/>
              <a:gd name="connsiteY88" fmla="*/ 8433 h 10000"/>
              <a:gd name="connsiteX89" fmla="*/ 7850 w 10000"/>
              <a:gd name="connsiteY89" fmla="*/ 3135 h 10000"/>
              <a:gd name="connsiteX90" fmla="*/ 7850 w 10000"/>
              <a:gd name="connsiteY90" fmla="*/ 2540 h 10000"/>
              <a:gd name="connsiteX91" fmla="*/ 7814 w 10000"/>
              <a:gd name="connsiteY91" fmla="*/ 2289 h 10000"/>
              <a:gd name="connsiteX92" fmla="*/ 7777 w 10000"/>
              <a:gd name="connsiteY92" fmla="*/ 2038 h 10000"/>
              <a:gd name="connsiteX93" fmla="*/ 7706 w 10000"/>
              <a:gd name="connsiteY93" fmla="*/ 1787 h 10000"/>
              <a:gd name="connsiteX94" fmla="*/ 7635 w 10000"/>
              <a:gd name="connsiteY94" fmla="*/ 1567 h 10000"/>
              <a:gd name="connsiteX95" fmla="*/ 7527 w 10000"/>
              <a:gd name="connsiteY95" fmla="*/ 1349 h 10000"/>
              <a:gd name="connsiteX96" fmla="*/ 7383 w 10000"/>
              <a:gd name="connsiteY96" fmla="*/ 1128 h 10000"/>
              <a:gd name="connsiteX97" fmla="*/ 7204 w 10000"/>
              <a:gd name="connsiteY97" fmla="*/ 940 h 10000"/>
              <a:gd name="connsiteX98" fmla="*/ 7026 w 10000"/>
              <a:gd name="connsiteY98" fmla="*/ 784 h 10000"/>
              <a:gd name="connsiteX99" fmla="*/ 6847 w 10000"/>
              <a:gd name="connsiteY99" fmla="*/ 595 h 10000"/>
              <a:gd name="connsiteX100" fmla="*/ 6631 w 10000"/>
              <a:gd name="connsiteY100" fmla="*/ 471 h 10000"/>
              <a:gd name="connsiteX101" fmla="*/ 6416 w 10000"/>
              <a:gd name="connsiteY101" fmla="*/ 345 h 10000"/>
              <a:gd name="connsiteX102" fmla="*/ 6164 w 10000"/>
              <a:gd name="connsiteY102" fmla="*/ 220 h 10000"/>
              <a:gd name="connsiteX103" fmla="*/ 5914 w 10000"/>
              <a:gd name="connsiteY103" fmla="*/ 126 h 10000"/>
              <a:gd name="connsiteX104" fmla="*/ 5628 w 10000"/>
              <a:gd name="connsiteY104" fmla="*/ 62 h 10000"/>
              <a:gd name="connsiteX105" fmla="*/ 5341 w 10000"/>
              <a:gd name="connsiteY105" fmla="*/ 32 h 10000"/>
              <a:gd name="connsiteX106" fmla="*/ 5055 w 10000"/>
              <a:gd name="connsiteY106" fmla="*/ 0 h 10000"/>
              <a:gd name="connsiteX107" fmla="*/ 4766 w 10000"/>
              <a:gd name="connsiteY10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367 w 10000"/>
              <a:gd name="connsiteY20" fmla="*/ 42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7304 w 10000"/>
              <a:gd name="connsiteY29" fmla="*/ 4141 h 10000"/>
              <a:gd name="connsiteX30" fmla="*/ 7349 w 10000"/>
              <a:gd name="connsiteY30" fmla="*/ 4749 h 10000"/>
              <a:gd name="connsiteX31" fmla="*/ 7491 w 10000"/>
              <a:gd name="connsiteY31" fmla="*/ 4045 h 10000"/>
              <a:gd name="connsiteX32" fmla="*/ 7635 w 10000"/>
              <a:gd name="connsiteY32" fmla="*/ 4201 h 10000"/>
              <a:gd name="connsiteX33" fmla="*/ 7670 w 10000"/>
              <a:gd name="connsiteY33" fmla="*/ 4296 h 10000"/>
              <a:gd name="connsiteX34" fmla="*/ 7670 w 10000"/>
              <a:gd name="connsiteY34" fmla="*/ 4390 h 10000"/>
              <a:gd name="connsiteX35" fmla="*/ 7670 w 10000"/>
              <a:gd name="connsiteY35" fmla="*/ 4484 h 10000"/>
              <a:gd name="connsiteX36" fmla="*/ 7635 w 10000"/>
              <a:gd name="connsiteY36" fmla="*/ 4576 h 10000"/>
              <a:gd name="connsiteX37" fmla="*/ 7491 w 10000"/>
              <a:gd name="connsiteY37" fmla="*/ 4703 h 10000"/>
              <a:gd name="connsiteX38" fmla="*/ 7349 w 10000"/>
              <a:gd name="connsiteY38" fmla="*/ 4797 h 10000"/>
              <a:gd name="connsiteX39" fmla="*/ 7241 w 10000"/>
              <a:gd name="connsiteY39" fmla="*/ 4829 h 10000"/>
              <a:gd name="connsiteX40" fmla="*/ 7133 w 10000"/>
              <a:gd name="connsiteY40" fmla="*/ 4859 h 10000"/>
              <a:gd name="connsiteX41" fmla="*/ 7026 w 10000"/>
              <a:gd name="connsiteY41" fmla="*/ 4829 h 10000"/>
              <a:gd name="connsiteX42" fmla="*/ 6918 w 10000"/>
              <a:gd name="connsiteY42" fmla="*/ 4797 h 10000"/>
              <a:gd name="connsiteX43" fmla="*/ 6739 w 10000"/>
              <a:gd name="connsiteY43" fmla="*/ 4703 h 10000"/>
              <a:gd name="connsiteX44" fmla="*/ 6631 w 10000"/>
              <a:gd name="connsiteY44" fmla="*/ 4576 h 10000"/>
              <a:gd name="connsiteX45" fmla="*/ 6595 w 10000"/>
              <a:gd name="connsiteY45" fmla="*/ 4484 h 10000"/>
              <a:gd name="connsiteX46" fmla="*/ 6595 w 10000"/>
              <a:gd name="connsiteY46" fmla="*/ 4390 h 10000"/>
              <a:gd name="connsiteX47" fmla="*/ 6595 w 10000"/>
              <a:gd name="connsiteY47" fmla="*/ 4296 h 10000"/>
              <a:gd name="connsiteX48" fmla="*/ 6631 w 10000"/>
              <a:gd name="connsiteY48" fmla="*/ 4201 h 10000"/>
              <a:gd name="connsiteX49" fmla="*/ 6739 w 10000"/>
              <a:gd name="connsiteY49" fmla="*/ 4045 h 10000"/>
              <a:gd name="connsiteX50" fmla="*/ 6918 w 10000"/>
              <a:gd name="connsiteY50" fmla="*/ 3951 h 10000"/>
              <a:gd name="connsiteX51" fmla="*/ 7113 w 10000"/>
              <a:gd name="connsiteY51" fmla="*/ 4883 h 10000"/>
              <a:gd name="connsiteX52" fmla="*/ 7304 w 10000"/>
              <a:gd name="connsiteY52" fmla="*/ 4141 h 10000"/>
              <a:gd name="connsiteX53" fmla="*/ 4766 w 10000"/>
              <a:gd name="connsiteY53" fmla="*/ 0 h 10000"/>
              <a:gd name="connsiteX54" fmla="*/ 4480 w 10000"/>
              <a:gd name="connsiteY54" fmla="*/ 32 h 10000"/>
              <a:gd name="connsiteX55" fmla="*/ 4193 w 10000"/>
              <a:gd name="connsiteY55" fmla="*/ 94 h 10000"/>
              <a:gd name="connsiteX56" fmla="*/ 3943 w 10000"/>
              <a:gd name="connsiteY56" fmla="*/ 188 h 10000"/>
              <a:gd name="connsiteX57" fmla="*/ 3692 w 10000"/>
              <a:gd name="connsiteY57" fmla="*/ 282 h 10000"/>
              <a:gd name="connsiteX58" fmla="*/ 3442 w 10000"/>
              <a:gd name="connsiteY58" fmla="*/ 407 h 10000"/>
              <a:gd name="connsiteX59" fmla="*/ 3190 w 10000"/>
              <a:gd name="connsiteY59" fmla="*/ 565 h 10000"/>
              <a:gd name="connsiteX60" fmla="*/ 3011 w 10000"/>
              <a:gd name="connsiteY60" fmla="*/ 721 h 10000"/>
              <a:gd name="connsiteX61" fmla="*/ 2796 w 10000"/>
              <a:gd name="connsiteY61" fmla="*/ 878 h 10000"/>
              <a:gd name="connsiteX62" fmla="*/ 2653 w 10000"/>
              <a:gd name="connsiteY62" fmla="*/ 1096 h 10000"/>
              <a:gd name="connsiteX63" fmla="*/ 2475 w 10000"/>
              <a:gd name="connsiteY63" fmla="*/ 1285 h 10000"/>
              <a:gd name="connsiteX64" fmla="*/ 2367 w 10000"/>
              <a:gd name="connsiteY64" fmla="*/ 1505 h 10000"/>
              <a:gd name="connsiteX65" fmla="*/ 2259 w 10000"/>
              <a:gd name="connsiteY65" fmla="*/ 1756 h 10000"/>
              <a:gd name="connsiteX66" fmla="*/ 2186 w 10000"/>
              <a:gd name="connsiteY66" fmla="*/ 1974 h 10000"/>
              <a:gd name="connsiteX67" fmla="*/ 2152 w 10000"/>
              <a:gd name="connsiteY67" fmla="*/ 2225 h 10000"/>
              <a:gd name="connsiteX68" fmla="*/ 2115 w 10000"/>
              <a:gd name="connsiteY68" fmla="*/ 2508 h 10000"/>
              <a:gd name="connsiteX69" fmla="*/ 2115 w 10000"/>
              <a:gd name="connsiteY69" fmla="*/ 3135 h 10000"/>
              <a:gd name="connsiteX70" fmla="*/ 0 w 10000"/>
              <a:gd name="connsiteY70" fmla="*/ 8433 h 10000"/>
              <a:gd name="connsiteX71" fmla="*/ 37 w 10000"/>
              <a:gd name="connsiteY71" fmla="*/ 8748 h 10000"/>
              <a:gd name="connsiteX72" fmla="*/ 144 w 10000"/>
              <a:gd name="connsiteY72" fmla="*/ 9028 h 10000"/>
              <a:gd name="connsiteX73" fmla="*/ 288 w 10000"/>
              <a:gd name="connsiteY73" fmla="*/ 9311 h 10000"/>
              <a:gd name="connsiteX74" fmla="*/ 502 w 10000"/>
              <a:gd name="connsiteY74" fmla="*/ 9531 h 10000"/>
              <a:gd name="connsiteX75" fmla="*/ 788 w 10000"/>
              <a:gd name="connsiteY75" fmla="*/ 9718 h 10000"/>
              <a:gd name="connsiteX76" fmla="*/ 1077 w 10000"/>
              <a:gd name="connsiteY76" fmla="*/ 9876 h 10000"/>
              <a:gd name="connsiteX77" fmla="*/ 1398 w 10000"/>
              <a:gd name="connsiteY77" fmla="*/ 9970 h 10000"/>
              <a:gd name="connsiteX78" fmla="*/ 1792 w 10000"/>
              <a:gd name="connsiteY78" fmla="*/ 10000 h 10000"/>
              <a:gd name="connsiteX79" fmla="*/ 8208 w 10000"/>
              <a:gd name="connsiteY79" fmla="*/ 10000 h 10000"/>
              <a:gd name="connsiteX80" fmla="*/ 8566 w 10000"/>
              <a:gd name="connsiteY80" fmla="*/ 9970 h 10000"/>
              <a:gd name="connsiteX81" fmla="*/ 8889 w 10000"/>
              <a:gd name="connsiteY81" fmla="*/ 9876 h 10000"/>
              <a:gd name="connsiteX82" fmla="*/ 9212 w 10000"/>
              <a:gd name="connsiteY82" fmla="*/ 9718 h 10000"/>
              <a:gd name="connsiteX83" fmla="*/ 9462 w 10000"/>
              <a:gd name="connsiteY83" fmla="*/ 9531 h 10000"/>
              <a:gd name="connsiteX84" fmla="*/ 9677 w 10000"/>
              <a:gd name="connsiteY84" fmla="*/ 9311 h 10000"/>
              <a:gd name="connsiteX85" fmla="*/ 9856 w 10000"/>
              <a:gd name="connsiteY85" fmla="*/ 9028 h 10000"/>
              <a:gd name="connsiteX86" fmla="*/ 9963 w 10000"/>
              <a:gd name="connsiteY86" fmla="*/ 8748 h 10000"/>
              <a:gd name="connsiteX87" fmla="*/ 10000 w 10000"/>
              <a:gd name="connsiteY87" fmla="*/ 8433 h 10000"/>
              <a:gd name="connsiteX88" fmla="*/ 7850 w 10000"/>
              <a:gd name="connsiteY88" fmla="*/ 3135 h 10000"/>
              <a:gd name="connsiteX89" fmla="*/ 7850 w 10000"/>
              <a:gd name="connsiteY89" fmla="*/ 2540 h 10000"/>
              <a:gd name="connsiteX90" fmla="*/ 7814 w 10000"/>
              <a:gd name="connsiteY90" fmla="*/ 2289 h 10000"/>
              <a:gd name="connsiteX91" fmla="*/ 7777 w 10000"/>
              <a:gd name="connsiteY91" fmla="*/ 2038 h 10000"/>
              <a:gd name="connsiteX92" fmla="*/ 7706 w 10000"/>
              <a:gd name="connsiteY92" fmla="*/ 1787 h 10000"/>
              <a:gd name="connsiteX93" fmla="*/ 7635 w 10000"/>
              <a:gd name="connsiteY93" fmla="*/ 1567 h 10000"/>
              <a:gd name="connsiteX94" fmla="*/ 7527 w 10000"/>
              <a:gd name="connsiteY94" fmla="*/ 1349 h 10000"/>
              <a:gd name="connsiteX95" fmla="*/ 7383 w 10000"/>
              <a:gd name="connsiteY95" fmla="*/ 1128 h 10000"/>
              <a:gd name="connsiteX96" fmla="*/ 7204 w 10000"/>
              <a:gd name="connsiteY96" fmla="*/ 940 h 10000"/>
              <a:gd name="connsiteX97" fmla="*/ 7026 w 10000"/>
              <a:gd name="connsiteY97" fmla="*/ 784 h 10000"/>
              <a:gd name="connsiteX98" fmla="*/ 6847 w 10000"/>
              <a:gd name="connsiteY98" fmla="*/ 595 h 10000"/>
              <a:gd name="connsiteX99" fmla="*/ 6631 w 10000"/>
              <a:gd name="connsiteY99" fmla="*/ 471 h 10000"/>
              <a:gd name="connsiteX100" fmla="*/ 6416 w 10000"/>
              <a:gd name="connsiteY100" fmla="*/ 345 h 10000"/>
              <a:gd name="connsiteX101" fmla="*/ 6164 w 10000"/>
              <a:gd name="connsiteY101" fmla="*/ 220 h 10000"/>
              <a:gd name="connsiteX102" fmla="*/ 5914 w 10000"/>
              <a:gd name="connsiteY102" fmla="*/ 126 h 10000"/>
              <a:gd name="connsiteX103" fmla="*/ 5628 w 10000"/>
              <a:gd name="connsiteY103" fmla="*/ 62 h 10000"/>
              <a:gd name="connsiteX104" fmla="*/ 5341 w 10000"/>
              <a:gd name="connsiteY104" fmla="*/ 32 h 10000"/>
              <a:gd name="connsiteX105" fmla="*/ 5055 w 10000"/>
              <a:gd name="connsiteY105" fmla="*/ 0 h 10000"/>
              <a:gd name="connsiteX106" fmla="*/ 4766 w 10000"/>
              <a:gd name="connsiteY10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330 w 10000"/>
              <a:gd name="connsiteY20" fmla="*/ 4296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7304 w 10000"/>
              <a:gd name="connsiteY28" fmla="*/ 4141 h 10000"/>
              <a:gd name="connsiteX29" fmla="*/ 7349 w 10000"/>
              <a:gd name="connsiteY29" fmla="*/ 4749 h 10000"/>
              <a:gd name="connsiteX30" fmla="*/ 7491 w 10000"/>
              <a:gd name="connsiteY30" fmla="*/ 4045 h 10000"/>
              <a:gd name="connsiteX31" fmla="*/ 7635 w 10000"/>
              <a:gd name="connsiteY31" fmla="*/ 4201 h 10000"/>
              <a:gd name="connsiteX32" fmla="*/ 7670 w 10000"/>
              <a:gd name="connsiteY32" fmla="*/ 4296 h 10000"/>
              <a:gd name="connsiteX33" fmla="*/ 7670 w 10000"/>
              <a:gd name="connsiteY33" fmla="*/ 4390 h 10000"/>
              <a:gd name="connsiteX34" fmla="*/ 7670 w 10000"/>
              <a:gd name="connsiteY34" fmla="*/ 4484 h 10000"/>
              <a:gd name="connsiteX35" fmla="*/ 7635 w 10000"/>
              <a:gd name="connsiteY35" fmla="*/ 4576 h 10000"/>
              <a:gd name="connsiteX36" fmla="*/ 7491 w 10000"/>
              <a:gd name="connsiteY36" fmla="*/ 4703 h 10000"/>
              <a:gd name="connsiteX37" fmla="*/ 7349 w 10000"/>
              <a:gd name="connsiteY37" fmla="*/ 4797 h 10000"/>
              <a:gd name="connsiteX38" fmla="*/ 7241 w 10000"/>
              <a:gd name="connsiteY38" fmla="*/ 4829 h 10000"/>
              <a:gd name="connsiteX39" fmla="*/ 7133 w 10000"/>
              <a:gd name="connsiteY39" fmla="*/ 4859 h 10000"/>
              <a:gd name="connsiteX40" fmla="*/ 7026 w 10000"/>
              <a:gd name="connsiteY40" fmla="*/ 4829 h 10000"/>
              <a:gd name="connsiteX41" fmla="*/ 6918 w 10000"/>
              <a:gd name="connsiteY41" fmla="*/ 4797 h 10000"/>
              <a:gd name="connsiteX42" fmla="*/ 6739 w 10000"/>
              <a:gd name="connsiteY42" fmla="*/ 4703 h 10000"/>
              <a:gd name="connsiteX43" fmla="*/ 6631 w 10000"/>
              <a:gd name="connsiteY43" fmla="*/ 4576 h 10000"/>
              <a:gd name="connsiteX44" fmla="*/ 6595 w 10000"/>
              <a:gd name="connsiteY44" fmla="*/ 4484 h 10000"/>
              <a:gd name="connsiteX45" fmla="*/ 6595 w 10000"/>
              <a:gd name="connsiteY45" fmla="*/ 4390 h 10000"/>
              <a:gd name="connsiteX46" fmla="*/ 6595 w 10000"/>
              <a:gd name="connsiteY46" fmla="*/ 4296 h 10000"/>
              <a:gd name="connsiteX47" fmla="*/ 6631 w 10000"/>
              <a:gd name="connsiteY47" fmla="*/ 4201 h 10000"/>
              <a:gd name="connsiteX48" fmla="*/ 6739 w 10000"/>
              <a:gd name="connsiteY48" fmla="*/ 4045 h 10000"/>
              <a:gd name="connsiteX49" fmla="*/ 6918 w 10000"/>
              <a:gd name="connsiteY49" fmla="*/ 3951 h 10000"/>
              <a:gd name="connsiteX50" fmla="*/ 7113 w 10000"/>
              <a:gd name="connsiteY50" fmla="*/ 4883 h 10000"/>
              <a:gd name="connsiteX51" fmla="*/ 7304 w 10000"/>
              <a:gd name="connsiteY51" fmla="*/ 4141 h 10000"/>
              <a:gd name="connsiteX52" fmla="*/ 4766 w 10000"/>
              <a:gd name="connsiteY52" fmla="*/ 0 h 10000"/>
              <a:gd name="connsiteX53" fmla="*/ 4480 w 10000"/>
              <a:gd name="connsiteY53" fmla="*/ 32 h 10000"/>
              <a:gd name="connsiteX54" fmla="*/ 4193 w 10000"/>
              <a:gd name="connsiteY54" fmla="*/ 94 h 10000"/>
              <a:gd name="connsiteX55" fmla="*/ 3943 w 10000"/>
              <a:gd name="connsiteY55" fmla="*/ 188 h 10000"/>
              <a:gd name="connsiteX56" fmla="*/ 3692 w 10000"/>
              <a:gd name="connsiteY56" fmla="*/ 282 h 10000"/>
              <a:gd name="connsiteX57" fmla="*/ 3442 w 10000"/>
              <a:gd name="connsiteY57" fmla="*/ 407 h 10000"/>
              <a:gd name="connsiteX58" fmla="*/ 3190 w 10000"/>
              <a:gd name="connsiteY58" fmla="*/ 565 h 10000"/>
              <a:gd name="connsiteX59" fmla="*/ 3011 w 10000"/>
              <a:gd name="connsiteY59" fmla="*/ 721 h 10000"/>
              <a:gd name="connsiteX60" fmla="*/ 2796 w 10000"/>
              <a:gd name="connsiteY60" fmla="*/ 878 h 10000"/>
              <a:gd name="connsiteX61" fmla="*/ 2653 w 10000"/>
              <a:gd name="connsiteY61" fmla="*/ 1096 h 10000"/>
              <a:gd name="connsiteX62" fmla="*/ 2475 w 10000"/>
              <a:gd name="connsiteY62" fmla="*/ 1285 h 10000"/>
              <a:gd name="connsiteX63" fmla="*/ 2367 w 10000"/>
              <a:gd name="connsiteY63" fmla="*/ 1505 h 10000"/>
              <a:gd name="connsiteX64" fmla="*/ 2259 w 10000"/>
              <a:gd name="connsiteY64" fmla="*/ 1756 h 10000"/>
              <a:gd name="connsiteX65" fmla="*/ 2186 w 10000"/>
              <a:gd name="connsiteY65" fmla="*/ 1974 h 10000"/>
              <a:gd name="connsiteX66" fmla="*/ 2152 w 10000"/>
              <a:gd name="connsiteY66" fmla="*/ 2225 h 10000"/>
              <a:gd name="connsiteX67" fmla="*/ 2115 w 10000"/>
              <a:gd name="connsiteY67" fmla="*/ 2508 h 10000"/>
              <a:gd name="connsiteX68" fmla="*/ 2115 w 10000"/>
              <a:gd name="connsiteY68" fmla="*/ 3135 h 10000"/>
              <a:gd name="connsiteX69" fmla="*/ 0 w 10000"/>
              <a:gd name="connsiteY69" fmla="*/ 8433 h 10000"/>
              <a:gd name="connsiteX70" fmla="*/ 37 w 10000"/>
              <a:gd name="connsiteY70" fmla="*/ 8748 h 10000"/>
              <a:gd name="connsiteX71" fmla="*/ 144 w 10000"/>
              <a:gd name="connsiteY71" fmla="*/ 9028 h 10000"/>
              <a:gd name="connsiteX72" fmla="*/ 288 w 10000"/>
              <a:gd name="connsiteY72" fmla="*/ 9311 h 10000"/>
              <a:gd name="connsiteX73" fmla="*/ 502 w 10000"/>
              <a:gd name="connsiteY73" fmla="*/ 9531 h 10000"/>
              <a:gd name="connsiteX74" fmla="*/ 788 w 10000"/>
              <a:gd name="connsiteY74" fmla="*/ 9718 h 10000"/>
              <a:gd name="connsiteX75" fmla="*/ 1077 w 10000"/>
              <a:gd name="connsiteY75" fmla="*/ 9876 h 10000"/>
              <a:gd name="connsiteX76" fmla="*/ 1398 w 10000"/>
              <a:gd name="connsiteY76" fmla="*/ 9970 h 10000"/>
              <a:gd name="connsiteX77" fmla="*/ 1792 w 10000"/>
              <a:gd name="connsiteY77" fmla="*/ 10000 h 10000"/>
              <a:gd name="connsiteX78" fmla="*/ 8208 w 10000"/>
              <a:gd name="connsiteY78" fmla="*/ 10000 h 10000"/>
              <a:gd name="connsiteX79" fmla="*/ 8566 w 10000"/>
              <a:gd name="connsiteY79" fmla="*/ 9970 h 10000"/>
              <a:gd name="connsiteX80" fmla="*/ 8889 w 10000"/>
              <a:gd name="connsiteY80" fmla="*/ 9876 h 10000"/>
              <a:gd name="connsiteX81" fmla="*/ 9212 w 10000"/>
              <a:gd name="connsiteY81" fmla="*/ 9718 h 10000"/>
              <a:gd name="connsiteX82" fmla="*/ 9462 w 10000"/>
              <a:gd name="connsiteY82" fmla="*/ 9531 h 10000"/>
              <a:gd name="connsiteX83" fmla="*/ 9677 w 10000"/>
              <a:gd name="connsiteY83" fmla="*/ 9311 h 10000"/>
              <a:gd name="connsiteX84" fmla="*/ 9856 w 10000"/>
              <a:gd name="connsiteY84" fmla="*/ 9028 h 10000"/>
              <a:gd name="connsiteX85" fmla="*/ 9963 w 10000"/>
              <a:gd name="connsiteY85" fmla="*/ 8748 h 10000"/>
              <a:gd name="connsiteX86" fmla="*/ 10000 w 10000"/>
              <a:gd name="connsiteY86" fmla="*/ 8433 h 10000"/>
              <a:gd name="connsiteX87" fmla="*/ 7850 w 10000"/>
              <a:gd name="connsiteY87" fmla="*/ 3135 h 10000"/>
              <a:gd name="connsiteX88" fmla="*/ 7850 w 10000"/>
              <a:gd name="connsiteY88" fmla="*/ 2540 h 10000"/>
              <a:gd name="connsiteX89" fmla="*/ 7814 w 10000"/>
              <a:gd name="connsiteY89" fmla="*/ 2289 h 10000"/>
              <a:gd name="connsiteX90" fmla="*/ 7777 w 10000"/>
              <a:gd name="connsiteY90" fmla="*/ 2038 h 10000"/>
              <a:gd name="connsiteX91" fmla="*/ 7706 w 10000"/>
              <a:gd name="connsiteY91" fmla="*/ 1787 h 10000"/>
              <a:gd name="connsiteX92" fmla="*/ 7635 w 10000"/>
              <a:gd name="connsiteY92" fmla="*/ 1567 h 10000"/>
              <a:gd name="connsiteX93" fmla="*/ 7527 w 10000"/>
              <a:gd name="connsiteY93" fmla="*/ 1349 h 10000"/>
              <a:gd name="connsiteX94" fmla="*/ 7383 w 10000"/>
              <a:gd name="connsiteY94" fmla="*/ 1128 h 10000"/>
              <a:gd name="connsiteX95" fmla="*/ 7204 w 10000"/>
              <a:gd name="connsiteY95" fmla="*/ 940 h 10000"/>
              <a:gd name="connsiteX96" fmla="*/ 7026 w 10000"/>
              <a:gd name="connsiteY96" fmla="*/ 784 h 10000"/>
              <a:gd name="connsiteX97" fmla="*/ 6847 w 10000"/>
              <a:gd name="connsiteY97" fmla="*/ 595 h 10000"/>
              <a:gd name="connsiteX98" fmla="*/ 6631 w 10000"/>
              <a:gd name="connsiteY98" fmla="*/ 471 h 10000"/>
              <a:gd name="connsiteX99" fmla="*/ 6416 w 10000"/>
              <a:gd name="connsiteY99" fmla="*/ 345 h 10000"/>
              <a:gd name="connsiteX100" fmla="*/ 6164 w 10000"/>
              <a:gd name="connsiteY100" fmla="*/ 220 h 10000"/>
              <a:gd name="connsiteX101" fmla="*/ 5914 w 10000"/>
              <a:gd name="connsiteY101" fmla="*/ 126 h 10000"/>
              <a:gd name="connsiteX102" fmla="*/ 5628 w 10000"/>
              <a:gd name="connsiteY102" fmla="*/ 62 h 10000"/>
              <a:gd name="connsiteX103" fmla="*/ 5341 w 10000"/>
              <a:gd name="connsiteY103" fmla="*/ 32 h 10000"/>
              <a:gd name="connsiteX104" fmla="*/ 5055 w 10000"/>
              <a:gd name="connsiteY104" fmla="*/ 0 h 10000"/>
              <a:gd name="connsiteX105" fmla="*/ 4766 w 10000"/>
              <a:gd name="connsiteY10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4 w 10000"/>
              <a:gd name="connsiteY20" fmla="*/ 4390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7304 w 10000"/>
              <a:gd name="connsiteY27" fmla="*/ 4141 h 10000"/>
              <a:gd name="connsiteX28" fmla="*/ 7349 w 10000"/>
              <a:gd name="connsiteY28" fmla="*/ 4749 h 10000"/>
              <a:gd name="connsiteX29" fmla="*/ 7491 w 10000"/>
              <a:gd name="connsiteY29" fmla="*/ 4045 h 10000"/>
              <a:gd name="connsiteX30" fmla="*/ 7635 w 10000"/>
              <a:gd name="connsiteY30" fmla="*/ 4201 h 10000"/>
              <a:gd name="connsiteX31" fmla="*/ 7670 w 10000"/>
              <a:gd name="connsiteY31" fmla="*/ 4296 h 10000"/>
              <a:gd name="connsiteX32" fmla="*/ 7670 w 10000"/>
              <a:gd name="connsiteY32" fmla="*/ 4390 h 10000"/>
              <a:gd name="connsiteX33" fmla="*/ 7670 w 10000"/>
              <a:gd name="connsiteY33" fmla="*/ 4484 h 10000"/>
              <a:gd name="connsiteX34" fmla="*/ 7635 w 10000"/>
              <a:gd name="connsiteY34" fmla="*/ 4576 h 10000"/>
              <a:gd name="connsiteX35" fmla="*/ 7491 w 10000"/>
              <a:gd name="connsiteY35" fmla="*/ 4703 h 10000"/>
              <a:gd name="connsiteX36" fmla="*/ 7349 w 10000"/>
              <a:gd name="connsiteY36" fmla="*/ 4797 h 10000"/>
              <a:gd name="connsiteX37" fmla="*/ 7241 w 10000"/>
              <a:gd name="connsiteY37" fmla="*/ 4829 h 10000"/>
              <a:gd name="connsiteX38" fmla="*/ 7133 w 10000"/>
              <a:gd name="connsiteY38" fmla="*/ 4859 h 10000"/>
              <a:gd name="connsiteX39" fmla="*/ 7026 w 10000"/>
              <a:gd name="connsiteY39" fmla="*/ 4829 h 10000"/>
              <a:gd name="connsiteX40" fmla="*/ 6918 w 10000"/>
              <a:gd name="connsiteY40" fmla="*/ 4797 h 10000"/>
              <a:gd name="connsiteX41" fmla="*/ 6739 w 10000"/>
              <a:gd name="connsiteY41" fmla="*/ 4703 h 10000"/>
              <a:gd name="connsiteX42" fmla="*/ 6631 w 10000"/>
              <a:gd name="connsiteY42" fmla="*/ 4576 h 10000"/>
              <a:gd name="connsiteX43" fmla="*/ 6595 w 10000"/>
              <a:gd name="connsiteY43" fmla="*/ 4484 h 10000"/>
              <a:gd name="connsiteX44" fmla="*/ 6595 w 10000"/>
              <a:gd name="connsiteY44" fmla="*/ 4390 h 10000"/>
              <a:gd name="connsiteX45" fmla="*/ 6595 w 10000"/>
              <a:gd name="connsiteY45" fmla="*/ 4296 h 10000"/>
              <a:gd name="connsiteX46" fmla="*/ 6631 w 10000"/>
              <a:gd name="connsiteY46" fmla="*/ 4201 h 10000"/>
              <a:gd name="connsiteX47" fmla="*/ 6739 w 10000"/>
              <a:gd name="connsiteY47" fmla="*/ 4045 h 10000"/>
              <a:gd name="connsiteX48" fmla="*/ 6918 w 10000"/>
              <a:gd name="connsiteY48" fmla="*/ 3951 h 10000"/>
              <a:gd name="connsiteX49" fmla="*/ 7113 w 10000"/>
              <a:gd name="connsiteY49" fmla="*/ 4883 h 10000"/>
              <a:gd name="connsiteX50" fmla="*/ 7304 w 10000"/>
              <a:gd name="connsiteY50" fmla="*/ 4141 h 10000"/>
              <a:gd name="connsiteX51" fmla="*/ 4766 w 10000"/>
              <a:gd name="connsiteY51" fmla="*/ 0 h 10000"/>
              <a:gd name="connsiteX52" fmla="*/ 4480 w 10000"/>
              <a:gd name="connsiteY52" fmla="*/ 32 h 10000"/>
              <a:gd name="connsiteX53" fmla="*/ 4193 w 10000"/>
              <a:gd name="connsiteY53" fmla="*/ 94 h 10000"/>
              <a:gd name="connsiteX54" fmla="*/ 3943 w 10000"/>
              <a:gd name="connsiteY54" fmla="*/ 188 h 10000"/>
              <a:gd name="connsiteX55" fmla="*/ 3692 w 10000"/>
              <a:gd name="connsiteY55" fmla="*/ 282 h 10000"/>
              <a:gd name="connsiteX56" fmla="*/ 3442 w 10000"/>
              <a:gd name="connsiteY56" fmla="*/ 407 h 10000"/>
              <a:gd name="connsiteX57" fmla="*/ 3190 w 10000"/>
              <a:gd name="connsiteY57" fmla="*/ 565 h 10000"/>
              <a:gd name="connsiteX58" fmla="*/ 3011 w 10000"/>
              <a:gd name="connsiteY58" fmla="*/ 721 h 10000"/>
              <a:gd name="connsiteX59" fmla="*/ 2796 w 10000"/>
              <a:gd name="connsiteY59" fmla="*/ 878 h 10000"/>
              <a:gd name="connsiteX60" fmla="*/ 2653 w 10000"/>
              <a:gd name="connsiteY60" fmla="*/ 1096 h 10000"/>
              <a:gd name="connsiteX61" fmla="*/ 2475 w 10000"/>
              <a:gd name="connsiteY61" fmla="*/ 1285 h 10000"/>
              <a:gd name="connsiteX62" fmla="*/ 2367 w 10000"/>
              <a:gd name="connsiteY62" fmla="*/ 1505 h 10000"/>
              <a:gd name="connsiteX63" fmla="*/ 2259 w 10000"/>
              <a:gd name="connsiteY63" fmla="*/ 1756 h 10000"/>
              <a:gd name="connsiteX64" fmla="*/ 2186 w 10000"/>
              <a:gd name="connsiteY64" fmla="*/ 1974 h 10000"/>
              <a:gd name="connsiteX65" fmla="*/ 2152 w 10000"/>
              <a:gd name="connsiteY65" fmla="*/ 2225 h 10000"/>
              <a:gd name="connsiteX66" fmla="*/ 2115 w 10000"/>
              <a:gd name="connsiteY66" fmla="*/ 2508 h 10000"/>
              <a:gd name="connsiteX67" fmla="*/ 2115 w 10000"/>
              <a:gd name="connsiteY67" fmla="*/ 3135 h 10000"/>
              <a:gd name="connsiteX68" fmla="*/ 0 w 10000"/>
              <a:gd name="connsiteY68" fmla="*/ 8433 h 10000"/>
              <a:gd name="connsiteX69" fmla="*/ 37 w 10000"/>
              <a:gd name="connsiteY69" fmla="*/ 8748 h 10000"/>
              <a:gd name="connsiteX70" fmla="*/ 144 w 10000"/>
              <a:gd name="connsiteY70" fmla="*/ 9028 h 10000"/>
              <a:gd name="connsiteX71" fmla="*/ 288 w 10000"/>
              <a:gd name="connsiteY71" fmla="*/ 9311 h 10000"/>
              <a:gd name="connsiteX72" fmla="*/ 502 w 10000"/>
              <a:gd name="connsiteY72" fmla="*/ 9531 h 10000"/>
              <a:gd name="connsiteX73" fmla="*/ 788 w 10000"/>
              <a:gd name="connsiteY73" fmla="*/ 9718 h 10000"/>
              <a:gd name="connsiteX74" fmla="*/ 1077 w 10000"/>
              <a:gd name="connsiteY74" fmla="*/ 9876 h 10000"/>
              <a:gd name="connsiteX75" fmla="*/ 1398 w 10000"/>
              <a:gd name="connsiteY75" fmla="*/ 9970 h 10000"/>
              <a:gd name="connsiteX76" fmla="*/ 1792 w 10000"/>
              <a:gd name="connsiteY76" fmla="*/ 10000 h 10000"/>
              <a:gd name="connsiteX77" fmla="*/ 8208 w 10000"/>
              <a:gd name="connsiteY77" fmla="*/ 10000 h 10000"/>
              <a:gd name="connsiteX78" fmla="*/ 8566 w 10000"/>
              <a:gd name="connsiteY78" fmla="*/ 9970 h 10000"/>
              <a:gd name="connsiteX79" fmla="*/ 8889 w 10000"/>
              <a:gd name="connsiteY79" fmla="*/ 9876 h 10000"/>
              <a:gd name="connsiteX80" fmla="*/ 9212 w 10000"/>
              <a:gd name="connsiteY80" fmla="*/ 9718 h 10000"/>
              <a:gd name="connsiteX81" fmla="*/ 9462 w 10000"/>
              <a:gd name="connsiteY81" fmla="*/ 9531 h 10000"/>
              <a:gd name="connsiteX82" fmla="*/ 9677 w 10000"/>
              <a:gd name="connsiteY82" fmla="*/ 9311 h 10000"/>
              <a:gd name="connsiteX83" fmla="*/ 9856 w 10000"/>
              <a:gd name="connsiteY83" fmla="*/ 9028 h 10000"/>
              <a:gd name="connsiteX84" fmla="*/ 9963 w 10000"/>
              <a:gd name="connsiteY84" fmla="*/ 8748 h 10000"/>
              <a:gd name="connsiteX85" fmla="*/ 10000 w 10000"/>
              <a:gd name="connsiteY85" fmla="*/ 8433 h 10000"/>
              <a:gd name="connsiteX86" fmla="*/ 7850 w 10000"/>
              <a:gd name="connsiteY86" fmla="*/ 3135 h 10000"/>
              <a:gd name="connsiteX87" fmla="*/ 7850 w 10000"/>
              <a:gd name="connsiteY87" fmla="*/ 2540 h 10000"/>
              <a:gd name="connsiteX88" fmla="*/ 7814 w 10000"/>
              <a:gd name="connsiteY88" fmla="*/ 2289 h 10000"/>
              <a:gd name="connsiteX89" fmla="*/ 7777 w 10000"/>
              <a:gd name="connsiteY89" fmla="*/ 2038 h 10000"/>
              <a:gd name="connsiteX90" fmla="*/ 7706 w 10000"/>
              <a:gd name="connsiteY90" fmla="*/ 1787 h 10000"/>
              <a:gd name="connsiteX91" fmla="*/ 7635 w 10000"/>
              <a:gd name="connsiteY91" fmla="*/ 1567 h 10000"/>
              <a:gd name="connsiteX92" fmla="*/ 7527 w 10000"/>
              <a:gd name="connsiteY92" fmla="*/ 1349 h 10000"/>
              <a:gd name="connsiteX93" fmla="*/ 7383 w 10000"/>
              <a:gd name="connsiteY93" fmla="*/ 1128 h 10000"/>
              <a:gd name="connsiteX94" fmla="*/ 7204 w 10000"/>
              <a:gd name="connsiteY94" fmla="*/ 940 h 10000"/>
              <a:gd name="connsiteX95" fmla="*/ 7026 w 10000"/>
              <a:gd name="connsiteY95" fmla="*/ 784 h 10000"/>
              <a:gd name="connsiteX96" fmla="*/ 6847 w 10000"/>
              <a:gd name="connsiteY96" fmla="*/ 595 h 10000"/>
              <a:gd name="connsiteX97" fmla="*/ 6631 w 10000"/>
              <a:gd name="connsiteY97" fmla="*/ 471 h 10000"/>
              <a:gd name="connsiteX98" fmla="*/ 6416 w 10000"/>
              <a:gd name="connsiteY98" fmla="*/ 345 h 10000"/>
              <a:gd name="connsiteX99" fmla="*/ 6164 w 10000"/>
              <a:gd name="connsiteY99" fmla="*/ 220 h 10000"/>
              <a:gd name="connsiteX100" fmla="*/ 5914 w 10000"/>
              <a:gd name="connsiteY100" fmla="*/ 126 h 10000"/>
              <a:gd name="connsiteX101" fmla="*/ 5628 w 10000"/>
              <a:gd name="connsiteY101" fmla="*/ 62 h 10000"/>
              <a:gd name="connsiteX102" fmla="*/ 5341 w 10000"/>
              <a:gd name="connsiteY102" fmla="*/ 32 h 10000"/>
              <a:gd name="connsiteX103" fmla="*/ 5055 w 10000"/>
              <a:gd name="connsiteY103" fmla="*/ 0 h 10000"/>
              <a:gd name="connsiteX104" fmla="*/ 4766 w 10000"/>
              <a:gd name="connsiteY10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7304 w 10000"/>
              <a:gd name="connsiteY26" fmla="*/ 4141 h 10000"/>
              <a:gd name="connsiteX27" fmla="*/ 7349 w 10000"/>
              <a:gd name="connsiteY27" fmla="*/ 4749 h 10000"/>
              <a:gd name="connsiteX28" fmla="*/ 7491 w 10000"/>
              <a:gd name="connsiteY28" fmla="*/ 4045 h 10000"/>
              <a:gd name="connsiteX29" fmla="*/ 7635 w 10000"/>
              <a:gd name="connsiteY29" fmla="*/ 4201 h 10000"/>
              <a:gd name="connsiteX30" fmla="*/ 7670 w 10000"/>
              <a:gd name="connsiteY30" fmla="*/ 4296 h 10000"/>
              <a:gd name="connsiteX31" fmla="*/ 7670 w 10000"/>
              <a:gd name="connsiteY31" fmla="*/ 4390 h 10000"/>
              <a:gd name="connsiteX32" fmla="*/ 7670 w 10000"/>
              <a:gd name="connsiteY32" fmla="*/ 4484 h 10000"/>
              <a:gd name="connsiteX33" fmla="*/ 7635 w 10000"/>
              <a:gd name="connsiteY33" fmla="*/ 4576 h 10000"/>
              <a:gd name="connsiteX34" fmla="*/ 7491 w 10000"/>
              <a:gd name="connsiteY34" fmla="*/ 4703 h 10000"/>
              <a:gd name="connsiteX35" fmla="*/ 7349 w 10000"/>
              <a:gd name="connsiteY35" fmla="*/ 4797 h 10000"/>
              <a:gd name="connsiteX36" fmla="*/ 7241 w 10000"/>
              <a:gd name="connsiteY36" fmla="*/ 4829 h 10000"/>
              <a:gd name="connsiteX37" fmla="*/ 7133 w 10000"/>
              <a:gd name="connsiteY37" fmla="*/ 4859 h 10000"/>
              <a:gd name="connsiteX38" fmla="*/ 7026 w 10000"/>
              <a:gd name="connsiteY38" fmla="*/ 4829 h 10000"/>
              <a:gd name="connsiteX39" fmla="*/ 6918 w 10000"/>
              <a:gd name="connsiteY39" fmla="*/ 4797 h 10000"/>
              <a:gd name="connsiteX40" fmla="*/ 6739 w 10000"/>
              <a:gd name="connsiteY40" fmla="*/ 4703 h 10000"/>
              <a:gd name="connsiteX41" fmla="*/ 6631 w 10000"/>
              <a:gd name="connsiteY41" fmla="*/ 4576 h 10000"/>
              <a:gd name="connsiteX42" fmla="*/ 6595 w 10000"/>
              <a:gd name="connsiteY42" fmla="*/ 4484 h 10000"/>
              <a:gd name="connsiteX43" fmla="*/ 6595 w 10000"/>
              <a:gd name="connsiteY43" fmla="*/ 4390 h 10000"/>
              <a:gd name="connsiteX44" fmla="*/ 6595 w 10000"/>
              <a:gd name="connsiteY44" fmla="*/ 4296 h 10000"/>
              <a:gd name="connsiteX45" fmla="*/ 6631 w 10000"/>
              <a:gd name="connsiteY45" fmla="*/ 4201 h 10000"/>
              <a:gd name="connsiteX46" fmla="*/ 6739 w 10000"/>
              <a:gd name="connsiteY46" fmla="*/ 4045 h 10000"/>
              <a:gd name="connsiteX47" fmla="*/ 6918 w 10000"/>
              <a:gd name="connsiteY47" fmla="*/ 3951 h 10000"/>
              <a:gd name="connsiteX48" fmla="*/ 7113 w 10000"/>
              <a:gd name="connsiteY48" fmla="*/ 4883 h 10000"/>
              <a:gd name="connsiteX49" fmla="*/ 7304 w 10000"/>
              <a:gd name="connsiteY49" fmla="*/ 4141 h 10000"/>
              <a:gd name="connsiteX50" fmla="*/ 4766 w 10000"/>
              <a:gd name="connsiteY50" fmla="*/ 0 h 10000"/>
              <a:gd name="connsiteX51" fmla="*/ 4480 w 10000"/>
              <a:gd name="connsiteY51" fmla="*/ 32 h 10000"/>
              <a:gd name="connsiteX52" fmla="*/ 4193 w 10000"/>
              <a:gd name="connsiteY52" fmla="*/ 94 h 10000"/>
              <a:gd name="connsiteX53" fmla="*/ 3943 w 10000"/>
              <a:gd name="connsiteY53" fmla="*/ 188 h 10000"/>
              <a:gd name="connsiteX54" fmla="*/ 3692 w 10000"/>
              <a:gd name="connsiteY54" fmla="*/ 282 h 10000"/>
              <a:gd name="connsiteX55" fmla="*/ 3442 w 10000"/>
              <a:gd name="connsiteY55" fmla="*/ 407 h 10000"/>
              <a:gd name="connsiteX56" fmla="*/ 3190 w 10000"/>
              <a:gd name="connsiteY56" fmla="*/ 565 h 10000"/>
              <a:gd name="connsiteX57" fmla="*/ 3011 w 10000"/>
              <a:gd name="connsiteY57" fmla="*/ 721 h 10000"/>
              <a:gd name="connsiteX58" fmla="*/ 2796 w 10000"/>
              <a:gd name="connsiteY58" fmla="*/ 878 h 10000"/>
              <a:gd name="connsiteX59" fmla="*/ 2653 w 10000"/>
              <a:gd name="connsiteY59" fmla="*/ 1096 h 10000"/>
              <a:gd name="connsiteX60" fmla="*/ 2475 w 10000"/>
              <a:gd name="connsiteY60" fmla="*/ 1285 h 10000"/>
              <a:gd name="connsiteX61" fmla="*/ 2367 w 10000"/>
              <a:gd name="connsiteY61" fmla="*/ 1505 h 10000"/>
              <a:gd name="connsiteX62" fmla="*/ 2259 w 10000"/>
              <a:gd name="connsiteY62" fmla="*/ 1756 h 10000"/>
              <a:gd name="connsiteX63" fmla="*/ 2186 w 10000"/>
              <a:gd name="connsiteY63" fmla="*/ 1974 h 10000"/>
              <a:gd name="connsiteX64" fmla="*/ 2152 w 10000"/>
              <a:gd name="connsiteY64" fmla="*/ 2225 h 10000"/>
              <a:gd name="connsiteX65" fmla="*/ 2115 w 10000"/>
              <a:gd name="connsiteY65" fmla="*/ 2508 h 10000"/>
              <a:gd name="connsiteX66" fmla="*/ 2115 w 10000"/>
              <a:gd name="connsiteY66" fmla="*/ 3135 h 10000"/>
              <a:gd name="connsiteX67" fmla="*/ 0 w 10000"/>
              <a:gd name="connsiteY67" fmla="*/ 8433 h 10000"/>
              <a:gd name="connsiteX68" fmla="*/ 37 w 10000"/>
              <a:gd name="connsiteY68" fmla="*/ 8748 h 10000"/>
              <a:gd name="connsiteX69" fmla="*/ 144 w 10000"/>
              <a:gd name="connsiteY69" fmla="*/ 9028 h 10000"/>
              <a:gd name="connsiteX70" fmla="*/ 288 w 10000"/>
              <a:gd name="connsiteY70" fmla="*/ 9311 h 10000"/>
              <a:gd name="connsiteX71" fmla="*/ 502 w 10000"/>
              <a:gd name="connsiteY71" fmla="*/ 9531 h 10000"/>
              <a:gd name="connsiteX72" fmla="*/ 788 w 10000"/>
              <a:gd name="connsiteY72" fmla="*/ 9718 h 10000"/>
              <a:gd name="connsiteX73" fmla="*/ 1077 w 10000"/>
              <a:gd name="connsiteY73" fmla="*/ 9876 h 10000"/>
              <a:gd name="connsiteX74" fmla="*/ 1398 w 10000"/>
              <a:gd name="connsiteY74" fmla="*/ 9970 h 10000"/>
              <a:gd name="connsiteX75" fmla="*/ 1792 w 10000"/>
              <a:gd name="connsiteY75" fmla="*/ 10000 h 10000"/>
              <a:gd name="connsiteX76" fmla="*/ 8208 w 10000"/>
              <a:gd name="connsiteY76" fmla="*/ 10000 h 10000"/>
              <a:gd name="connsiteX77" fmla="*/ 8566 w 10000"/>
              <a:gd name="connsiteY77" fmla="*/ 9970 h 10000"/>
              <a:gd name="connsiteX78" fmla="*/ 8889 w 10000"/>
              <a:gd name="connsiteY78" fmla="*/ 9876 h 10000"/>
              <a:gd name="connsiteX79" fmla="*/ 9212 w 10000"/>
              <a:gd name="connsiteY79" fmla="*/ 9718 h 10000"/>
              <a:gd name="connsiteX80" fmla="*/ 9462 w 10000"/>
              <a:gd name="connsiteY80" fmla="*/ 9531 h 10000"/>
              <a:gd name="connsiteX81" fmla="*/ 9677 w 10000"/>
              <a:gd name="connsiteY81" fmla="*/ 9311 h 10000"/>
              <a:gd name="connsiteX82" fmla="*/ 9856 w 10000"/>
              <a:gd name="connsiteY82" fmla="*/ 9028 h 10000"/>
              <a:gd name="connsiteX83" fmla="*/ 9963 w 10000"/>
              <a:gd name="connsiteY83" fmla="*/ 8748 h 10000"/>
              <a:gd name="connsiteX84" fmla="*/ 10000 w 10000"/>
              <a:gd name="connsiteY84" fmla="*/ 8433 h 10000"/>
              <a:gd name="connsiteX85" fmla="*/ 7850 w 10000"/>
              <a:gd name="connsiteY85" fmla="*/ 3135 h 10000"/>
              <a:gd name="connsiteX86" fmla="*/ 7850 w 10000"/>
              <a:gd name="connsiteY86" fmla="*/ 2540 h 10000"/>
              <a:gd name="connsiteX87" fmla="*/ 7814 w 10000"/>
              <a:gd name="connsiteY87" fmla="*/ 2289 h 10000"/>
              <a:gd name="connsiteX88" fmla="*/ 7777 w 10000"/>
              <a:gd name="connsiteY88" fmla="*/ 2038 h 10000"/>
              <a:gd name="connsiteX89" fmla="*/ 7706 w 10000"/>
              <a:gd name="connsiteY89" fmla="*/ 1787 h 10000"/>
              <a:gd name="connsiteX90" fmla="*/ 7635 w 10000"/>
              <a:gd name="connsiteY90" fmla="*/ 1567 h 10000"/>
              <a:gd name="connsiteX91" fmla="*/ 7527 w 10000"/>
              <a:gd name="connsiteY91" fmla="*/ 1349 h 10000"/>
              <a:gd name="connsiteX92" fmla="*/ 7383 w 10000"/>
              <a:gd name="connsiteY92" fmla="*/ 1128 h 10000"/>
              <a:gd name="connsiteX93" fmla="*/ 7204 w 10000"/>
              <a:gd name="connsiteY93" fmla="*/ 940 h 10000"/>
              <a:gd name="connsiteX94" fmla="*/ 7026 w 10000"/>
              <a:gd name="connsiteY94" fmla="*/ 784 h 10000"/>
              <a:gd name="connsiteX95" fmla="*/ 6847 w 10000"/>
              <a:gd name="connsiteY95" fmla="*/ 595 h 10000"/>
              <a:gd name="connsiteX96" fmla="*/ 6631 w 10000"/>
              <a:gd name="connsiteY96" fmla="*/ 471 h 10000"/>
              <a:gd name="connsiteX97" fmla="*/ 6416 w 10000"/>
              <a:gd name="connsiteY97" fmla="*/ 345 h 10000"/>
              <a:gd name="connsiteX98" fmla="*/ 6164 w 10000"/>
              <a:gd name="connsiteY98" fmla="*/ 220 h 10000"/>
              <a:gd name="connsiteX99" fmla="*/ 5914 w 10000"/>
              <a:gd name="connsiteY99" fmla="*/ 126 h 10000"/>
              <a:gd name="connsiteX100" fmla="*/ 5628 w 10000"/>
              <a:gd name="connsiteY100" fmla="*/ 62 h 10000"/>
              <a:gd name="connsiteX101" fmla="*/ 5341 w 10000"/>
              <a:gd name="connsiteY101" fmla="*/ 32 h 10000"/>
              <a:gd name="connsiteX102" fmla="*/ 5055 w 10000"/>
              <a:gd name="connsiteY102" fmla="*/ 0 h 10000"/>
              <a:gd name="connsiteX103" fmla="*/ 4766 w 10000"/>
              <a:gd name="connsiteY10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367 w 10000"/>
              <a:gd name="connsiteY23" fmla="*/ 4576 h 10000"/>
              <a:gd name="connsiteX24" fmla="*/ 2298 w 10000"/>
              <a:gd name="connsiteY24" fmla="*/ 4401 h 10000"/>
              <a:gd name="connsiteX25" fmla="*/ 7304 w 10000"/>
              <a:gd name="connsiteY25" fmla="*/ 4141 h 10000"/>
              <a:gd name="connsiteX26" fmla="*/ 7349 w 10000"/>
              <a:gd name="connsiteY26" fmla="*/ 4749 h 10000"/>
              <a:gd name="connsiteX27" fmla="*/ 7491 w 10000"/>
              <a:gd name="connsiteY27" fmla="*/ 4045 h 10000"/>
              <a:gd name="connsiteX28" fmla="*/ 7635 w 10000"/>
              <a:gd name="connsiteY28" fmla="*/ 4201 h 10000"/>
              <a:gd name="connsiteX29" fmla="*/ 7670 w 10000"/>
              <a:gd name="connsiteY29" fmla="*/ 4296 h 10000"/>
              <a:gd name="connsiteX30" fmla="*/ 7670 w 10000"/>
              <a:gd name="connsiteY30" fmla="*/ 4390 h 10000"/>
              <a:gd name="connsiteX31" fmla="*/ 7670 w 10000"/>
              <a:gd name="connsiteY31" fmla="*/ 4484 h 10000"/>
              <a:gd name="connsiteX32" fmla="*/ 7635 w 10000"/>
              <a:gd name="connsiteY32" fmla="*/ 4576 h 10000"/>
              <a:gd name="connsiteX33" fmla="*/ 7491 w 10000"/>
              <a:gd name="connsiteY33" fmla="*/ 4703 h 10000"/>
              <a:gd name="connsiteX34" fmla="*/ 7349 w 10000"/>
              <a:gd name="connsiteY34" fmla="*/ 4797 h 10000"/>
              <a:gd name="connsiteX35" fmla="*/ 7241 w 10000"/>
              <a:gd name="connsiteY35" fmla="*/ 4829 h 10000"/>
              <a:gd name="connsiteX36" fmla="*/ 7133 w 10000"/>
              <a:gd name="connsiteY36" fmla="*/ 4859 h 10000"/>
              <a:gd name="connsiteX37" fmla="*/ 7026 w 10000"/>
              <a:gd name="connsiteY37" fmla="*/ 4829 h 10000"/>
              <a:gd name="connsiteX38" fmla="*/ 6918 w 10000"/>
              <a:gd name="connsiteY38" fmla="*/ 4797 h 10000"/>
              <a:gd name="connsiteX39" fmla="*/ 6739 w 10000"/>
              <a:gd name="connsiteY39" fmla="*/ 4703 h 10000"/>
              <a:gd name="connsiteX40" fmla="*/ 6631 w 10000"/>
              <a:gd name="connsiteY40" fmla="*/ 4576 h 10000"/>
              <a:gd name="connsiteX41" fmla="*/ 6595 w 10000"/>
              <a:gd name="connsiteY41" fmla="*/ 4484 h 10000"/>
              <a:gd name="connsiteX42" fmla="*/ 6595 w 10000"/>
              <a:gd name="connsiteY42" fmla="*/ 4390 h 10000"/>
              <a:gd name="connsiteX43" fmla="*/ 6595 w 10000"/>
              <a:gd name="connsiteY43" fmla="*/ 4296 h 10000"/>
              <a:gd name="connsiteX44" fmla="*/ 6631 w 10000"/>
              <a:gd name="connsiteY44" fmla="*/ 4201 h 10000"/>
              <a:gd name="connsiteX45" fmla="*/ 6739 w 10000"/>
              <a:gd name="connsiteY45" fmla="*/ 4045 h 10000"/>
              <a:gd name="connsiteX46" fmla="*/ 6918 w 10000"/>
              <a:gd name="connsiteY46" fmla="*/ 3951 h 10000"/>
              <a:gd name="connsiteX47" fmla="*/ 7113 w 10000"/>
              <a:gd name="connsiteY47" fmla="*/ 4883 h 10000"/>
              <a:gd name="connsiteX48" fmla="*/ 7304 w 10000"/>
              <a:gd name="connsiteY48" fmla="*/ 4141 h 10000"/>
              <a:gd name="connsiteX49" fmla="*/ 4766 w 10000"/>
              <a:gd name="connsiteY49" fmla="*/ 0 h 10000"/>
              <a:gd name="connsiteX50" fmla="*/ 4480 w 10000"/>
              <a:gd name="connsiteY50" fmla="*/ 32 h 10000"/>
              <a:gd name="connsiteX51" fmla="*/ 4193 w 10000"/>
              <a:gd name="connsiteY51" fmla="*/ 94 h 10000"/>
              <a:gd name="connsiteX52" fmla="*/ 3943 w 10000"/>
              <a:gd name="connsiteY52" fmla="*/ 188 h 10000"/>
              <a:gd name="connsiteX53" fmla="*/ 3692 w 10000"/>
              <a:gd name="connsiteY53" fmla="*/ 282 h 10000"/>
              <a:gd name="connsiteX54" fmla="*/ 3442 w 10000"/>
              <a:gd name="connsiteY54" fmla="*/ 407 h 10000"/>
              <a:gd name="connsiteX55" fmla="*/ 3190 w 10000"/>
              <a:gd name="connsiteY55" fmla="*/ 565 h 10000"/>
              <a:gd name="connsiteX56" fmla="*/ 3011 w 10000"/>
              <a:gd name="connsiteY56" fmla="*/ 721 h 10000"/>
              <a:gd name="connsiteX57" fmla="*/ 2796 w 10000"/>
              <a:gd name="connsiteY57" fmla="*/ 878 h 10000"/>
              <a:gd name="connsiteX58" fmla="*/ 2653 w 10000"/>
              <a:gd name="connsiteY58" fmla="*/ 1096 h 10000"/>
              <a:gd name="connsiteX59" fmla="*/ 2475 w 10000"/>
              <a:gd name="connsiteY59" fmla="*/ 1285 h 10000"/>
              <a:gd name="connsiteX60" fmla="*/ 2367 w 10000"/>
              <a:gd name="connsiteY60" fmla="*/ 1505 h 10000"/>
              <a:gd name="connsiteX61" fmla="*/ 2259 w 10000"/>
              <a:gd name="connsiteY61" fmla="*/ 1756 h 10000"/>
              <a:gd name="connsiteX62" fmla="*/ 2186 w 10000"/>
              <a:gd name="connsiteY62" fmla="*/ 1974 h 10000"/>
              <a:gd name="connsiteX63" fmla="*/ 2152 w 10000"/>
              <a:gd name="connsiteY63" fmla="*/ 2225 h 10000"/>
              <a:gd name="connsiteX64" fmla="*/ 2115 w 10000"/>
              <a:gd name="connsiteY64" fmla="*/ 2508 h 10000"/>
              <a:gd name="connsiteX65" fmla="*/ 2115 w 10000"/>
              <a:gd name="connsiteY65" fmla="*/ 3135 h 10000"/>
              <a:gd name="connsiteX66" fmla="*/ 0 w 10000"/>
              <a:gd name="connsiteY66" fmla="*/ 8433 h 10000"/>
              <a:gd name="connsiteX67" fmla="*/ 37 w 10000"/>
              <a:gd name="connsiteY67" fmla="*/ 8748 h 10000"/>
              <a:gd name="connsiteX68" fmla="*/ 144 w 10000"/>
              <a:gd name="connsiteY68" fmla="*/ 9028 h 10000"/>
              <a:gd name="connsiteX69" fmla="*/ 288 w 10000"/>
              <a:gd name="connsiteY69" fmla="*/ 9311 h 10000"/>
              <a:gd name="connsiteX70" fmla="*/ 502 w 10000"/>
              <a:gd name="connsiteY70" fmla="*/ 9531 h 10000"/>
              <a:gd name="connsiteX71" fmla="*/ 788 w 10000"/>
              <a:gd name="connsiteY71" fmla="*/ 9718 h 10000"/>
              <a:gd name="connsiteX72" fmla="*/ 1077 w 10000"/>
              <a:gd name="connsiteY72" fmla="*/ 9876 h 10000"/>
              <a:gd name="connsiteX73" fmla="*/ 1398 w 10000"/>
              <a:gd name="connsiteY73" fmla="*/ 9970 h 10000"/>
              <a:gd name="connsiteX74" fmla="*/ 1792 w 10000"/>
              <a:gd name="connsiteY74" fmla="*/ 10000 h 10000"/>
              <a:gd name="connsiteX75" fmla="*/ 8208 w 10000"/>
              <a:gd name="connsiteY75" fmla="*/ 10000 h 10000"/>
              <a:gd name="connsiteX76" fmla="*/ 8566 w 10000"/>
              <a:gd name="connsiteY76" fmla="*/ 9970 h 10000"/>
              <a:gd name="connsiteX77" fmla="*/ 8889 w 10000"/>
              <a:gd name="connsiteY77" fmla="*/ 9876 h 10000"/>
              <a:gd name="connsiteX78" fmla="*/ 9212 w 10000"/>
              <a:gd name="connsiteY78" fmla="*/ 9718 h 10000"/>
              <a:gd name="connsiteX79" fmla="*/ 9462 w 10000"/>
              <a:gd name="connsiteY79" fmla="*/ 9531 h 10000"/>
              <a:gd name="connsiteX80" fmla="*/ 9677 w 10000"/>
              <a:gd name="connsiteY80" fmla="*/ 9311 h 10000"/>
              <a:gd name="connsiteX81" fmla="*/ 9856 w 10000"/>
              <a:gd name="connsiteY81" fmla="*/ 9028 h 10000"/>
              <a:gd name="connsiteX82" fmla="*/ 9963 w 10000"/>
              <a:gd name="connsiteY82" fmla="*/ 8748 h 10000"/>
              <a:gd name="connsiteX83" fmla="*/ 10000 w 10000"/>
              <a:gd name="connsiteY83" fmla="*/ 8433 h 10000"/>
              <a:gd name="connsiteX84" fmla="*/ 7850 w 10000"/>
              <a:gd name="connsiteY84" fmla="*/ 3135 h 10000"/>
              <a:gd name="connsiteX85" fmla="*/ 7850 w 10000"/>
              <a:gd name="connsiteY85" fmla="*/ 2540 h 10000"/>
              <a:gd name="connsiteX86" fmla="*/ 7814 w 10000"/>
              <a:gd name="connsiteY86" fmla="*/ 2289 h 10000"/>
              <a:gd name="connsiteX87" fmla="*/ 7777 w 10000"/>
              <a:gd name="connsiteY87" fmla="*/ 2038 h 10000"/>
              <a:gd name="connsiteX88" fmla="*/ 7706 w 10000"/>
              <a:gd name="connsiteY88" fmla="*/ 1787 h 10000"/>
              <a:gd name="connsiteX89" fmla="*/ 7635 w 10000"/>
              <a:gd name="connsiteY89" fmla="*/ 1567 h 10000"/>
              <a:gd name="connsiteX90" fmla="*/ 7527 w 10000"/>
              <a:gd name="connsiteY90" fmla="*/ 1349 h 10000"/>
              <a:gd name="connsiteX91" fmla="*/ 7383 w 10000"/>
              <a:gd name="connsiteY91" fmla="*/ 1128 h 10000"/>
              <a:gd name="connsiteX92" fmla="*/ 7204 w 10000"/>
              <a:gd name="connsiteY92" fmla="*/ 940 h 10000"/>
              <a:gd name="connsiteX93" fmla="*/ 7026 w 10000"/>
              <a:gd name="connsiteY93" fmla="*/ 784 h 10000"/>
              <a:gd name="connsiteX94" fmla="*/ 6847 w 10000"/>
              <a:gd name="connsiteY94" fmla="*/ 595 h 10000"/>
              <a:gd name="connsiteX95" fmla="*/ 6631 w 10000"/>
              <a:gd name="connsiteY95" fmla="*/ 471 h 10000"/>
              <a:gd name="connsiteX96" fmla="*/ 6416 w 10000"/>
              <a:gd name="connsiteY96" fmla="*/ 345 h 10000"/>
              <a:gd name="connsiteX97" fmla="*/ 6164 w 10000"/>
              <a:gd name="connsiteY97" fmla="*/ 220 h 10000"/>
              <a:gd name="connsiteX98" fmla="*/ 5914 w 10000"/>
              <a:gd name="connsiteY98" fmla="*/ 126 h 10000"/>
              <a:gd name="connsiteX99" fmla="*/ 5628 w 10000"/>
              <a:gd name="connsiteY99" fmla="*/ 62 h 10000"/>
              <a:gd name="connsiteX100" fmla="*/ 5341 w 10000"/>
              <a:gd name="connsiteY100" fmla="*/ 32 h 10000"/>
              <a:gd name="connsiteX101" fmla="*/ 5055 w 10000"/>
              <a:gd name="connsiteY101" fmla="*/ 0 h 10000"/>
              <a:gd name="connsiteX102" fmla="*/ 4766 w 10000"/>
              <a:gd name="connsiteY10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367 w 10000"/>
              <a:gd name="connsiteY22" fmla="*/ 4576 h 10000"/>
              <a:gd name="connsiteX23" fmla="*/ 2298 w 10000"/>
              <a:gd name="connsiteY23" fmla="*/ 4401 h 10000"/>
              <a:gd name="connsiteX24" fmla="*/ 7304 w 10000"/>
              <a:gd name="connsiteY24" fmla="*/ 4141 h 10000"/>
              <a:gd name="connsiteX25" fmla="*/ 7349 w 10000"/>
              <a:gd name="connsiteY25" fmla="*/ 4749 h 10000"/>
              <a:gd name="connsiteX26" fmla="*/ 7491 w 10000"/>
              <a:gd name="connsiteY26" fmla="*/ 4045 h 10000"/>
              <a:gd name="connsiteX27" fmla="*/ 7635 w 10000"/>
              <a:gd name="connsiteY27" fmla="*/ 4201 h 10000"/>
              <a:gd name="connsiteX28" fmla="*/ 7670 w 10000"/>
              <a:gd name="connsiteY28" fmla="*/ 4296 h 10000"/>
              <a:gd name="connsiteX29" fmla="*/ 7670 w 10000"/>
              <a:gd name="connsiteY29" fmla="*/ 4390 h 10000"/>
              <a:gd name="connsiteX30" fmla="*/ 7670 w 10000"/>
              <a:gd name="connsiteY30" fmla="*/ 4484 h 10000"/>
              <a:gd name="connsiteX31" fmla="*/ 7635 w 10000"/>
              <a:gd name="connsiteY31" fmla="*/ 4576 h 10000"/>
              <a:gd name="connsiteX32" fmla="*/ 7491 w 10000"/>
              <a:gd name="connsiteY32" fmla="*/ 4703 h 10000"/>
              <a:gd name="connsiteX33" fmla="*/ 7349 w 10000"/>
              <a:gd name="connsiteY33" fmla="*/ 4797 h 10000"/>
              <a:gd name="connsiteX34" fmla="*/ 7241 w 10000"/>
              <a:gd name="connsiteY34" fmla="*/ 4829 h 10000"/>
              <a:gd name="connsiteX35" fmla="*/ 7133 w 10000"/>
              <a:gd name="connsiteY35" fmla="*/ 4859 h 10000"/>
              <a:gd name="connsiteX36" fmla="*/ 7026 w 10000"/>
              <a:gd name="connsiteY36" fmla="*/ 4829 h 10000"/>
              <a:gd name="connsiteX37" fmla="*/ 6918 w 10000"/>
              <a:gd name="connsiteY37" fmla="*/ 4797 h 10000"/>
              <a:gd name="connsiteX38" fmla="*/ 6739 w 10000"/>
              <a:gd name="connsiteY38" fmla="*/ 4703 h 10000"/>
              <a:gd name="connsiteX39" fmla="*/ 6631 w 10000"/>
              <a:gd name="connsiteY39" fmla="*/ 4576 h 10000"/>
              <a:gd name="connsiteX40" fmla="*/ 6595 w 10000"/>
              <a:gd name="connsiteY40" fmla="*/ 4484 h 10000"/>
              <a:gd name="connsiteX41" fmla="*/ 6595 w 10000"/>
              <a:gd name="connsiteY41" fmla="*/ 4390 h 10000"/>
              <a:gd name="connsiteX42" fmla="*/ 6595 w 10000"/>
              <a:gd name="connsiteY42" fmla="*/ 4296 h 10000"/>
              <a:gd name="connsiteX43" fmla="*/ 6631 w 10000"/>
              <a:gd name="connsiteY43" fmla="*/ 4201 h 10000"/>
              <a:gd name="connsiteX44" fmla="*/ 6739 w 10000"/>
              <a:gd name="connsiteY44" fmla="*/ 4045 h 10000"/>
              <a:gd name="connsiteX45" fmla="*/ 6918 w 10000"/>
              <a:gd name="connsiteY45" fmla="*/ 3951 h 10000"/>
              <a:gd name="connsiteX46" fmla="*/ 7113 w 10000"/>
              <a:gd name="connsiteY46" fmla="*/ 4883 h 10000"/>
              <a:gd name="connsiteX47" fmla="*/ 7304 w 10000"/>
              <a:gd name="connsiteY47" fmla="*/ 4141 h 10000"/>
              <a:gd name="connsiteX48" fmla="*/ 4766 w 10000"/>
              <a:gd name="connsiteY48" fmla="*/ 0 h 10000"/>
              <a:gd name="connsiteX49" fmla="*/ 4480 w 10000"/>
              <a:gd name="connsiteY49" fmla="*/ 32 h 10000"/>
              <a:gd name="connsiteX50" fmla="*/ 4193 w 10000"/>
              <a:gd name="connsiteY50" fmla="*/ 94 h 10000"/>
              <a:gd name="connsiteX51" fmla="*/ 3943 w 10000"/>
              <a:gd name="connsiteY51" fmla="*/ 188 h 10000"/>
              <a:gd name="connsiteX52" fmla="*/ 3692 w 10000"/>
              <a:gd name="connsiteY52" fmla="*/ 282 h 10000"/>
              <a:gd name="connsiteX53" fmla="*/ 3442 w 10000"/>
              <a:gd name="connsiteY53" fmla="*/ 407 h 10000"/>
              <a:gd name="connsiteX54" fmla="*/ 3190 w 10000"/>
              <a:gd name="connsiteY54" fmla="*/ 565 h 10000"/>
              <a:gd name="connsiteX55" fmla="*/ 3011 w 10000"/>
              <a:gd name="connsiteY55" fmla="*/ 721 h 10000"/>
              <a:gd name="connsiteX56" fmla="*/ 2796 w 10000"/>
              <a:gd name="connsiteY56" fmla="*/ 878 h 10000"/>
              <a:gd name="connsiteX57" fmla="*/ 2653 w 10000"/>
              <a:gd name="connsiteY57" fmla="*/ 1096 h 10000"/>
              <a:gd name="connsiteX58" fmla="*/ 2475 w 10000"/>
              <a:gd name="connsiteY58" fmla="*/ 1285 h 10000"/>
              <a:gd name="connsiteX59" fmla="*/ 2367 w 10000"/>
              <a:gd name="connsiteY59" fmla="*/ 1505 h 10000"/>
              <a:gd name="connsiteX60" fmla="*/ 2259 w 10000"/>
              <a:gd name="connsiteY60" fmla="*/ 1756 h 10000"/>
              <a:gd name="connsiteX61" fmla="*/ 2186 w 10000"/>
              <a:gd name="connsiteY61" fmla="*/ 1974 h 10000"/>
              <a:gd name="connsiteX62" fmla="*/ 2152 w 10000"/>
              <a:gd name="connsiteY62" fmla="*/ 2225 h 10000"/>
              <a:gd name="connsiteX63" fmla="*/ 2115 w 10000"/>
              <a:gd name="connsiteY63" fmla="*/ 2508 h 10000"/>
              <a:gd name="connsiteX64" fmla="*/ 2115 w 10000"/>
              <a:gd name="connsiteY64" fmla="*/ 3135 h 10000"/>
              <a:gd name="connsiteX65" fmla="*/ 0 w 10000"/>
              <a:gd name="connsiteY65" fmla="*/ 8433 h 10000"/>
              <a:gd name="connsiteX66" fmla="*/ 37 w 10000"/>
              <a:gd name="connsiteY66" fmla="*/ 8748 h 10000"/>
              <a:gd name="connsiteX67" fmla="*/ 144 w 10000"/>
              <a:gd name="connsiteY67" fmla="*/ 9028 h 10000"/>
              <a:gd name="connsiteX68" fmla="*/ 288 w 10000"/>
              <a:gd name="connsiteY68" fmla="*/ 9311 h 10000"/>
              <a:gd name="connsiteX69" fmla="*/ 502 w 10000"/>
              <a:gd name="connsiteY69" fmla="*/ 9531 h 10000"/>
              <a:gd name="connsiteX70" fmla="*/ 788 w 10000"/>
              <a:gd name="connsiteY70" fmla="*/ 9718 h 10000"/>
              <a:gd name="connsiteX71" fmla="*/ 1077 w 10000"/>
              <a:gd name="connsiteY71" fmla="*/ 9876 h 10000"/>
              <a:gd name="connsiteX72" fmla="*/ 1398 w 10000"/>
              <a:gd name="connsiteY72" fmla="*/ 9970 h 10000"/>
              <a:gd name="connsiteX73" fmla="*/ 1792 w 10000"/>
              <a:gd name="connsiteY73" fmla="*/ 10000 h 10000"/>
              <a:gd name="connsiteX74" fmla="*/ 8208 w 10000"/>
              <a:gd name="connsiteY74" fmla="*/ 10000 h 10000"/>
              <a:gd name="connsiteX75" fmla="*/ 8566 w 10000"/>
              <a:gd name="connsiteY75" fmla="*/ 9970 h 10000"/>
              <a:gd name="connsiteX76" fmla="*/ 8889 w 10000"/>
              <a:gd name="connsiteY76" fmla="*/ 9876 h 10000"/>
              <a:gd name="connsiteX77" fmla="*/ 9212 w 10000"/>
              <a:gd name="connsiteY77" fmla="*/ 9718 h 10000"/>
              <a:gd name="connsiteX78" fmla="*/ 9462 w 10000"/>
              <a:gd name="connsiteY78" fmla="*/ 9531 h 10000"/>
              <a:gd name="connsiteX79" fmla="*/ 9677 w 10000"/>
              <a:gd name="connsiteY79" fmla="*/ 9311 h 10000"/>
              <a:gd name="connsiteX80" fmla="*/ 9856 w 10000"/>
              <a:gd name="connsiteY80" fmla="*/ 9028 h 10000"/>
              <a:gd name="connsiteX81" fmla="*/ 9963 w 10000"/>
              <a:gd name="connsiteY81" fmla="*/ 8748 h 10000"/>
              <a:gd name="connsiteX82" fmla="*/ 10000 w 10000"/>
              <a:gd name="connsiteY82" fmla="*/ 8433 h 10000"/>
              <a:gd name="connsiteX83" fmla="*/ 7850 w 10000"/>
              <a:gd name="connsiteY83" fmla="*/ 3135 h 10000"/>
              <a:gd name="connsiteX84" fmla="*/ 7850 w 10000"/>
              <a:gd name="connsiteY84" fmla="*/ 2540 h 10000"/>
              <a:gd name="connsiteX85" fmla="*/ 7814 w 10000"/>
              <a:gd name="connsiteY85" fmla="*/ 2289 h 10000"/>
              <a:gd name="connsiteX86" fmla="*/ 7777 w 10000"/>
              <a:gd name="connsiteY86" fmla="*/ 2038 h 10000"/>
              <a:gd name="connsiteX87" fmla="*/ 7706 w 10000"/>
              <a:gd name="connsiteY87" fmla="*/ 1787 h 10000"/>
              <a:gd name="connsiteX88" fmla="*/ 7635 w 10000"/>
              <a:gd name="connsiteY88" fmla="*/ 1567 h 10000"/>
              <a:gd name="connsiteX89" fmla="*/ 7527 w 10000"/>
              <a:gd name="connsiteY89" fmla="*/ 1349 h 10000"/>
              <a:gd name="connsiteX90" fmla="*/ 7383 w 10000"/>
              <a:gd name="connsiteY90" fmla="*/ 1128 h 10000"/>
              <a:gd name="connsiteX91" fmla="*/ 7204 w 10000"/>
              <a:gd name="connsiteY91" fmla="*/ 940 h 10000"/>
              <a:gd name="connsiteX92" fmla="*/ 7026 w 10000"/>
              <a:gd name="connsiteY92" fmla="*/ 784 h 10000"/>
              <a:gd name="connsiteX93" fmla="*/ 6847 w 10000"/>
              <a:gd name="connsiteY93" fmla="*/ 595 h 10000"/>
              <a:gd name="connsiteX94" fmla="*/ 6631 w 10000"/>
              <a:gd name="connsiteY94" fmla="*/ 471 h 10000"/>
              <a:gd name="connsiteX95" fmla="*/ 6416 w 10000"/>
              <a:gd name="connsiteY95" fmla="*/ 345 h 10000"/>
              <a:gd name="connsiteX96" fmla="*/ 6164 w 10000"/>
              <a:gd name="connsiteY96" fmla="*/ 220 h 10000"/>
              <a:gd name="connsiteX97" fmla="*/ 5914 w 10000"/>
              <a:gd name="connsiteY97" fmla="*/ 126 h 10000"/>
              <a:gd name="connsiteX98" fmla="*/ 5628 w 10000"/>
              <a:gd name="connsiteY98" fmla="*/ 62 h 10000"/>
              <a:gd name="connsiteX99" fmla="*/ 5341 w 10000"/>
              <a:gd name="connsiteY99" fmla="*/ 32 h 10000"/>
              <a:gd name="connsiteX100" fmla="*/ 5055 w 10000"/>
              <a:gd name="connsiteY100" fmla="*/ 0 h 10000"/>
              <a:gd name="connsiteX101" fmla="*/ 4766 w 10000"/>
              <a:gd name="connsiteY10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367 w 10000"/>
              <a:gd name="connsiteY21" fmla="*/ 4576 h 10000"/>
              <a:gd name="connsiteX22" fmla="*/ 2298 w 10000"/>
              <a:gd name="connsiteY22" fmla="*/ 4401 h 10000"/>
              <a:gd name="connsiteX23" fmla="*/ 7304 w 10000"/>
              <a:gd name="connsiteY23" fmla="*/ 4141 h 10000"/>
              <a:gd name="connsiteX24" fmla="*/ 7349 w 10000"/>
              <a:gd name="connsiteY24" fmla="*/ 4749 h 10000"/>
              <a:gd name="connsiteX25" fmla="*/ 7491 w 10000"/>
              <a:gd name="connsiteY25" fmla="*/ 4045 h 10000"/>
              <a:gd name="connsiteX26" fmla="*/ 7635 w 10000"/>
              <a:gd name="connsiteY26" fmla="*/ 4201 h 10000"/>
              <a:gd name="connsiteX27" fmla="*/ 7670 w 10000"/>
              <a:gd name="connsiteY27" fmla="*/ 4296 h 10000"/>
              <a:gd name="connsiteX28" fmla="*/ 7670 w 10000"/>
              <a:gd name="connsiteY28" fmla="*/ 4390 h 10000"/>
              <a:gd name="connsiteX29" fmla="*/ 7670 w 10000"/>
              <a:gd name="connsiteY29" fmla="*/ 4484 h 10000"/>
              <a:gd name="connsiteX30" fmla="*/ 7635 w 10000"/>
              <a:gd name="connsiteY30" fmla="*/ 4576 h 10000"/>
              <a:gd name="connsiteX31" fmla="*/ 7491 w 10000"/>
              <a:gd name="connsiteY31" fmla="*/ 4703 h 10000"/>
              <a:gd name="connsiteX32" fmla="*/ 7349 w 10000"/>
              <a:gd name="connsiteY32" fmla="*/ 4797 h 10000"/>
              <a:gd name="connsiteX33" fmla="*/ 7241 w 10000"/>
              <a:gd name="connsiteY33" fmla="*/ 4829 h 10000"/>
              <a:gd name="connsiteX34" fmla="*/ 7133 w 10000"/>
              <a:gd name="connsiteY34" fmla="*/ 4859 h 10000"/>
              <a:gd name="connsiteX35" fmla="*/ 7026 w 10000"/>
              <a:gd name="connsiteY35" fmla="*/ 4829 h 10000"/>
              <a:gd name="connsiteX36" fmla="*/ 6918 w 10000"/>
              <a:gd name="connsiteY36" fmla="*/ 4797 h 10000"/>
              <a:gd name="connsiteX37" fmla="*/ 6739 w 10000"/>
              <a:gd name="connsiteY37" fmla="*/ 4703 h 10000"/>
              <a:gd name="connsiteX38" fmla="*/ 6631 w 10000"/>
              <a:gd name="connsiteY38" fmla="*/ 4576 h 10000"/>
              <a:gd name="connsiteX39" fmla="*/ 6595 w 10000"/>
              <a:gd name="connsiteY39" fmla="*/ 4484 h 10000"/>
              <a:gd name="connsiteX40" fmla="*/ 6595 w 10000"/>
              <a:gd name="connsiteY40" fmla="*/ 4390 h 10000"/>
              <a:gd name="connsiteX41" fmla="*/ 6595 w 10000"/>
              <a:gd name="connsiteY41" fmla="*/ 4296 h 10000"/>
              <a:gd name="connsiteX42" fmla="*/ 6631 w 10000"/>
              <a:gd name="connsiteY42" fmla="*/ 4201 h 10000"/>
              <a:gd name="connsiteX43" fmla="*/ 6739 w 10000"/>
              <a:gd name="connsiteY43" fmla="*/ 4045 h 10000"/>
              <a:gd name="connsiteX44" fmla="*/ 6918 w 10000"/>
              <a:gd name="connsiteY44" fmla="*/ 3951 h 10000"/>
              <a:gd name="connsiteX45" fmla="*/ 7113 w 10000"/>
              <a:gd name="connsiteY45" fmla="*/ 4883 h 10000"/>
              <a:gd name="connsiteX46" fmla="*/ 7304 w 10000"/>
              <a:gd name="connsiteY46" fmla="*/ 4141 h 10000"/>
              <a:gd name="connsiteX47" fmla="*/ 4766 w 10000"/>
              <a:gd name="connsiteY47" fmla="*/ 0 h 10000"/>
              <a:gd name="connsiteX48" fmla="*/ 4480 w 10000"/>
              <a:gd name="connsiteY48" fmla="*/ 32 h 10000"/>
              <a:gd name="connsiteX49" fmla="*/ 4193 w 10000"/>
              <a:gd name="connsiteY49" fmla="*/ 94 h 10000"/>
              <a:gd name="connsiteX50" fmla="*/ 3943 w 10000"/>
              <a:gd name="connsiteY50" fmla="*/ 188 h 10000"/>
              <a:gd name="connsiteX51" fmla="*/ 3692 w 10000"/>
              <a:gd name="connsiteY51" fmla="*/ 282 h 10000"/>
              <a:gd name="connsiteX52" fmla="*/ 3442 w 10000"/>
              <a:gd name="connsiteY52" fmla="*/ 407 h 10000"/>
              <a:gd name="connsiteX53" fmla="*/ 3190 w 10000"/>
              <a:gd name="connsiteY53" fmla="*/ 565 h 10000"/>
              <a:gd name="connsiteX54" fmla="*/ 3011 w 10000"/>
              <a:gd name="connsiteY54" fmla="*/ 721 h 10000"/>
              <a:gd name="connsiteX55" fmla="*/ 2796 w 10000"/>
              <a:gd name="connsiteY55" fmla="*/ 878 h 10000"/>
              <a:gd name="connsiteX56" fmla="*/ 2653 w 10000"/>
              <a:gd name="connsiteY56" fmla="*/ 1096 h 10000"/>
              <a:gd name="connsiteX57" fmla="*/ 2475 w 10000"/>
              <a:gd name="connsiteY57" fmla="*/ 1285 h 10000"/>
              <a:gd name="connsiteX58" fmla="*/ 2367 w 10000"/>
              <a:gd name="connsiteY58" fmla="*/ 1505 h 10000"/>
              <a:gd name="connsiteX59" fmla="*/ 2259 w 10000"/>
              <a:gd name="connsiteY59" fmla="*/ 1756 h 10000"/>
              <a:gd name="connsiteX60" fmla="*/ 2186 w 10000"/>
              <a:gd name="connsiteY60" fmla="*/ 1974 h 10000"/>
              <a:gd name="connsiteX61" fmla="*/ 2152 w 10000"/>
              <a:gd name="connsiteY61" fmla="*/ 2225 h 10000"/>
              <a:gd name="connsiteX62" fmla="*/ 2115 w 10000"/>
              <a:gd name="connsiteY62" fmla="*/ 2508 h 10000"/>
              <a:gd name="connsiteX63" fmla="*/ 2115 w 10000"/>
              <a:gd name="connsiteY63" fmla="*/ 3135 h 10000"/>
              <a:gd name="connsiteX64" fmla="*/ 0 w 10000"/>
              <a:gd name="connsiteY64" fmla="*/ 8433 h 10000"/>
              <a:gd name="connsiteX65" fmla="*/ 37 w 10000"/>
              <a:gd name="connsiteY65" fmla="*/ 8748 h 10000"/>
              <a:gd name="connsiteX66" fmla="*/ 144 w 10000"/>
              <a:gd name="connsiteY66" fmla="*/ 9028 h 10000"/>
              <a:gd name="connsiteX67" fmla="*/ 288 w 10000"/>
              <a:gd name="connsiteY67" fmla="*/ 9311 h 10000"/>
              <a:gd name="connsiteX68" fmla="*/ 502 w 10000"/>
              <a:gd name="connsiteY68" fmla="*/ 9531 h 10000"/>
              <a:gd name="connsiteX69" fmla="*/ 788 w 10000"/>
              <a:gd name="connsiteY69" fmla="*/ 9718 h 10000"/>
              <a:gd name="connsiteX70" fmla="*/ 1077 w 10000"/>
              <a:gd name="connsiteY70" fmla="*/ 9876 h 10000"/>
              <a:gd name="connsiteX71" fmla="*/ 1398 w 10000"/>
              <a:gd name="connsiteY71" fmla="*/ 9970 h 10000"/>
              <a:gd name="connsiteX72" fmla="*/ 1792 w 10000"/>
              <a:gd name="connsiteY72" fmla="*/ 10000 h 10000"/>
              <a:gd name="connsiteX73" fmla="*/ 8208 w 10000"/>
              <a:gd name="connsiteY73" fmla="*/ 10000 h 10000"/>
              <a:gd name="connsiteX74" fmla="*/ 8566 w 10000"/>
              <a:gd name="connsiteY74" fmla="*/ 9970 h 10000"/>
              <a:gd name="connsiteX75" fmla="*/ 8889 w 10000"/>
              <a:gd name="connsiteY75" fmla="*/ 9876 h 10000"/>
              <a:gd name="connsiteX76" fmla="*/ 9212 w 10000"/>
              <a:gd name="connsiteY76" fmla="*/ 9718 h 10000"/>
              <a:gd name="connsiteX77" fmla="*/ 9462 w 10000"/>
              <a:gd name="connsiteY77" fmla="*/ 9531 h 10000"/>
              <a:gd name="connsiteX78" fmla="*/ 9677 w 10000"/>
              <a:gd name="connsiteY78" fmla="*/ 9311 h 10000"/>
              <a:gd name="connsiteX79" fmla="*/ 9856 w 10000"/>
              <a:gd name="connsiteY79" fmla="*/ 9028 h 10000"/>
              <a:gd name="connsiteX80" fmla="*/ 9963 w 10000"/>
              <a:gd name="connsiteY80" fmla="*/ 8748 h 10000"/>
              <a:gd name="connsiteX81" fmla="*/ 10000 w 10000"/>
              <a:gd name="connsiteY81" fmla="*/ 8433 h 10000"/>
              <a:gd name="connsiteX82" fmla="*/ 7850 w 10000"/>
              <a:gd name="connsiteY82" fmla="*/ 3135 h 10000"/>
              <a:gd name="connsiteX83" fmla="*/ 7850 w 10000"/>
              <a:gd name="connsiteY83" fmla="*/ 2540 h 10000"/>
              <a:gd name="connsiteX84" fmla="*/ 7814 w 10000"/>
              <a:gd name="connsiteY84" fmla="*/ 2289 h 10000"/>
              <a:gd name="connsiteX85" fmla="*/ 7777 w 10000"/>
              <a:gd name="connsiteY85" fmla="*/ 2038 h 10000"/>
              <a:gd name="connsiteX86" fmla="*/ 7706 w 10000"/>
              <a:gd name="connsiteY86" fmla="*/ 1787 h 10000"/>
              <a:gd name="connsiteX87" fmla="*/ 7635 w 10000"/>
              <a:gd name="connsiteY87" fmla="*/ 1567 h 10000"/>
              <a:gd name="connsiteX88" fmla="*/ 7527 w 10000"/>
              <a:gd name="connsiteY88" fmla="*/ 1349 h 10000"/>
              <a:gd name="connsiteX89" fmla="*/ 7383 w 10000"/>
              <a:gd name="connsiteY89" fmla="*/ 1128 h 10000"/>
              <a:gd name="connsiteX90" fmla="*/ 7204 w 10000"/>
              <a:gd name="connsiteY90" fmla="*/ 940 h 10000"/>
              <a:gd name="connsiteX91" fmla="*/ 7026 w 10000"/>
              <a:gd name="connsiteY91" fmla="*/ 784 h 10000"/>
              <a:gd name="connsiteX92" fmla="*/ 6847 w 10000"/>
              <a:gd name="connsiteY92" fmla="*/ 595 h 10000"/>
              <a:gd name="connsiteX93" fmla="*/ 6631 w 10000"/>
              <a:gd name="connsiteY93" fmla="*/ 471 h 10000"/>
              <a:gd name="connsiteX94" fmla="*/ 6416 w 10000"/>
              <a:gd name="connsiteY94" fmla="*/ 345 h 10000"/>
              <a:gd name="connsiteX95" fmla="*/ 6164 w 10000"/>
              <a:gd name="connsiteY95" fmla="*/ 220 h 10000"/>
              <a:gd name="connsiteX96" fmla="*/ 5914 w 10000"/>
              <a:gd name="connsiteY96" fmla="*/ 126 h 10000"/>
              <a:gd name="connsiteX97" fmla="*/ 5628 w 10000"/>
              <a:gd name="connsiteY97" fmla="*/ 62 h 10000"/>
              <a:gd name="connsiteX98" fmla="*/ 5341 w 10000"/>
              <a:gd name="connsiteY98" fmla="*/ 32 h 10000"/>
              <a:gd name="connsiteX99" fmla="*/ 5055 w 10000"/>
              <a:gd name="connsiteY99" fmla="*/ 0 h 10000"/>
              <a:gd name="connsiteX100" fmla="*/ 4766 w 10000"/>
              <a:gd name="connsiteY10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6739 w 10000"/>
              <a:gd name="connsiteY40" fmla="*/ 4045 h 10000"/>
              <a:gd name="connsiteX41" fmla="*/ 6918 w 10000"/>
              <a:gd name="connsiteY41" fmla="*/ 3951 h 10000"/>
              <a:gd name="connsiteX42" fmla="*/ 7113 w 10000"/>
              <a:gd name="connsiteY42" fmla="*/ 4883 h 10000"/>
              <a:gd name="connsiteX43" fmla="*/ 7304 w 10000"/>
              <a:gd name="connsiteY43" fmla="*/ 4141 h 10000"/>
              <a:gd name="connsiteX44" fmla="*/ 4766 w 10000"/>
              <a:gd name="connsiteY44" fmla="*/ 0 h 10000"/>
              <a:gd name="connsiteX45" fmla="*/ 4480 w 10000"/>
              <a:gd name="connsiteY45" fmla="*/ 32 h 10000"/>
              <a:gd name="connsiteX46" fmla="*/ 4193 w 10000"/>
              <a:gd name="connsiteY46" fmla="*/ 94 h 10000"/>
              <a:gd name="connsiteX47" fmla="*/ 3943 w 10000"/>
              <a:gd name="connsiteY47" fmla="*/ 188 h 10000"/>
              <a:gd name="connsiteX48" fmla="*/ 3692 w 10000"/>
              <a:gd name="connsiteY48" fmla="*/ 282 h 10000"/>
              <a:gd name="connsiteX49" fmla="*/ 3442 w 10000"/>
              <a:gd name="connsiteY49" fmla="*/ 407 h 10000"/>
              <a:gd name="connsiteX50" fmla="*/ 3190 w 10000"/>
              <a:gd name="connsiteY50" fmla="*/ 565 h 10000"/>
              <a:gd name="connsiteX51" fmla="*/ 3011 w 10000"/>
              <a:gd name="connsiteY51" fmla="*/ 721 h 10000"/>
              <a:gd name="connsiteX52" fmla="*/ 2796 w 10000"/>
              <a:gd name="connsiteY52" fmla="*/ 878 h 10000"/>
              <a:gd name="connsiteX53" fmla="*/ 2653 w 10000"/>
              <a:gd name="connsiteY53" fmla="*/ 1096 h 10000"/>
              <a:gd name="connsiteX54" fmla="*/ 2475 w 10000"/>
              <a:gd name="connsiteY54" fmla="*/ 1285 h 10000"/>
              <a:gd name="connsiteX55" fmla="*/ 2367 w 10000"/>
              <a:gd name="connsiteY55" fmla="*/ 1505 h 10000"/>
              <a:gd name="connsiteX56" fmla="*/ 2259 w 10000"/>
              <a:gd name="connsiteY56" fmla="*/ 1756 h 10000"/>
              <a:gd name="connsiteX57" fmla="*/ 2186 w 10000"/>
              <a:gd name="connsiteY57" fmla="*/ 1974 h 10000"/>
              <a:gd name="connsiteX58" fmla="*/ 2152 w 10000"/>
              <a:gd name="connsiteY58" fmla="*/ 2225 h 10000"/>
              <a:gd name="connsiteX59" fmla="*/ 2115 w 10000"/>
              <a:gd name="connsiteY59" fmla="*/ 2508 h 10000"/>
              <a:gd name="connsiteX60" fmla="*/ 2115 w 10000"/>
              <a:gd name="connsiteY60" fmla="*/ 3135 h 10000"/>
              <a:gd name="connsiteX61" fmla="*/ 0 w 10000"/>
              <a:gd name="connsiteY61" fmla="*/ 8433 h 10000"/>
              <a:gd name="connsiteX62" fmla="*/ 37 w 10000"/>
              <a:gd name="connsiteY62" fmla="*/ 8748 h 10000"/>
              <a:gd name="connsiteX63" fmla="*/ 144 w 10000"/>
              <a:gd name="connsiteY63" fmla="*/ 9028 h 10000"/>
              <a:gd name="connsiteX64" fmla="*/ 288 w 10000"/>
              <a:gd name="connsiteY64" fmla="*/ 9311 h 10000"/>
              <a:gd name="connsiteX65" fmla="*/ 502 w 10000"/>
              <a:gd name="connsiteY65" fmla="*/ 9531 h 10000"/>
              <a:gd name="connsiteX66" fmla="*/ 788 w 10000"/>
              <a:gd name="connsiteY66" fmla="*/ 9718 h 10000"/>
              <a:gd name="connsiteX67" fmla="*/ 1077 w 10000"/>
              <a:gd name="connsiteY67" fmla="*/ 9876 h 10000"/>
              <a:gd name="connsiteX68" fmla="*/ 1398 w 10000"/>
              <a:gd name="connsiteY68" fmla="*/ 9970 h 10000"/>
              <a:gd name="connsiteX69" fmla="*/ 1792 w 10000"/>
              <a:gd name="connsiteY69" fmla="*/ 10000 h 10000"/>
              <a:gd name="connsiteX70" fmla="*/ 8208 w 10000"/>
              <a:gd name="connsiteY70" fmla="*/ 10000 h 10000"/>
              <a:gd name="connsiteX71" fmla="*/ 8566 w 10000"/>
              <a:gd name="connsiteY71" fmla="*/ 9970 h 10000"/>
              <a:gd name="connsiteX72" fmla="*/ 8889 w 10000"/>
              <a:gd name="connsiteY72" fmla="*/ 9876 h 10000"/>
              <a:gd name="connsiteX73" fmla="*/ 9212 w 10000"/>
              <a:gd name="connsiteY73" fmla="*/ 9718 h 10000"/>
              <a:gd name="connsiteX74" fmla="*/ 9462 w 10000"/>
              <a:gd name="connsiteY74" fmla="*/ 9531 h 10000"/>
              <a:gd name="connsiteX75" fmla="*/ 9677 w 10000"/>
              <a:gd name="connsiteY75" fmla="*/ 9311 h 10000"/>
              <a:gd name="connsiteX76" fmla="*/ 9856 w 10000"/>
              <a:gd name="connsiteY76" fmla="*/ 9028 h 10000"/>
              <a:gd name="connsiteX77" fmla="*/ 9963 w 10000"/>
              <a:gd name="connsiteY77" fmla="*/ 8748 h 10000"/>
              <a:gd name="connsiteX78" fmla="*/ 10000 w 10000"/>
              <a:gd name="connsiteY78" fmla="*/ 8433 h 10000"/>
              <a:gd name="connsiteX79" fmla="*/ 7850 w 10000"/>
              <a:gd name="connsiteY79" fmla="*/ 3135 h 10000"/>
              <a:gd name="connsiteX80" fmla="*/ 7850 w 10000"/>
              <a:gd name="connsiteY80" fmla="*/ 2540 h 10000"/>
              <a:gd name="connsiteX81" fmla="*/ 7814 w 10000"/>
              <a:gd name="connsiteY81" fmla="*/ 2289 h 10000"/>
              <a:gd name="connsiteX82" fmla="*/ 7777 w 10000"/>
              <a:gd name="connsiteY82" fmla="*/ 2038 h 10000"/>
              <a:gd name="connsiteX83" fmla="*/ 7706 w 10000"/>
              <a:gd name="connsiteY83" fmla="*/ 1787 h 10000"/>
              <a:gd name="connsiteX84" fmla="*/ 7635 w 10000"/>
              <a:gd name="connsiteY84" fmla="*/ 1567 h 10000"/>
              <a:gd name="connsiteX85" fmla="*/ 7527 w 10000"/>
              <a:gd name="connsiteY85" fmla="*/ 1349 h 10000"/>
              <a:gd name="connsiteX86" fmla="*/ 7383 w 10000"/>
              <a:gd name="connsiteY86" fmla="*/ 1128 h 10000"/>
              <a:gd name="connsiteX87" fmla="*/ 7204 w 10000"/>
              <a:gd name="connsiteY87" fmla="*/ 940 h 10000"/>
              <a:gd name="connsiteX88" fmla="*/ 7026 w 10000"/>
              <a:gd name="connsiteY88" fmla="*/ 784 h 10000"/>
              <a:gd name="connsiteX89" fmla="*/ 6847 w 10000"/>
              <a:gd name="connsiteY89" fmla="*/ 595 h 10000"/>
              <a:gd name="connsiteX90" fmla="*/ 6631 w 10000"/>
              <a:gd name="connsiteY90" fmla="*/ 471 h 10000"/>
              <a:gd name="connsiteX91" fmla="*/ 6416 w 10000"/>
              <a:gd name="connsiteY91" fmla="*/ 345 h 10000"/>
              <a:gd name="connsiteX92" fmla="*/ 6164 w 10000"/>
              <a:gd name="connsiteY92" fmla="*/ 220 h 10000"/>
              <a:gd name="connsiteX93" fmla="*/ 5914 w 10000"/>
              <a:gd name="connsiteY93" fmla="*/ 126 h 10000"/>
              <a:gd name="connsiteX94" fmla="*/ 5628 w 10000"/>
              <a:gd name="connsiteY94" fmla="*/ 62 h 10000"/>
              <a:gd name="connsiteX95" fmla="*/ 5341 w 10000"/>
              <a:gd name="connsiteY95" fmla="*/ 32 h 10000"/>
              <a:gd name="connsiteX96" fmla="*/ 5055 w 10000"/>
              <a:gd name="connsiteY96" fmla="*/ 0 h 10000"/>
              <a:gd name="connsiteX97" fmla="*/ 4766 w 10000"/>
              <a:gd name="connsiteY9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6739 w 10000"/>
              <a:gd name="connsiteY40" fmla="*/ 4045 h 10000"/>
              <a:gd name="connsiteX41" fmla="*/ 7113 w 10000"/>
              <a:gd name="connsiteY41" fmla="*/ 4883 h 10000"/>
              <a:gd name="connsiteX42" fmla="*/ 7304 w 10000"/>
              <a:gd name="connsiteY42" fmla="*/ 4141 h 10000"/>
              <a:gd name="connsiteX43" fmla="*/ 4766 w 10000"/>
              <a:gd name="connsiteY43" fmla="*/ 0 h 10000"/>
              <a:gd name="connsiteX44" fmla="*/ 4480 w 10000"/>
              <a:gd name="connsiteY44" fmla="*/ 32 h 10000"/>
              <a:gd name="connsiteX45" fmla="*/ 4193 w 10000"/>
              <a:gd name="connsiteY45" fmla="*/ 94 h 10000"/>
              <a:gd name="connsiteX46" fmla="*/ 3943 w 10000"/>
              <a:gd name="connsiteY46" fmla="*/ 188 h 10000"/>
              <a:gd name="connsiteX47" fmla="*/ 3692 w 10000"/>
              <a:gd name="connsiteY47" fmla="*/ 282 h 10000"/>
              <a:gd name="connsiteX48" fmla="*/ 3442 w 10000"/>
              <a:gd name="connsiteY48" fmla="*/ 407 h 10000"/>
              <a:gd name="connsiteX49" fmla="*/ 3190 w 10000"/>
              <a:gd name="connsiteY49" fmla="*/ 565 h 10000"/>
              <a:gd name="connsiteX50" fmla="*/ 3011 w 10000"/>
              <a:gd name="connsiteY50" fmla="*/ 721 h 10000"/>
              <a:gd name="connsiteX51" fmla="*/ 2796 w 10000"/>
              <a:gd name="connsiteY51" fmla="*/ 878 h 10000"/>
              <a:gd name="connsiteX52" fmla="*/ 2653 w 10000"/>
              <a:gd name="connsiteY52" fmla="*/ 1096 h 10000"/>
              <a:gd name="connsiteX53" fmla="*/ 2475 w 10000"/>
              <a:gd name="connsiteY53" fmla="*/ 1285 h 10000"/>
              <a:gd name="connsiteX54" fmla="*/ 2367 w 10000"/>
              <a:gd name="connsiteY54" fmla="*/ 1505 h 10000"/>
              <a:gd name="connsiteX55" fmla="*/ 2259 w 10000"/>
              <a:gd name="connsiteY55" fmla="*/ 1756 h 10000"/>
              <a:gd name="connsiteX56" fmla="*/ 2186 w 10000"/>
              <a:gd name="connsiteY56" fmla="*/ 1974 h 10000"/>
              <a:gd name="connsiteX57" fmla="*/ 2152 w 10000"/>
              <a:gd name="connsiteY57" fmla="*/ 2225 h 10000"/>
              <a:gd name="connsiteX58" fmla="*/ 2115 w 10000"/>
              <a:gd name="connsiteY58" fmla="*/ 2508 h 10000"/>
              <a:gd name="connsiteX59" fmla="*/ 2115 w 10000"/>
              <a:gd name="connsiteY59" fmla="*/ 3135 h 10000"/>
              <a:gd name="connsiteX60" fmla="*/ 0 w 10000"/>
              <a:gd name="connsiteY60" fmla="*/ 8433 h 10000"/>
              <a:gd name="connsiteX61" fmla="*/ 37 w 10000"/>
              <a:gd name="connsiteY61" fmla="*/ 8748 h 10000"/>
              <a:gd name="connsiteX62" fmla="*/ 144 w 10000"/>
              <a:gd name="connsiteY62" fmla="*/ 9028 h 10000"/>
              <a:gd name="connsiteX63" fmla="*/ 288 w 10000"/>
              <a:gd name="connsiteY63" fmla="*/ 9311 h 10000"/>
              <a:gd name="connsiteX64" fmla="*/ 502 w 10000"/>
              <a:gd name="connsiteY64" fmla="*/ 9531 h 10000"/>
              <a:gd name="connsiteX65" fmla="*/ 788 w 10000"/>
              <a:gd name="connsiteY65" fmla="*/ 9718 h 10000"/>
              <a:gd name="connsiteX66" fmla="*/ 1077 w 10000"/>
              <a:gd name="connsiteY66" fmla="*/ 9876 h 10000"/>
              <a:gd name="connsiteX67" fmla="*/ 1398 w 10000"/>
              <a:gd name="connsiteY67" fmla="*/ 9970 h 10000"/>
              <a:gd name="connsiteX68" fmla="*/ 1792 w 10000"/>
              <a:gd name="connsiteY68" fmla="*/ 10000 h 10000"/>
              <a:gd name="connsiteX69" fmla="*/ 8208 w 10000"/>
              <a:gd name="connsiteY69" fmla="*/ 10000 h 10000"/>
              <a:gd name="connsiteX70" fmla="*/ 8566 w 10000"/>
              <a:gd name="connsiteY70" fmla="*/ 9970 h 10000"/>
              <a:gd name="connsiteX71" fmla="*/ 8889 w 10000"/>
              <a:gd name="connsiteY71" fmla="*/ 9876 h 10000"/>
              <a:gd name="connsiteX72" fmla="*/ 9212 w 10000"/>
              <a:gd name="connsiteY72" fmla="*/ 9718 h 10000"/>
              <a:gd name="connsiteX73" fmla="*/ 9462 w 10000"/>
              <a:gd name="connsiteY73" fmla="*/ 9531 h 10000"/>
              <a:gd name="connsiteX74" fmla="*/ 9677 w 10000"/>
              <a:gd name="connsiteY74" fmla="*/ 9311 h 10000"/>
              <a:gd name="connsiteX75" fmla="*/ 9856 w 10000"/>
              <a:gd name="connsiteY75" fmla="*/ 9028 h 10000"/>
              <a:gd name="connsiteX76" fmla="*/ 9963 w 10000"/>
              <a:gd name="connsiteY76" fmla="*/ 8748 h 10000"/>
              <a:gd name="connsiteX77" fmla="*/ 10000 w 10000"/>
              <a:gd name="connsiteY77" fmla="*/ 8433 h 10000"/>
              <a:gd name="connsiteX78" fmla="*/ 7850 w 10000"/>
              <a:gd name="connsiteY78" fmla="*/ 3135 h 10000"/>
              <a:gd name="connsiteX79" fmla="*/ 7850 w 10000"/>
              <a:gd name="connsiteY79" fmla="*/ 2540 h 10000"/>
              <a:gd name="connsiteX80" fmla="*/ 7814 w 10000"/>
              <a:gd name="connsiteY80" fmla="*/ 2289 h 10000"/>
              <a:gd name="connsiteX81" fmla="*/ 7777 w 10000"/>
              <a:gd name="connsiteY81" fmla="*/ 2038 h 10000"/>
              <a:gd name="connsiteX82" fmla="*/ 7706 w 10000"/>
              <a:gd name="connsiteY82" fmla="*/ 1787 h 10000"/>
              <a:gd name="connsiteX83" fmla="*/ 7635 w 10000"/>
              <a:gd name="connsiteY83" fmla="*/ 1567 h 10000"/>
              <a:gd name="connsiteX84" fmla="*/ 7527 w 10000"/>
              <a:gd name="connsiteY84" fmla="*/ 1349 h 10000"/>
              <a:gd name="connsiteX85" fmla="*/ 7383 w 10000"/>
              <a:gd name="connsiteY85" fmla="*/ 1128 h 10000"/>
              <a:gd name="connsiteX86" fmla="*/ 7204 w 10000"/>
              <a:gd name="connsiteY86" fmla="*/ 940 h 10000"/>
              <a:gd name="connsiteX87" fmla="*/ 7026 w 10000"/>
              <a:gd name="connsiteY87" fmla="*/ 784 h 10000"/>
              <a:gd name="connsiteX88" fmla="*/ 6847 w 10000"/>
              <a:gd name="connsiteY88" fmla="*/ 595 h 10000"/>
              <a:gd name="connsiteX89" fmla="*/ 6631 w 10000"/>
              <a:gd name="connsiteY89" fmla="*/ 471 h 10000"/>
              <a:gd name="connsiteX90" fmla="*/ 6416 w 10000"/>
              <a:gd name="connsiteY90" fmla="*/ 345 h 10000"/>
              <a:gd name="connsiteX91" fmla="*/ 6164 w 10000"/>
              <a:gd name="connsiteY91" fmla="*/ 220 h 10000"/>
              <a:gd name="connsiteX92" fmla="*/ 5914 w 10000"/>
              <a:gd name="connsiteY92" fmla="*/ 126 h 10000"/>
              <a:gd name="connsiteX93" fmla="*/ 5628 w 10000"/>
              <a:gd name="connsiteY93" fmla="*/ 62 h 10000"/>
              <a:gd name="connsiteX94" fmla="*/ 5341 w 10000"/>
              <a:gd name="connsiteY94" fmla="*/ 32 h 10000"/>
              <a:gd name="connsiteX95" fmla="*/ 5055 w 10000"/>
              <a:gd name="connsiteY95" fmla="*/ 0 h 10000"/>
              <a:gd name="connsiteX96" fmla="*/ 4766 w 10000"/>
              <a:gd name="connsiteY9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7113 w 10000"/>
              <a:gd name="connsiteY40" fmla="*/ 4883 h 10000"/>
              <a:gd name="connsiteX41" fmla="*/ 7304 w 10000"/>
              <a:gd name="connsiteY41" fmla="*/ 4141 h 10000"/>
              <a:gd name="connsiteX42" fmla="*/ 4766 w 10000"/>
              <a:gd name="connsiteY42" fmla="*/ 0 h 10000"/>
              <a:gd name="connsiteX43" fmla="*/ 4480 w 10000"/>
              <a:gd name="connsiteY43" fmla="*/ 32 h 10000"/>
              <a:gd name="connsiteX44" fmla="*/ 4193 w 10000"/>
              <a:gd name="connsiteY44" fmla="*/ 94 h 10000"/>
              <a:gd name="connsiteX45" fmla="*/ 3943 w 10000"/>
              <a:gd name="connsiteY45" fmla="*/ 188 h 10000"/>
              <a:gd name="connsiteX46" fmla="*/ 3692 w 10000"/>
              <a:gd name="connsiteY46" fmla="*/ 282 h 10000"/>
              <a:gd name="connsiteX47" fmla="*/ 3442 w 10000"/>
              <a:gd name="connsiteY47" fmla="*/ 407 h 10000"/>
              <a:gd name="connsiteX48" fmla="*/ 3190 w 10000"/>
              <a:gd name="connsiteY48" fmla="*/ 565 h 10000"/>
              <a:gd name="connsiteX49" fmla="*/ 3011 w 10000"/>
              <a:gd name="connsiteY49" fmla="*/ 721 h 10000"/>
              <a:gd name="connsiteX50" fmla="*/ 2796 w 10000"/>
              <a:gd name="connsiteY50" fmla="*/ 878 h 10000"/>
              <a:gd name="connsiteX51" fmla="*/ 2653 w 10000"/>
              <a:gd name="connsiteY51" fmla="*/ 1096 h 10000"/>
              <a:gd name="connsiteX52" fmla="*/ 2475 w 10000"/>
              <a:gd name="connsiteY52" fmla="*/ 1285 h 10000"/>
              <a:gd name="connsiteX53" fmla="*/ 2367 w 10000"/>
              <a:gd name="connsiteY53" fmla="*/ 1505 h 10000"/>
              <a:gd name="connsiteX54" fmla="*/ 2259 w 10000"/>
              <a:gd name="connsiteY54" fmla="*/ 1756 h 10000"/>
              <a:gd name="connsiteX55" fmla="*/ 2186 w 10000"/>
              <a:gd name="connsiteY55" fmla="*/ 1974 h 10000"/>
              <a:gd name="connsiteX56" fmla="*/ 2152 w 10000"/>
              <a:gd name="connsiteY56" fmla="*/ 2225 h 10000"/>
              <a:gd name="connsiteX57" fmla="*/ 2115 w 10000"/>
              <a:gd name="connsiteY57" fmla="*/ 2508 h 10000"/>
              <a:gd name="connsiteX58" fmla="*/ 2115 w 10000"/>
              <a:gd name="connsiteY58" fmla="*/ 3135 h 10000"/>
              <a:gd name="connsiteX59" fmla="*/ 0 w 10000"/>
              <a:gd name="connsiteY59" fmla="*/ 8433 h 10000"/>
              <a:gd name="connsiteX60" fmla="*/ 37 w 10000"/>
              <a:gd name="connsiteY60" fmla="*/ 8748 h 10000"/>
              <a:gd name="connsiteX61" fmla="*/ 144 w 10000"/>
              <a:gd name="connsiteY61" fmla="*/ 9028 h 10000"/>
              <a:gd name="connsiteX62" fmla="*/ 288 w 10000"/>
              <a:gd name="connsiteY62" fmla="*/ 9311 h 10000"/>
              <a:gd name="connsiteX63" fmla="*/ 502 w 10000"/>
              <a:gd name="connsiteY63" fmla="*/ 9531 h 10000"/>
              <a:gd name="connsiteX64" fmla="*/ 788 w 10000"/>
              <a:gd name="connsiteY64" fmla="*/ 9718 h 10000"/>
              <a:gd name="connsiteX65" fmla="*/ 1077 w 10000"/>
              <a:gd name="connsiteY65" fmla="*/ 9876 h 10000"/>
              <a:gd name="connsiteX66" fmla="*/ 1398 w 10000"/>
              <a:gd name="connsiteY66" fmla="*/ 9970 h 10000"/>
              <a:gd name="connsiteX67" fmla="*/ 1792 w 10000"/>
              <a:gd name="connsiteY67" fmla="*/ 10000 h 10000"/>
              <a:gd name="connsiteX68" fmla="*/ 8208 w 10000"/>
              <a:gd name="connsiteY68" fmla="*/ 10000 h 10000"/>
              <a:gd name="connsiteX69" fmla="*/ 8566 w 10000"/>
              <a:gd name="connsiteY69" fmla="*/ 9970 h 10000"/>
              <a:gd name="connsiteX70" fmla="*/ 8889 w 10000"/>
              <a:gd name="connsiteY70" fmla="*/ 9876 h 10000"/>
              <a:gd name="connsiteX71" fmla="*/ 9212 w 10000"/>
              <a:gd name="connsiteY71" fmla="*/ 9718 h 10000"/>
              <a:gd name="connsiteX72" fmla="*/ 9462 w 10000"/>
              <a:gd name="connsiteY72" fmla="*/ 9531 h 10000"/>
              <a:gd name="connsiteX73" fmla="*/ 9677 w 10000"/>
              <a:gd name="connsiteY73" fmla="*/ 9311 h 10000"/>
              <a:gd name="connsiteX74" fmla="*/ 9856 w 10000"/>
              <a:gd name="connsiteY74" fmla="*/ 9028 h 10000"/>
              <a:gd name="connsiteX75" fmla="*/ 9963 w 10000"/>
              <a:gd name="connsiteY75" fmla="*/ 8748 h 10000"/>
              <a:gd name="connsiteX76" fmla="*/ 10000 w 10000"/>
              <a:gd name="connsiteY76" fmla="*/ 8433 h 10000"/>
              <a:gd name="connsiteX77" fmla="*/ 7850 w 10000"/>
              <a:gd name="connsiteY77" fmla="*/ 3135 h 10000"/>
              <a:gd name="connsiteX78" fmla="*/ 7850 w 10000"/>
              <a:gd name="connsiteY78" fmla="*/ 2540 h 10000"/>
              <a:gd name="connsiteX79" fmla="*/ 7814 w 10000"/>
              <a:gd name="connsiteY79" fmla="*/ 2289 h 10000"/>
              <a:gd name="connsiteX80" fmla="*/ 7777 w 10000"/>
              <a:gd name="connsiteY80" fmla="*/ 2038 h 10000"/>
              <a:gd name="connsiteX81" fmla="*/ 7706 w 10000"/>
              <a:gd name="connsiteY81" fmla="*/ 1787 h 10000"/>
              <a:gd name="connsiteX82" fmla="*/ 7635 w 10000"/>
              <a:gd name="connsiteY82" fmla="*/ 1567 h 10000"/>
              <a:gd name="connsiteX83" fmla="*/ 7527 w 10000"/>
              <a:gd name="connsiteY83" fmla="*/ 1349 h 10000"/>
              <a:gd name="connsiteX84" fmla="*/ 7383 w 10000"/>
              <a:gd name="connsiteY84" fmla="*/ 1128 h 10000"/>
              <a:gd name="connsiteX85" fmla="*/ 7204 w 10000"/>
              <a:gd name="connsiteY85" fmla="*/ 940 h 10000"/>
              <a:gd name="connsiteX86" fmla="*/ 7026 w 10000"/>
              <a:gd name="connsiteY86" fmla="*/ 784 h 10000"/>
              <a:gd name="connsiteX87" fmla="*/ 6847 w 10000"/>
              <a:gd name="connsiteY87" fmla="*/ 595 h 10000"/>
              <a:gd name="connsiteX88" fmla="*/ 6631 w 10000"/>
              <a:gd name="connsiteY88" fmla="*/ 471 h 10000"/>
              <a:gd name="connsiteX89" fmla="*/ 6416 w 10000"/>
              <a:gd name="connsiteY89" fmla="*/ 345 h 10000"/>
              <a:gd name="connsiteX90" fmla="*/ 6164 w 10000"/>
              <a:gd name="connsiteY90" fmla="*/ 220 h 10000"/>
              <a:gd name="connsiteX91" fmla="*/ 5914 w 10000"/>
              <a:gd name="connsiteY91" fmla="*/ 126 h 10000"/>
              <a:gd name="connsiteX92" fmla="*/ 5628 w 10000"/>
              <a:gd name="connsiteY92" fmla="*/ 62 h 10000"/>
              <a:gd name="connsiteX93" fmla="*/ 5341 w 10000"/>
              <a:gd name="connsiteY93" fmla="*/ 32 h 10000"/>
              <a:gd name="connsiteX94" fmla="*/ 5055 w 10000"/>
              <a:gd name="connsiteY94" fmla="*/ 0 h 10000"/>
              <a:gd name="connsiteX95" fmla="*/ 4766 w 10000"/>
              <a:gd name="connsiteY9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7113 w 10000"/>
              <a:gd name="connsiteY39" fmla="*/ 4883 h 10000"/>
              <a:gd name="connsiteX40" fmla="*/ 7304 w 10000"/>
              <a:gd name="connsiteY40" fmla="*/ 4141 h 10000"/>
              <a:gd name="connsiteX41" fmla="*/ 4766 w 10000"/>
              <a:gd name="connsiteY41" fmla="*/ 0 h 10000"/>
              <a:gd name="connsiteX42" fmla="*/ 4480 w 10000"/>
              <a:gd name="connsiteY42" fmla="*/ 32 h 10000"/>
              <a:gd name="connsiteX43" fmla="*/ 4193 w 10000"/>
              <a:gd name="connsiteY43" fmla="*/ 94 h 10000"/>
              <a:gd name="connsiteX44" fmla="*/ 3943 w 10000"/>
              <a:gd name="connsiteY44" fmla="*/ 188 h 10000"/>
              <a:gd name="connsiteX45" fmla="*/ 3692 w 10000"/>
              <a:gd name="connsiteY45" fmla="*/ 282 h 10000"/>
              <a:gd name="connsiteX46" fmla="*/ 3442 w 10000"/>
              <a:gd name="connsiteY46" fmla="*/ 407 h 10000"/>
              <a:gd name="connsiteX47" fmla="*/ 3190 w 10000"/>
              <a:gd name="connsiteY47" fmla="*/ 565 h 10000"/>
              <a:gd name="connsiteX48" fmla="*/ 3011 w 10000"/>
              <a:gd name="connsiteY48" fmla="*/ 721 h 10000"/>
              <a:gd name="connsiteX49" fmla="*/ 2796 w 10000"/>
              <a:gd name="connsiteY49" fmla="*/ 878 h 10000"/>
              <a:gd name="connsiteX50" fmla="*/ 2653 w 10000"/>
              <a:gd name="connsiteY50" fmla="*/ 1096 h 10000"/>
              <a:gd name="connsiteX51" fmla="*/ 2475 w 10000"/>
              <a:gd name="connsiteY51" fmla="*/ 1285 h 10000"/>
              <a:gd name="connsiteX52" fmla="*/ 2367 w 10000"/>
              <a:gd name="connsiteY52" fmla="*/ 1505 h 10000"/>
              <a:gd name="connsiteX53" fmla="*/ 2259 w 10000"/>
              <a:gd name="connsiteY53" fmla="*/ 1756 h 10000"/>
              <a:gd name="connsiteX54" fmla="*/ 2186 w 10000"/>
              <a:gd name="connsiteY54" fmla="*/ 1974 h 10000"/>
              <a:gd name="connsiteX55" fmla="*/ 2152 w 10000"/>
              <a:gd name="connsiteY55" fmla="*/ 2225 h 10000"/>
              <a:gd name="connsiteX56" fmla="*/ 2115 w 10000"/>
              <a:gd name="connsiteY56" fmla="*/ 2508 h 10000"/>
              <a:gd name="connsiteX57" fmla="*/ 2115 w 10000"/>
              <a:gd name="connsiteY57" fmla="*/ 3135 h 10000"/>
              <a:gd name="connsiteX58" fmla="*/ 0 w 10000"/>
              <a:gd name="connsiteY58" fmla="*/ 8433 h 10000"/>
              <a:gd name="connsiteX59" fmla="*/ 37 w 10000"/>
              <a:gd name="connsiteY59" fmla="*/ 8748 h 10000"/>
              <a:gd name="connsiteX60" fmla="*/ 144 w 10000"/>
              <a:gd name="connsiteY60" fmla="*/ 9028 h 10000"/>
              <a:gd name="connsiteX61" fmla="*/ 288 w 10000"/>
              <a:gd name="connsiteY61" fmla="*/ 9311 h 10000"/>
              <a:gd name="connsiteX62" fmla="*/ 502 w 10000"/>
              <a:gd name="connsiteY62" fmla="*/ 9531 h 10000"/>
              <a:gd name="connsiteX63" fmla="*/ 788 w 10000"/>
              <a:gd name="connsiteY63" fmla="*/ 9718 h 10000"/>
              <a:gd name="connsiteX64" fmla="*/ 1077 w 10000"/>
              <a:gd name="connsiteY64" fmla="*/ 9876 h 10000"/>
              <a:gd name="connsiteX65" fmla="*/ 1398 w 10000"/>
              <a:gd name="connsiteY65" fmla="*/ 9970 h 10000"/>
              <a:gd name="connsiteX66" fmla="*/ 1792 w 10000"/>
              <a:gd name="connsiteY66" fmla="*/ 10000 h 10000"/>
              <a:gd name="connsiteX67" fmla="*/ 8208 w 10000"/>
              <a:gd name="connsiteY67" fmla="*/ 10000 h 10000"/>
              <a:gd name="connsiteX68" fmla="*/ 8566 w 10000"/>
              <a:gd name="connsiteY68" fmla="*/ 9970 h 10000"/>
              <a:gd name="connsiteX69" fmla="*/ 8889 w 10000"/>
              <a:gd name="connsiteY69" fmla="*/ 9876 h 10000"/>
              <a:gd name="connsiteX70" fmla="*/ 9212 w 10000"/>
              <a:gd name="connsiteY70" fmla="*/ 9718 h 10000"/>
              <a:gd name="connsiteX71" fmla="*/ 9462 w 10000"/>
              <a:gd name="connsiteY71" fmla="*/ 9531 h 10000"/>
              <a:gd name="connsiteX72" fmla="*/ 9677 w 10000"/>
              <a:gd name="connsiteY72" fmla="*/ 9311 h 10000"/>
              <a:gd name="connsiteX73" fmla="*/ 9856 w 10000"/>
              <a:gd name="connsiteY73" fmla="*/ 9028 h 10000"/>
              <a:gd name="connsiteX74" fmla="*/ 9963 w 10000"/>
              <a:gd name="connsiteY74" fmla="*/ 8748 h 10000"/>
              <a:gd name="connsiteX75" fmla="*/ 10000 w 10000"/>
              <a:gd name="connsiteY75" fmla="*/ 8433 h 10000"/>
              <a:gd name="connsiteX76" fmla="*/ 7850 w 10000"/>
              <a:gd name="connsiteY76" fmla="*/ 3135 h 10000"/>
              <a:gd name="connsiteX77" fmla="*/ 7850 w 10000"/>
              <a:gd name="connsiteY77" fmla="*/ 2540 h 10000"/>
              <a:gd name="connsiteX78" fmla="*/ 7814 w 10000"/>
              <a:gd name="connsiteY78" fmla="*/ 2289 h 10000"/>
              <a:gd name="connsiteX79" fmla="*/ 7777 w 10000"/>
              <a:gd name="connsiteY79" fmla="*/ 2038 h 10000"/>
              <a:gd name="connsiteX80" fmla="*/ 7706 w 10000"/>
              <a:gd name="connsiteY80" fmla="*/ 1787 h 10000"/>
              <a:gd name="connsiteX81" fmla="*/ 7635 w 10000"/>
              <a:gd name="connsiteY81" fmla="*/ 1567 h 10000"/>
              <a:gd name="connsiteX82" fmla="*/ 7527 w 10000"/>
              <a:gd name="connsiteY82" fmla="*/ 1349 h 10000"/>
              <a:gd name="connsiteX83" fmla="*/ 7383 w 10000"/>
              <a:gd name="connsiteY83" fmla="*/ 1128 h 10000"/>
              <a:gd name="connsiteX84" fmla="*/ 7204 w 10000"/>
              <a:gd name="connsiteY84" fmla="*/ 940 h 10000"/>
              <a:gd name="connsiteX85" fmla="*/ 7026 w 10000"/>
              <a:gd name="connsiteY85" fmla="*/ 784 h 10000"/>
              <a:gd name="connsiteX86" fmla="*/ 6847 w 10000"/>
              <a:gd name="connsiteY86" fmla="*/ 595 h 10000"/>
              <a:gd name="connsiteX87" fmla="*/ 6631 w 10000"/>
              <a:gd name="connsiteY87" fmla="*/ 471 h 10000"/>
              <a:gd name="connsiteX88" fmla="*/ 6416 w 10000"/>
              <a:gd name="connsiteY88" fmla="*/ 345 h 10000"/>
              <a:gd name="connsiteX89" fmla="*/ 6164 w 10000"/>
              <a:gd name="connsiteY89" fmla="*/ 220 h 10000"/>
              <a:gd name="connsiteX90" fmla="*/ 5914 w 10000"/>
              <a:gd name="connsiteY90" fmla="*/ 126 h 10000"/>
              <a:gd name="connsiteX91" fmla="*/ 5628 w 10000"/>
              <a:gd name="connsiteY91" fmla="*/ 62 h 10000"/>
              <a:gd name="connsiteX92" fmla="*/ 5341 w 10000"/>
              <a:gd name="connsiteY92" fmla="*/ 32 h 10000"/>
              <a:gd name="connsiteX93" fmla="*/ 5055 w 10000"/>
              <a:gd name="connsiteY93" fmla="*/ 0 h 10000"/>
              <a:gd name="connsiteX94" fmla="*/ 4766 w 10000"/>
              <a:gd name="connsiteY9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296 h 10000"/>
              <a:gd name="connsiteX38" fmla="*/ 7113 w 10000"/>
              <a:gd name="connsiteY38" fmla="*/ 4883 h 10000"/>
              <a:gd name="connsiteX39" fmla="*/ 7304 w 10000"/>
              <a:gd name="connsiteY39" fmla="*/ 4141 h 10000"/>
              <a:gd name="connsiteX40" fmla="*/ 4766 w 10000"/>
              <a:gd name="connsiteY40" fmla="*/ 0 h 10000"/>
              <a:gd name="connsiteX41" fmla="*/ 4480 w 10000"/>
              <a:gd name="connsiteY41" fmla="*/ 32 h 10000"/>
              <a:gd name="connsiteX42" fmla="*/ 4193 w 10000"/>
              <a:gd name="connsiteY42" fmla="*/ 94 h 10000"/>
              <a:gd name="connsiteX43" fmla="*/ 3943 w 10000"/>
              <a:gd name="connsiteY43" fmla="*/ 188 h 10000"/>
              <a:gd name="connsiteX44" fmla="*/ 3692 w 10000"/>
              <a:gd name="connsiteY44" fmla="*/ 282 h 10000"/>
              <a:gd name="connsiteX45" fmla="*/ 3442 w 10000"/>
              <a:gd name="connsiteY45" fmla="*/ 407 h 10000"/>
              <a:gd name="connsiteX46" fmla="*/ 3190 w 10000"/>
              <a:gd name="connsiteY46" fmla="*/ 565 h 10000"/>
              <a:gd name="connsiteX47" fmla="*/ 3011 w 10000"/>
              <a:gd name="connsiteY47" fmla="*/ 721 h 10000"/>
              <a:gd name="connsiteX48" fmla="*/ 2796 w 10000"/>
              <a:gd name="connsiteY48" fmla="*/ 878 h 10000"/>
              <a:gd name="connsiteX49" fmla="*/ 2653 w 10000"/>
              <a:gd name="connsiteY49" fmla="*/ 1096 h 10000"/>
              <a:gd name="connsiteX50" fmla="*/ 2475 w 10000"/>
              <a:gd name="connsiteY50" fmla="*/ 1285 h 10000"/>
              <a:gd name="connsiteX51" fmla="*/ 2367 w 10000"/>
              <a:gd name="connsiteY51" fmla="*/ 1505 h 10000"/>
              <a:gd name="connsiteX52" fmla="*/ 2259 w 10000"/>
              <a:gd name="connsiteY52" fmla="*/ 1756 h 10000"/>
              <a:gd name="connsiteX53" fmla="*/ 2186 w 10000"/>
              <a:gd name="connsiteY53" fmla="*/ 1974 h 10000"/>
              <a:gd name="connsiteX54" fmla="*/ 2152 w 10000"/>
              <a:gd name="connsiteY54" fmla="*/ 2225 h 10000"/>
              <a:gd name="connsiteX55" fmla="*/ 2115 w 10000"/>
              <a:gd name="connsiteY55" fmla="*/ 2508 h 10000"/>
              <a:gd name="connsiteX56" fmla="*/ 2115 w 10000"/>
              <a:gd name="connsiteY56" fmla="*/ 3135 h 10000"/>
              <a:gd name="connsiteX57" fmla="*/ 0 w 10000"/>
              <a:gd name="connsiteY57" fmla="*/ 8433 h 10000"/>
              <a:gd name="connsiteX58" fmla="*/ 37 w 10000"/>
              <a:gd name="connsiteY58" fmla="*/ 8748 h 10000"/>
              <a:gd name="connsiteX59" fmla="*/ 144 w 10000"/>
              <a:gd name="connsiteY59" fmla="*/ 9028 h 10000"/>
              <a:gd name="connsiteX60" fmla="*/ 288 w 10000"/>
              <a:gd name="connsiteY60" fmla="*/ 9311 h 10000"/>
              <a:gd name="connsiteX61" fmla="*/ 502 w 10000"/>
              <a:gd name="connsiteY61" fmla="*/ 9531 h 10000"/>
              <a:gd name="connsiteX62" fmla="*/ 788 w 10000"/>
              <a:gd name="connsiteY62" fmla="*/ 9718 h 10000"/>
              <a:gd name="connsiteX63" fmla="*/ 1077 w 10000"/>
              <a:gd name="connsiteY63" fmla="*/ 9876 h 10000"/>
              <a:gd name="connsiteX64" fmla="*/ 1398 w 10000"/>
              <a:gd name="connsiteY64" fmla="*/ 9970 h 10000"/>
              <a:gd name="connsiteX65" fmla="*/ 1792 w 10000"/>
              <a:gd name="connsiteY65" fmla="*/ 10000 h 10000"/>
              <a:gd name="connsiteX66" fmla="*/ 8208 w 10000"/>
              <a:gd name="connsiteY66" fmla="*/ 10000 h 10000"/>
              <a:gd name="connsiteX67" fmla="*/ 8566 w 10000"/>
              <a:gd name="connsiteY67" fmla="*/ 9970 h 10000"/>
              <a:gd name="connsiteX68" fmla="*/ 8889 w 10000"/>
              <a:gd name="connsiteY68" fmla="*/ 9876 h 10000"/>
              <a:gd name="connsiteX69" fmla="*/ 9212 w 10000"/>
              <a:gd name="connsiteY69" fmla="*/ 9718 h 10000"/>
              <a:gd name="connsiteX70" fmla="*/ 9462 w 10000"/>
              <a:gd name="connsiteY70" fmla="*/ 9531 h 10000"/>
              <a:gd name="connsiteX71" fmla="*/ 9677 w 10000"/>
              <a:gd name="connsiteY71" fmla="*/ 9311 h 10000"/>
              <a:gd name="connsiteX72" fmla="*/ 9856 w 10000"/>
              <a:gd name="connsiteY72" fmla="*/ 9028 h 10000"/>
              <a:gd name="connsiteX73" fmla="*/ 9963 w 10000"/>
              <a:gd name="connsiteY73" fmla="*/ 8748 h 10000"/>
              <a:gd name="connsiteX74" fmla="*/ 10000 w 10000"/>
              <a:gd name="connsiteY74" fmla="*/ 8433 h 10000"/>
              <a:gd name="connsiteX75" fmla="*/ 7850 w 10000"/>
              <a:gd name="connsiteY75" fmla="*/ 3135 h 10000"/>
              <a:gd name="connsiteX76" fmla="*/ 7850 w 10000"/>
              <a:gd name="connsiteY76" fmla="*/ 2540 h 10000"/>
              <a:gd name="connsiteX77" fmla="*/ 7814 w 10000"/>
              <a:gd name="connsiteY77" fmla="*/ 2289 h 10000"/>
              <a:gd name="connsiteX78" fmla="*/ 7777 w 10000"/>
              <a:gd name="connsiteY78" fmla="*/ 2038 h 10000"/>
              <a:gd name="connsiteX79" fmla="*/ 7706 w 10000"/>
              <a:gd name="connsiteY79" fmla="*/ 1787 h 10000"/>
              <a:gd name="connsiteX80" fmla="*/ 7635 w 10000"/>
              <a:gd name="connsiteY80" fmla="*/ 1567 h 10000"/>
              <a:gd name="connsiteX81" fmla="*/ 7527 w 10000"/>
              <a:gd name="connsiteY81" fmla="*/ 1349 h 10000"/>
              <a:gd name="connsiteX82" fmla="*/ 7383 w 10000"/>
              <a:gd name="connsiteY82" fmla="*/ 1128 h 10000"/>
              <a:gd name="connsiteX83" fmla="*/ 7204 w 10000"/>
              <a:gd name="connsiteY83" fmla="*/ 940 h 10000"/>
              <a:gd name="connsiteX84" fmla="*/ 7026 w 10000"/>
              <a:gd name="connsiteY84" fmla="*/ 784 h 10000"/>
              <a:gd name="connsiteX85" fmla="*/ 6847 w 10000"/>
              <a:gd name="connsiteY85" fmla="*/ 595 h 10000"/>
              <a:gd name="connsiteX86" fmla="*/ 6631 w 10000"/>
              <a:gd name="connsiteY86" fmla="*/ 471 h 10000"/>
              <a:gd name="connsiteX87" fmla="*/ 6416 w 10000"/>
              <a:gd name="connsiteY87" fmla="*/ 345 h 10000"/>
              <a:gd name="connsiteX88" fmla="*/ 6164 w 10000"/>
              <a:gd name="connsiteY88" fmla="*/ 220 h 10000"/>
              <a:gd name="connsiteX89" fmla="*/ 5914 w 10000"/>
              <a:gd name="connsiteY89" fmla="*/ 126 h 10000"/>
              <a:gd name="connsiteX90" fmla="*/ 5628 w 10000"/>
              <a:gd name="connsiteY90" fmla="*/ 62 h 10000"/>
              <a:gd name="connsiteX91" fmla="*/ 5341 w 10000"/>
              <a:gd name="connsiteY91" fmla="*/ 32 h 10000"/>
              <a:gd name="connsiteX92" fmla="*/ 5055 w 10000"/>
              <a:gd name="connsiteY92" fmla="*/ 0 h 10000"/>
              <a:gd name="connsiteX93" fmla="*/ 4766 w 10000"/>
              <a:gd name="connsiteY9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595 w 10000"/>
              <a:gd name="connsiteY35" fmla="*/ 4484 h 10000"/>
              <a:gd name="connsiteX36" fmla="*/ 6595 w 10000"/>
              <a:gd name="connsiteY36" fmla="*/ 4296 h 10000"/>
              <a:gd name="connsiteX37" fmla="*/ 7113 w 10000"/>
              <a:gd name="connsiteY37" fmla="*/ 4883 h 10000"/>
              <a:gd name="connsiteX38" fmla="*/ 7304 w 10000"/>
              <a:gd name="connsiteY38" fmla="*/ 4141 h 10000"/>
              <a:gd name="connsiteX39" fmla="*/ 4766 w 10000"/>
              <a:gd name="connsiteY39" fmla="*/ 0 h 10000"/>
              <a:gd name="connsiteX40" fmla="*/ 4480 w 10000"/>
              <a:gd name="connsiteY40" fmla="*/ 32 h 10000"/>
              <a:gd name="connsiteX41" fmla="*/ 4193 w 10000"/>
              <a:gd name="connsiteY41" fmla="*/ 94 h 10000"/>
              <a:gd name="connsiteX42" fmla="*/ 3943 w 10000"/>
              <a:gd name="connsiteY42" fmla="*/ 188 h 10000"/>
              <a:gd name="connsiteX43" fmla="*/ 3692 w 10000"/>
              <a:gd name="connsiteY43" fmla="*/ 282 h 10000"/>
              <a:gd name="connsiteX44" fmla="*/ 3442 w 10000"/>
              <a:gd name="connsiteY44" fmla="*/ 407 h 10000"/>
              <a:gd name="connsiteX45" fmla="*/ 3190 w 10000"/>
              <a:gd name="connsiteY45" fmla="*/ 565 h 10000"/>
              <a:gd name="connsiteX46" fmla="*/ 3011 w 10000"/>
              <a:gd name="connsiteY46" fmla="*/ 721 h 10000"/>
              <a:gd name="connsiteX47" fmla="*/ 2796 w 10000"/>
              <a:gd name="connsiteY47" fmla="*/ 878 h 10000"/>
              <a:gd name="connsiteX48" fmla="*/ 2653 w 10000"/>
              <a:gd name="connsiteY48" fmla="*/ 1096 h 10000"/>
              <a:gd name="connsiteX49" fmla="*/ 2475 w 10000"/>
              <a:gd name="connsiteY49" fmla="*/ 1285 h 10000"/>
              <a:gd name="connsiteX50" fmla="*/ 2367 w 10000"/>
              <a:gd name="connsiteY50" fmla="*/ 1505 h 10000"/>
              <a:gd name="connsiteX51" fmla="*/ 2259 w 10000"/>
              <a:gd name="connsiteY51" fmla="*/ 1756 h 10000"/>
              <a:gd name="connsiteX52" fmla="*/ 2186 w 10000"/>
              <a:gd name="connsiteY52" fmla="*/ 1974 h 10000"/>
              <a:gd name="connsiteX53" fmla="*/ 2152 w 10000"/>
              <a:gd name="connsiteY53" fmla="*/ 2225 h 10000"/>
              <a:gd name="connsiteX54" fmla="*/ 2115 w 10000"/>
              <a:gd name="connsiteY54" fmla="*/ 2508 h 10000"/>
              <a:gd name="connsiteX55" fmla="*/ 2115 w 10000"/>
              <a:gd name="connsiteY55" fmla="*/ 3135 h 10000"/>
              <a:gd name="connsiteX56" fmla="*/ 0 w 10000"/>
              <a:gd name="connsiteY56" fmla="*/ 8433 h 10000"/>
              <a:gd name="connsiteX57" fmla="*/ 37 w 10000"/>
              <a:gd name="connsiteY57" fmla="*/ 8748 h 10000"/>
              <a:gd name="connsiteX58" fmla="*/ 144 w 10000"/>
              <a:gd name="connsiteY58" fmla="*/ 9028 h 10000"/>
              <a:gd name="connsiteX59" fmla="*/ 288 w 10000"/>
              <a:gd name="connsiteY59" fmla="*/ 9311 h 10000"/>
              <a:gd name="connsiteX60" fmla="*/ 502 w 10000"/>
              <a:gd name="connsiteY60" fmla="*/ 9531 h 10000"/>
              <a:gd name="connsiteX61" fmla="*/ 788 w 10000"/>
              <a:gd name="connsiteY61" fmla="*/ 9718 h 10000"/>
              <a:gd name="connsiteX62" fmla="*/ 1077 w 10000"/>
              <a:gd name="connsiteY62" fmla="*/ 9876 h 10000"/>
              <a:gd name="connsiteX63" fmla="*/ 1398 w 10000"/>
              <a:gd name="connsiteY63" fmla="*/ 9970 h 10000"/>
              <a:gd name="connsiteX64" fmla="*/ 1792 w 10000"/>
              <a:gd name="connsiteY64" fmla="*/ 10000 h 10000"/>
              <a:gd name="connsiteX65" fmla="*/ 8208 w 10000"/>
              <a:gd name="connsiteY65" fmla="*/ 10000 h 10000"/>
              <a:gd name="connsiteX66" fmla="*/ 8566 w 10000"/>
              <a:gd name="connsiteY66" fmla="*/ 9970 h 10000"/>
              <a:gd name="connsiteX67" fmla="*/ 8889 w 10000"/>
              <a:gd name="connsiteY67" fmla="*/ 9876 h 10000"/>
              <a:gd name="connsiteX68" fmla="*/ 9212 w 10000"/>
              <a:gd name="connsiteY68" fmla="*/ 9718 h 10000"/>
              <a:gd name="connsiteX69" fmla="*/ 9462 w 10000"/>
              <a:gd name="connsiteY69" fmla="*/ 9531 h 10000"/>
              <a:gd name="connsiteX70" fmla="*/ 9677 w 10000"/>
              <a:gd name="connsiteY70" fmla="*/ 9311 h 10000"/>
              <a:gd name="connsiteX71" fmla="*/ 9856 w 10000"/>
              <a:gd name="connsiteY71" fmla="*/ 9028 h 10000"/>
              <a:gd name="connsiteX72" fmla="*/ 9963 w 10000"/>
              <a:gd name="connsiteY72" fmla="*/ 8748 h 10000"/>
              <a:gd name="connsiteX73" fmla="*/ 10000 w 10000"/>
              <a:gd name="connsiteY73" fmla="*/ 8433 h 10000"/>
              <a:gd name="connsiteX74" fmla="*/ 7850 w 10000"/>
              <a:gd name="connsiteY74" fmla="*/ 3135 h 10000"/>
              <a:gd name="connsiteX75" fmla="*/ 7850 w 10000"/>
              <a:gd name="connsiteY75" fmla="*/ 2540 h 10000"/>
              <a:gd name="connsiteX76" fmla="*/ 7814 w 10000"/>
              <a:gd name="connsiteY76" fmla="*/ 2289 h 10000"/>
              <a:gd name="connsiteX77" fmla="*/ 7777 w 10000"/>
              <a:gd name="connsiteY77" fmla="*/ 2038 h 10000"/>
              <a:gd name="connsiteX78" fmla="*/ 7706 w 10000"/>
              <a:gd name="connsiteY78" fmla="*/ 1787 h 10000"/>
              <a:gd name="connsiteX79" fmla="*/ 7635 w 10000"/>
              <a:gd name="connsiteY79" fmla="*/ 1567 h 10000"/>
              <a:gd name="connsiteX80" fmla="*/ 7527 w 10000"/>
              <a:gd name="connsiteY80" fmla="*/ 1349 h 10000"/>
              <a:gd name="connsiteX81" fmla="*/ 7383 w 10000"/>
              <a:gd name="connsiteY81" fmla="*/ 1128 h 10000"/>
              <a:gd name="connsiteX82" fmla="*/ 7204 w 10000"/>
              <a:gd name="connsiteY82" fmla="*/ 940 h 10000"/>
              <a:gd name="connsiteX83" fmla="*/ 7026 w 10000"/>
              <a:gd name="connsiteY83" fmla="*/ 784 h 10000"/>
              <a:gd name="connsiteX84" fmla="*/ 6847 w 10000"/>
              <a:gd name="connsiteY84" fmla="*/ 595 h 10000"/>
              <a:gd name="connsiteX85" fmla="*/ 6631 w 10000"/>
              <a:gd name="connsiteY85" fmla="*/ 471 h 10000"/>
              <a:gd name="connsiteX86" fmla="*/ 6416 w 10000"/>
              <a:gd name="connsiteY86" fmla="*/ 345 h 10000"/>
              <a:gd name="connsiteX87" fmla="*/ 6164 w 10000"/>
              <a:gd name="connsiteY87" fmla="*/ 220 h 10000"/>
              <a:gd name="connsiteX88" fmla="*/ 5914 w 10000"/>
              <a:gd name="connsiteY88" fmla="*/ 126 h 10000"/>
              <a:gd name="connsiteX89" fmla="*/ 5628 w 10000"/>
              <a:gd name="connsiteY89" fmla="*/ 62 h 10000"/>
              <a:gd name="connsiteX90" fmla="*/ 5341 w 10000"/>
              <a:gd name="connsiteY90" fmla="*/ 32 h 10000"/>
              <a:gd name="connsiteX91" fmla="*/ 5055 w 10000"/>
              <a:gd name="connsiteY91" fmla="*/ 0 h 10000"/>
              <a:gd name="connsiteX92" fmla="*/ 4766 w 10000"/>
              <a:gd name="connsiteY9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595 w 10000"/>
              <a:gd name="connsiteY34" fmla="*/ 4484 h 10000"/>
              <a:gd name="connsiteX35" fmla="*/ 6595 w 10000"/>
              <a:gd name="connsiteY35" fmla="*/ 4296 h 10000"/>
              <a:gd name="connsiteX36" fmla="*/ 7113 w 10000"/>
              <a:gd name="connsiteY36" fmla="*/ 4883 h 10000"/>
              <a:gd name="connsiteX37" fmla="*/ 7304 w 10000"/>
              <a:gd name="connsiteY37" fmla="*/ 4141 h 10000"/>
              <a:gd name="connsiteX38" fmla="*/ 4766 w 10000"/>
              <a:gd name="connsiteY38" fmla="*/ 0 h 10000"/>
              <a:gd name="connsiteX39" fmla="*/ 4480 w 10000"/>
              <a:gd name="connsiteY39" fmla="*/ 32 h 10000"/>
              <a:gd name="connsiteX40" fmla="*/ 4193 w 10000"/>
              <a:gd name="connsiteY40" fmla="*/ 94 h 10000"/>
              <a:gd name="connsiteX41" fmla="*/ 3943 w 10000"/>
              <a:gd name="connsiteY41" fmla="*/ 188 h 10000"/>
              <a:gd name="connsiteX42" fmla="*/ 3692 w 10000"/>
              <a:gd name="connsiteY42" fmla="*/ 282 h 10000"/>
              <a:gd name="connsiteX43" fmla="*/ 3442 w 10000"/>
              <a:gd name="connsiteY43" fmla="*/ 407 h 10000"/>
              <a:gd name="connsiteX44" fmla="*/ 3190 w 10000"/>
              <a:gd name="connsiteY44" fmla="*/ 565 h 10000"/>
              <a:gd name="connsiteX45" fmla="*/ 3011 w 10000"/>
              <a:gd name="connsiteY45" fmla="*/ 721 h 10000"/>
              <a:gd name="connsiteX46" fmla="*/ 2796 w 10000"/>
              <a:gd name="connsiteY46" fmla="*/ 878 h 10000"/>
              <a:gd name="connsiteX47" fmla="*/ 2653 w 10000"/>
              <a:gd name="connsiteY47" fmla="*/ 1096 h 10000"/>
              <a:gd name="connsiteX48" fmla="*/ 2475 w 10000"/>
              <a:gd name="connsiteY48" fmla="*/ 1285 h 10000"/>
              <a:gd name="connsiteX49" fmla="*/ 2367 w 10000"/>
              <a:gd name="connsiteY49" fmla="*/ 1505 h 10000"/>
              <a:gd name="connsiteX50" fmla="*/ 2259 w 10000"/>
              <a:gd name="connsiteY50" fmla="*/ 1756 h 10000"/>
              <a:gd name="connsiteX51" fmla="*/ 2186 w 10000"/>
              <a:gd name="connsiteY51" fmla="*/ 1974 h 10000"/>
              <a:gd name="connsiteX52" fmla="*/ 2152 w 10000"/>
              <a:gd name="connsiteY52" fmla="*/ 2225 h 10000"/>
              <a:gd name="connsiteX53" fmla="*/ 2115 w 10000"/>
              <a:gd name="connsiteY53" fmla="*/ 2508 h 10000"/>
              <a:gd name="connsiteX54" fmla="*/ 2115 w 10000"/>
              <a:gd name="connsiteY54" fmla="*/ 3135 h 10000"/>
              <a:gd name="connsiteX55" fmla="*/ 0 w 10000"/>
              <a:gd name="connsiteY55" fmla="*/ 8433 h 10000"/>
              <a:gd name="connsiteX56" fmla="*/ 37 w 10000"/>
              <a:gd name="connsiteY56" fmla="*/ 8748 h 10000"/>
              <a:gd name="connsiteX57" fmla="*/ 144 w 10000"/>
              <a:gd name="connsiteY57" fmla="*/ 9028 h 10000"/>
              <a:gd name="connsiteX58" fmla="*/ 288 w 10000"/>
              <a:gd name="connsiteY58" fmla="*/ 9311 h 10000"/>
              <a:gd name="connsiteX59" fmla="*/ 502 w 10000"/>
              <a:gd name="connsiteY59" fmla="*/ 9531 h 10000"/>
              <a:gd name="connsiteX60" fmla="*/ 788 w 10000"/>
              <a:gd name="connsiteY60" fmla="*/ 9718 h 10000"/>
              <a:gd name="connsiteX61" fmla="*/ 1077 w 10000"/>
              <a:gd name="connsiteY61" fmla="*/ 9876 h 10000"/>
              <a:gd name="connsiteX62" fmla="*/ 1398 w 10000"/>
              <a:gd name="connsiteY62" fmla="*/ 9970 h 10000"/>
              <a:gd name="connsiteX63" fmla="*/ 1792 w 10000"/>
              <a:gd name="connsiteY63" fmla="*/ 10000 h 10000"/>
              <a:gd name="connsiteX64" fmla="*/ 8208 w 10000"/>
              <a:gd name="connsiteY64" fmla="*/ 10000 h 10000"/>
              <a:gd name="connsiteX65" fmla="*/ 8566 w 10000"/>
              <a:gd name="connsiteY65" fmla="*/ 9970 h 10000"/>
              <a:gd name="connsiteX66" fmla="*/ 8889 w 10000"/>
              <a:gd name="connsiteY66" fmla="*/ 9876 h 10000"/>
              <a:gd name="connsiteX67" fmla="*/ 9212 w 10000"/>
              <a:gd name="connsiteY67" fmla="*/ 9718 h 10000"/>
              <a:gd name="connsiteX68" fmla="*/ 9462 w 10000"/>
              <a:gd name="connsiteY68" fmla="*/ 9531 h 10000"/>
              <a:gd name="connsiteX69" fmla="*/ 9677 w 10000"/>
              <a:gd name="connsiteY69" fmla="*/ 9311 h 10000"/>
              <a:gd name="connsiteX70" fmla="*/ 9856 w 10000"/>
              <a:gd name="connsiteY70" fmla="*/ 9028 h 10000"/>
              <a:gd name="connsiteX71" fmla="*/ 9963 w 10000"/>
              <a:gd name="connsiteY71" fmla="*/ 8748 h 10000"/>
              <a:gd name="connsiteX72" fmla="*/ 10000 w 10000"/>
              <a:gd name="connsiteY72" fmla="*/ 8433 h 10000"/>
              <a:gd name="connsiteX73" fmla="*/ 7850 w 10000"/>
              <a:gd name="connsiteY73" fmla="*/ 3135 h 10000"/>
              <a:gd name="connsiteX74" fmla="*/ 7850 w 10000"/>
              <a:gd name="connsiteY74" fmla="*/ 2540 h 10000"/>
              <a:gd name="connsiteX75" fmla="*/ 7814 w 10000"/>
              <a:gd name="connsiteY75" fmla="*/ 2289 h 10000"/>
              <a:gd name="connsiteX76" fmla="*/ 7777 w 10000"/>
              <a:gd name="connsiteY76" fmla="*/ 2038 h 10000"/>
              <a:gd name="connsiteX77" fmla="*/ 7706 w 10000"/>
              <a:gd name="connsiteY77" fmla="*/ 1787 h 10000"/>
              <a:gd name="connsiteX78" fmla="*/ 7635 w 10000"/>
              <a:gd name="connsiteY78" fmla="*/ 1567 h 10000"/>
              <a:gd name="connsiteX79" fmla="*/ 7527 w 10000"/>
              <a:gd name="connsiteY79" fmla="*/ 1349 h 10000"/>
              <a:gd name="connsiteX80" fmla="*/ 7383 w 10000"/>
              <a:gd name="connsiteY80" fmla="*/ 1128 h 10000"/>
              <a:gd name="connsiteX81" fmla="*/ 7204 w 10000"/>
              <a:gd name="connsiteY81" fmla="*/ 940 h 10000"/>
              <a:gd name="connsiteX82" fmla="*/ 7026 w 10000"/>
              <a:gd name="connsiteY82" fmla="*/ 784 h 10000"/>
              <a:gd name="connsiteX83" fmla="*/ 6847 w 10000"/>
              <a:gd name="connsiteY83" fmla="*/ 595 h 10000"/>
              <a:gd name="connsiteX84" fmla="*/ 6631 w 10000"/>
              <a:gd name="connsiteY84" fmla="*/ 471 h 10000"/>
              <a:gd name="connsiteX85" fmla="*/ 6416 w 10000"/>
              <a:gd name="connsiteY85" fmla="*/ 345 h 10000"/>
              <a:gd name="connsiteX86" fmla="*/ 6164 w 10000"/>
              <a:gd name="connsiteY86" fmla="*/ 220 h 10000"/>
              <a:gd name="connsiteX87" fmla="*/ 5914 w 10000"/>
              <a:gd name="connsiteY87" fmla="*/ 126 h 10000"/>
              <a:gd name="connsiteX88" fmla="*/ 5628 w 10000"/>
              <a:gd name="connsiteY88" fmla="*/ 62 h 10000"/>
              <a:gd name="connsiteX89" fmla="*/ 5341 w 10000"/>
              <a:gd name="connsiteY89" fmla="*/ 32 h 10000"/>
              <a:gd name="connsiteX90" fmla="*/ 5055 w 10000"/>
              <a:gd name="connsiteY90" fmla="*/ 0 h 10000"/>
              <a:gd name="connsiteX91" fmla="*/ 4766 w 10000"/>
              <a:gd name="connsiteY9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595 w 10000"/>
              <a:gd name="connsiteY33" fmla="*/ 4484 h 10000"/>
              <a:gd name="connsiteX34" fmla="*/ 6595 w 10000"/>
              <a:gd name="connsiteY34" fmla="*/ 4296 h 10000"/>
              <a:gd name="connsiteX35" fmla="*/ 7113 w 10000"/>
              <a:gd name="connsiteY35" fmla="*/ 4883 h 10000"/>
              <a:gd name="connsiteX36" fmla="*/ 7304 w 10000"/>
              <a:gd name="connsiteY36" fmla="*/ 4141 h 10000"/>
              <a:gd name="connsiteX37" fmla="*/ 4766 w 10000"/>
              <a:gd name="connsiteY37" fmla="*/ 0 h 10000"/>
              <a:gd name="connsiteX38" fmla="*/ 4480 w 10000"/>
              <a:gd name="connsiteY38" fmla="*/ 32 h 10000"/>
              <a:gd name="connsiteX39" fmla="*/ 4193 w 10000"/>
              <a:gd name="connsiteY39" fmla="*/ 94 h 10000"/>
              <a:gd name="connsiteX40" fmla="*/ 3943 w 10000"/>
              <a:gd name="connsiteY40" fmla="*/ 188 h 10000"/>
              <a:gd name="connsiteX41" fmla="*/ 3692 w 10000"/>
              <a:gd name="connsiteY41" fmla="*/ 282 h 10000"/>
              <a:gd name="connsiteX42" fmla="*/ 3442 w 10000"/>
              <a:gd name="connsiteY42" fmla="*/ 407 h 10000"/>
              <a:gd name="connsiteX43" fmla="*/ 3190 w 10000"/>
              <a:gd name="connsiteY43" fmla="*/ 565 h 10000"/>
              <a:gd name="connsiteX44" fmla="*/ 3011 w 10000"/>
              <a:gd name="connsiteY44" fmla="*/ 721 h 10000"/>
              <a:gd name="connsiteX45" fmla="*/ 2796 w 10000"/>
              <a:gd name="connsiteY45" fmla="*/ 878 h 10000"/>
              <a:gd name="connsiteX46" fmla="*/ 2653 w 10000"/>
              <a:gd name="connsiteY46" fmla="*/ 1096 h 10000"/>
              <a:gd name="connsiteX47" fmla="*/ 2475 w 10000"/>
              <a:gd name="connsiteY47" fmla="*/ 1285 h 10000"/>
              <a:gd name="connsiteX48" fmla="*/ 2367 w 10000"/>
              <a:gd name="connsiteY48" fmla="*/ 1505 h 10000"/>
              <a:gd name="connsiteX49" fmla="*/ 2259 w 10000"/>
              <a:gd name="connsiteY49" fmla="*/ 1756 h 10000"/>
              <a:gd name="connsiteX50" fmla="*/ 2186 w 10000"/>
              <a:gd name="connsiteY50" fmla="*/ 1974 h 10000"/>
              <a:gd name="connsiteX51" fmla="*/ 2152 w 10000"/>
              <a:gd name="connsiteY51" fmla="*/ 2225 h 10000"/>
              <a:gd name="connsiteX52" fmla="*/ 2115 w 10000"/>
              <a:gd name="connsiteY52" fmla="*/ 2508 h 10000"/>
              <a:gd name="connsiteX53" fmla="*/ 2115 w 10000"/>
              <a:gd name="connsiteY53" fmla="*/ 3135 h 10000"/>
              <a:gd name="connsiteX54" fmla="*/ 0 w 10000"/>
              <a:gd name="connsiteY54" fmla="*/ 8433 h 10000"/>
              <a:gd name="connsiteX55" fmla="*/ 37 w 10000"/>
              <a:gd name="connsiteY55" fmla="*/ 8748 h 10000"/>
              <a:gd name="connsiteX56" fmla="*/ 144 w 10000"/>
              <a:gd name="connsiteY56" fmla="*/ 9028 h 10000"/>
              <a:gd name="connsiteX57" fmla="*/ 288 w 10000"/>
              <a:gd name="connsiteY57" fmla="*/ 9311 h 10000"/>
              <a:gd name="connsiteX58" fmla="*/ 502 w 10000"/>
              <a:gd name="connsiteY58" fmla="*/ 9531 h 10000"/>
              <a:gd name="connsiteX59" fmla="*/ 788 w 10000"/>
              <a:gd name="connsiteY59" fmla="*/ 9718 h 10000"/>
              <a:gd name="connsiteX60" fmla="*/ 1077 w 10000"/>
              <a:gd name="connsiteY60" fmla="*/ 9876 h 10000"/>
              <a:gd name="connsiteX61" fmla="*/ 1398 w 10000"/>
              <a:gd name="connsiteY61" fmla="*/ 9970 h 10000"/>
              <a:gd name="connsiteX62" fmla="*/ 1792 w 10000"/>
              <a:gd name="connsiteY62" fmla="*/ 10000 h 10000"/>
              <a:gd name="connsiteX63" fmla="*/ 8208 w 10000"/>
              <a:gd name="connsiteY63" fmla="*/ 10000 h 10000"/>
              <a:gd name="connsiteX64" fmla="*/ 8566 w 10000"/>
              <a:gd name="connsiteY64" fmla="*/ 9970 h 10000"/>
              <a:gd name="connsiteX65" fmla="*/ 8889 w 10000"/>
              <a:gd name="connsiteY65" fmla="*/ 9876 h 10000"/>
              <a:gd name="connsiteX66" fmla="*/ 9212 w 10000"/>
              <a:gd name="connsiteY66" fmla="*/ 9718 h 10000"/>
              <a:gd name="connsiteX67" fmla="*/ 9462 w 10000"/>
              <a:gd name="connsiteY67" fmla="*/ 9531 h 10000"/>
              <a:gd name="connsiteX68" fmla="*/ 9677 w 10000"/>
              <a:gd name="connsiteY68" fmla="*/ 9311 h 10000"/>
              <a:gd name="connsiteX69" fmla="*/ 9856 w 10000"/>
              <a:gd name="connsiteY69" fmla="*/ 9028 h 10000"/>
              <a:gd name="connsiteX70" fmla="*/ 9963 w 10000"/>
              <a:gd name="connsiteY70" fmla="*/ 8748 h 10000"/>
              <a:gd name="connsiteX71" fmla="*/ 10000 w 10000"/>
              <a:gd name="connsiteY71" fmla="*/ 8433 h 10000"/>
              <a:gd name="connsiteX72" fmla="*/ 7850 w 10000"/>
              <a:gd name="connsiteY72" fmla="*/ 3135 h 10000"/>
              <a:gd name="connsiteX73" fmla="*/ 7850 w 10000"/>
              <a:gd name="connsiteY73" fmla="*/ 2540 h 10000"/>
              <a:gd name="connsiteX74" fmla="*/ 7814 w 10000"/>
              <a:gd name="connsiteY74" fmla="*/ 2289 h 10000"/>
              <a:gd name="connsiteX75" fmla="*/ 7777 w 10000"/>
              <a:gd name="connsiteY75" fmla="*/ 2038 h 10000"/>
              <a:gd name="connsiteX76" fmla="*/ 7706 w 10000"/>
              <a:gd name="connsiteY76" fmla="*/ 1787 h 10000"/>
              <a:gd name="connsiteX77" fmla="*/ 7635 w 10000"/>
              <a:gd name="connsiteY77" fmla="*/ 1567 h 10000"/>
              <a:gd name="connsiteX78" fmla="*/ 7527 w 10000"/>
              <a:gd name="connsiteY78" fmla="*/ 1349 h 10000"/>
              <a:gd name="connsiteX79" fmla="*/ 7383 w 10000"/>
              <a:gd name="connsiteY79" fmla="*/ 1128 h 10000"/>
              <a:gd name="connsiteX80" fmla="*/ 7204 w 10000"/>
              <a:gd name="connsiteY80" fmla="*/ 940 h 10000"/>
              <a:gd name="connsiteX81" fmla="*/ 7026 w 10000"/>
              <a:gd name="connsiteY81" fmla="*/ 784 h 10000"/>
              <a:gd name="connsiteX82" fmla="*/ 6847 w 10000"/>
              <a:gd name="connsiteY82" fmla="*/ 595 h 10000"/>
              <a:gd name="connsiteX83" fmla="*/ 6631 w 10000"/>
              <a:gd name="connsiteY83" fmla="*/ 471 h 10000"/>
              <a:gd name="connsiteX84" fmla="*/ 6416 w 10000"/>
              <a:gd name="connsiteY84" fmla="*/ 345 h 10000"/>
              <a:gd name="connsiteX85" fmla="*/ 6164 w 10000"/>
              <a:gd name="connsiteY85" fmla="*/ 220 h 10000"/>
              <a:gd name="connsiteX86" fmla="*/ 5914 w 10000"/>
              <a:gd name="connsiteY86" fmla="*/ 126 h 10000"/>
              <a:gd name="connsiteX87" fmla="*/ 5628 w 10000"/>
              <a:gd name="connsiteY87" fmla="*/ 62 h 10000"/>
              <a:gd name="connsiteX88" fmla="*/ 5341 w 10000"/>
              <a:gd name="connsiteY88" fmla="*/ 32 h 10000"/>
              <a:gd name="connsiteX89" fmla="*/ 5055 w 10000"/>
              <a:gd name="connsiteY89" fmla="*/ 0 h 10000"/>
              <a:gd name="connsiteX90" fmla="*/ 4766 w 10000"/>
              <a:gd name="connsiteY9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484 h 10000"/>
              <a:gd name="connsiteX33" fmla="*/ 6595 w 10000"/>
              <a:gd name="connsiteY33" fmla="*/ 4296 h 10000"/>
              <a:gd name="connsiteX34" fmla="*/ 7113 w 10000"/>
              <a:gd name="connsiteY34" fmla="*/ 4883 h 10000"/>
              <a:gd name="connsiteX35" fmla="*/ 7304 w 10000"/>
              <a:gd name="connsiteY35" fmla="*/ 4141 h 10000"/>
              <a:gd name="connsiteX36" fmla="*/ 4766 w 10000"/>
              <a:gd name="connsiteY36" fmla="*/ 0 h 10000"/>
              <a:gd name="connsiteX37" fmla="*/ 4480 w 10000"/>
              <a:gd name="connsiteY37" fmla="*/ 32 h 10000"/>
              <a:gd name="connsiteX38" fmla="*/ 4193 w 10000"/>
              <a:gd name="connsiteY38" fmla="*/ 94 h 10000"/>
              <a:gd name="connsiteX39" fmla="*/ 3943 w 10000"/>
              <a:gd name="connsiteY39" fmla="*/ 188 h 10000"/>
              <a:gd name="connsiteX40" fmla="*/ 3692 w 10000"/>
              <a:gd name="connsiteY40" fmla="*/ 282 h 10000"/>
              <a:gd name="connsiteX41" fmla="*/ 3442 w 10000"/>
              <a:gd name="connsiteY41" fmla="*/ 407 h 10000"/>
              <a:gd name="connsiteX42" fmla="*/ 3190 w 10000"/>
              <a:gd name="connsiteY42" fmla="*/ 565 h 10000"/>
              <a:gd name="connsiteX43" fmla="*/ 3011 w 10000"/>
              <a:gd name="connsiteY43" fmla="*/ 721 h 10000"/>
              <a:gd name="connsiteX44" fmla="*/ 2796 w 10000"/>
              <a:gd name="connsiteY44" fmla="*/ 878 h 10000"/>
              <a:gd name="connsiteX45" fmla="*/ 2653 w 10000"/>
              <a:gd name="connsiteY45" fmla="*/ 1096 h 10000"/>
              <a:gd name="connsiteX46" fmla="*/ 2475 w 10000"/>
              <a:gd name="connsiteY46" fmla="*/ 1285 h 10000"/>
              <a:gd name="connsiteX47" fmla="*/ 2367 w 10000"/>
              <a:gd name="connsiteY47" fmla="*/ 1505 h 10000"/>
              <a:gd name="connsiteX48" fmla="*/ 2259 w 10000"/>
              <a:gd name="connsiteY48" fmla="*/ 1756 h 10000"/>
              <a:gd name="connsiteX49" fmla="*/ 2186 w 10000"/>
              <a:gd name="connsiteY49" fmla="*/ 1974 h 10000"/>
              <a:gd name="connsiteX50" fmla="*/ 2152 w 10000"/>
              <a:gd name="connsiteY50" fmla="*/ 2225 h 10000"/>
              <a:gd name="connsiteX51" fmla="*/ 2115 w 10000"/>
              <a:gd name="connsiteY51" fmla="*/ 2508 h 10000"/>
              <a:gd name="connsiteX52" fmla="*/ 2115 w 10000"/>
              <a:gd name="connsiteY52" fmla="*/ 3135 h 10000"/>
              <a:gd name="connsiteX53" fmla="*/ 0 w 10000"/>
              <a:gd name="connsiteY53" fmla="*/ 8433 h 10000"/>
              <a:gd name="connsiteX54" fmla="*/ 37 w 10000"/>
              <a:gd name="connsiteY54" fmla="*/ 8748 h 10000"/>
              <a:gd name="connsiteX55" fmla="*/ 144 w 10000"/>
              <a:gd name="connsiteY55" fmla="*/ 9028 h 10000"/>
              <a:gd name="connsiteX56" fmla="*/ 288 w 10000"/>
              <a:gd name="connsiteY56" fmla="*/ 9311 h 10000"/>
              <a:gd name="connsiteX57" fmla="*/ 502 w 10000"/>
              <a:gd name="connsiteY57" fmla="*/ 9531 h 10000"/>
              <a:gd name="connsiteX58" fmla="*/ 788 w 10000"/>
              <a:gd name="connsiteY58" fmla="*/ 9718 h 10000"/>
              <a:gd name="connsiteX59" fmla="*/ 1077 w 10000"/>
              <a:gd name="connsiteY59" fmla="*/ 9876 h 10000"/>
              <a:gd name="connsiteX60" fmla="*/ 1398 w 10000"/>
              <a:gd name="connsiteY60" fmla="*/ 9970 h 10000"/>
              <a:gd name="connsiteX61" fmla="*/ 1792 w 10000"/>
              <a:gd name="connsiteY61" fmla="*/ 10000 h 10000"/>
              <a:gd name="connsiteX62" fmla="*/ 8208 w 10000"/>
              <a:gd name="connsiteY62" fmla="*/ 10000 h 10000"/>
              <a:gd name="connsiteX63" fmla="*/ 8566 w 10000"/>
              <a:gd name="connsiteY63" fmla="*/ 9970 h 10000"/>
              <a:gd name="connsiteX64" fmla="*/ 8889 w 10000"/>
              <a:gd name="connsiteY64" fmla="*/ 9876 h 10000"/>
              <a:gd name="connsiteX65" fmla="*/ 9212 w 10000"/>
              <a:gd name="connsiteY65" fmla="*/ 9718 h 10000"/>
              <a:gd name="connsiteX66" fmla="*/ 9462 w 10000"/>
              <a:gd name="connsiteY66" fmla="*/ 9531 h 10000"/>
              <a:gd name="connsiteX67" fmla="*/ 9677 w 10000"/>
              <a:gd name="connsiteY67" fmla="*/ 9311 h 10000"/>
              <a:gd name="connsiteX68" fmla="*/ 9856 w 10000"/>
              <a:gd name="connsiteY68" fmla="*/ 9028 h 10000"/>
              <a:gd name="connsiteX69" fmla="*/ 9963 w 10000"/>
              <a:gd name="connsiteY69" fmla="*/ 8748 h 10000"/>
              <a:gd name="connsiteX70" fmla="*/ 10000 w 10000"/>
              <a:gd name="connsiteY70" fmla="*/ 8433 h 10000"/>
              <a:gd name="connsiteX71" fmla="*/ 7850 w 10000"/>
              <a:gd name="connsiteY71" fmla="*/ 3135 h 10000"/>
              <a:gd name="connsiteX72" fmla="*/ 7850 w 10000"/>
              <a:gd name="connsiteY72" fmla="*/ 2540 h 10000"/>
              <a:gd name="connsiteX73" fmla="*/ 7814 w 10000"/>
              <a:gd name="connsiteY73" fmla="*/ 2289 h 10000"/>
              <a:gd name="connsiteX74" fmla="*/ 7777 w 10000"/>
              <a:gd name="connsiteY74" fmla="*/ 2038 h 10000"/>
              <a:gd name="connsiteX75" fmla="*/ 7706 w 10000"/>
              <a:gd name="connsiteY75" fmla="*/ 1787 h 10000"/>
              <a:gd name="connsiteX76" fmla="*/ 7635 w 10000"/>
              <a:gd name="connsiteY76" fmla="*/ 1567 h 10000"/>
              <a:gd name="connsiteX77" fmla="*/ 7527 w 10000"/>
              <a:gd name="connsiteY77" fmla="*/ 1349 h 10000"/>
              <a:gd name="connsiteX78" fmla="*/ 7383 w 10000"/>
              <a:gd name="connsiteY78" fmla="*/ 1128 h 10000"/>
              <a:gd name="connsiteX79" fmla="*/ 7204 w 10000"/>
              <a:gd name="connsiteY79" fmla="*/ 940 h 10000"/>
              <a:gd name="connsiteX80" fmla="*/ 7026 w 10000"/>
              <a:gd name="connsiteY80" fmla="*/ 784 h 10000"/>
              <a:gd name="connsiteX81" fmla="*/ 6847 w 10000"/>
              <a:gd name="connsiteY81" fmla="*/ 595 h 10000"/>
              <a:gd name="connsiteX82" fmla="*/ 6631 w 10000"/>
              <a:gd name="connsiteY82" fmla="*/ 471 h 10000"/>
              <a:gd name="connsiteX83" fmla="*/ 6416 w 10000"/>
              <a:gd name="connsiteY83" fmla="*/ 345 h 10000"/>
              <a:gd name="connsiteX84" fmla="*/ 6164 w 10000"/>
              <a:gd name="connsiteY84" fmla="*/ 220 h 10000"/>
              <a:gd name="connsiteX85" fmla="*/ 5914 w 10000"/>
              <a:gd name="connsiteY85" fmla="*/ 126 h 10000"/>
              <a:gd name="connsiteX86" fmla="*/ 5628 w 10000"/>
              <a:gd name="connsiteY86" fmla="*/ 62 h 10000"/>
              <a:gd name="connsiteX87" fmla="*/ 5341 w 10000"/>
              <a:gd name="connsiteY87" fmla="*/ 32 h 10000"/>
              <a:gd name="connsiteX88" fmla="*/ 5055 w 10000"/>
              <a:gd name="connsiteY88" fmla="*/ 0 h 10000"/>
              <a:gd name="connsiteX89" fmla="*/ 4766 w 10000"/>
              <a:gd name="connsiteY8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484 h 10000"/>
              <a:gd name="connsiteX33" fmla="*/ 6595 w 10000"/>
              <a:gd name="connsiteY33" fmla="*/ 4296 h 10000"/>
              <a:gd name="connsiteX34" fmla="*/ 7304 w 10000"/>
              <a:gd name="connsiteY34" fmla="*/ 4141 h 10000"/>
              <a:gd name="connsiteX35" fmla="*/ 4766 w 10000"/>
              <a:gd name="connsiteY35" fmla="*/ 0 h 10000"/>
              <a:gd name="connsiteX36" fmla="*/ 4480 w 10000"/>
              <a:gd name="connsiteY36" fmla="*/ 32 h 10000"/>
              <a:gd name="connsiteX37" fmla="*/ 4193 w 10000"/>
              <a:gd name="connsiteY37" fmla="*/ 94 h 10000"/>
              <a:gd name="connsiteX38" fmla="*/ 3943 w 10000"/>
              <a:gd name="connsiteY38" fmla="*/ 188 h 10000"/>
              <a:gd name="connsiteX39" fmla="*/ 3692 w 10000"/>
              <a:gd name="connsiteY39" fmla="*/ 282 h 10000"/>
              <a:gd name="connsiteX40" fmla="*/ 3442 w 10000"/>
              <a:gd name="connsiteY40" fmla="*/ 407 h 10000"/>
              <a:gd name="connsiteX41" fmla="*/ 3190 w 10000"/>
              <a:gd name="connsiteY41" fmla="*/ 565 h 10000"/>
              <a:gd name="connsiteX42" fmla="*/ 3011 w 10000"/>
              <a:gd name="connsiteY42" fmla="*/ 721 h 10000"/>
              <a:gd name="connsiteX43" fmla="*/ 2796 w 10000"/>
              <a:gd name="connsiteY43" fmla="*/ 878 h 10000"/>
              <a:gd name="connsiteX44" fmla="*/ 2653 w 10000"/>
              <a:gd name="connsiteY44" fmla="*/ 1096 h 10000"/>
              <a:gd name="connsiteX45" fmla="*/ 2475 w 10000"/>
              <a:gd name="connsiteY45" fmla="*/ 1285 h 10000"/>
              <a:gd name="connsiteX46" fmla="*/ 2367 w 10000"/>
              <a:gd name="connsiteY46" fmla="*/ 1505 h 10000"/>
              <a:gd name="connsiteX47" fmla="*/ 2259 w 10000"/>
              <a:gd name="connsiteY47" fmla="*/ 1756 h 10000"/>
              <a:gd name="connsiteX48" fmla="*/ 2186 w 10000"/>
              <a:gd name="connsiteY48" fmla="*/ 1974 h 10000"/>
              <a:gd name="connsiteX49" fmla="*/ 2152 w 10000"/>
              <a:gd name="connsiteY49" fmla="*/ 2225 h 10000"/>
              <a:gd name="connsiteX50" fmla="*/ 2115 w 10000"/>
              <a:gd name="connsiteY50" fmla="*/ 2508 h 10000"/>
              <a:gd name="connsiteX51" fmla="*/ 2115 w 10000"/>
              <a:gd name="connsiteY51" fmla="*/ 3135 h 10000"/>
              <a:gd name="connsiteX52" fmla="*/ 0 w 10000"/>
              <a:gd name="connsiteY52" fmla="*/ 8433 h 10000"/>
              <a:gd name="connsiteX53" fmla="*/ 37 w 10000"/>
              <a:gd name="connsiteY53" fmla="*/ 8748 h 10000"/>
              <a:gd name="connsiteX54" fmla="*/ 144 w 10000"/>
              <a:gd name="connsiteY54" fmla="*/ 9028 h 10000"/>
              <a:gd name="connsiteX55" fmla="*/ 288 w 10000"/>
              <a:gd name="connsiteY55" fmla="*/ 9311 h 10000"/>
              <a:gd name="connsiteX56" fmla="*/ 502 w 10000"/>
              <a:gd name="connsiteY56" fmla="*/ 9531 h 10000"/>
              <a:gd name="connsiteX57" fmla="*/ 788 w 10000"/>
              <a:gd name="connsiteY57" fmla="*/ 9718 h 10000"/>
              <a:gd name="connsiteX58" fmla="*/ 1077 w 10000"/>
              <a:gd name="connsiteY58" fmla="*/ 9876 h 10000"/>
              <a:gd name="connsiteX59" fmla="*/ 1398 w 10000"/>
              <a:gd name="connsiteY59" fmla="*/ 9970 h 10000"/>
              <a:gd name="connsiteX60" fmla="*/ 1792 w 10000"/>
              <a:gd name="connsiteY60" fmla="*/ 10000 h 10000"/>
              <a:gd name="connsiteX61" fmla="*/ 8208 w 10000"/>
              <a:gd name="connsiteY61" fmla="*/ 10000 h 10000"/>
              <a:gd name="connsiteX62" fmla="*/ 8566 w 10000"/>
              <a:gd name="connsiteY62" fmla="*/ 9970 h 10000"/>
              <a:gd name="connsiteX63" fmla="*/ 8889 w 10000"/>
              <a:gd name="connsiteY63" fmla="*/ 9876 h 10000"/>
              <a:gd name="connsiteX64" fmla="*/ 9212 w 10000"/>
              <a:gd name="connsiteY64" fmla="*/ 9718 h 10000"/>
              <a:gd name="connsiteX65" fmla="*/ 9462 w 10000"/>
              <a:gd name="connsiteY65" fmla="*/ 9531 h 10000"/>
              <a:gd name="connsiteX66" fmla="*/ 9677 w 10000"/>
              <a:gd name="connsiteY66" fmla="*/ 9311 h 10000"/>
              <a:gd name="connsiteX67" fmla="*/ 9856 w 10000"/>
              <a:gd name="connsiteY67" fmla="*/ 9028 h 10000"/>
              <a:gd name="connsiteX68" fmla="*/ 9963 w 10000"/>
              <a:gd name="connsiteY68" fmla="*/ 8748 h 10000"/>
              <a:gd name="connsiteX69" fmla="*/ 10000 w 10000"/>
              <a:gd name="connsiteY69" fmla="*/ 8433 h 10000"/>
              <a:gd name="connsiteX70" fmla="*/ 7850 w 10000"/>
              <a:gd name="connsiteY70" fmla="*/ 3135 h 10000"/>
              <a:gd name="connsiteX71" fmla="*/ 7850 w 10000"/>
              <a:gd name="connsiteY71" fmla="*/ 2540 h 10000"/>
              <a:gd name="connsiteX72" fmla="*/ 7814 w 10000"/>
              <a:gd name="connsiteY72" fmla="*/ 2289 h 10000"/>
              <a:gd name="connsiteX73" fmla="*/ 7777 w 10000"/>
              <a:gd name="connsiteY73" fmla="*/ 2038 h 10000"/>
              <a:gd name="connsiteX74" fmla="*/ 7706 w 10000"/>
              <a:gd name="connsiteY74" fmla="*/ 1787 h 10000"/>
              <a:gd name="connsiteX75" fmla="*/ 7635 w 10000"/>
              <a:gd name="connsiteY75" fmla="*/ 1567 h 10000"/>
              <a:gd name="connsiteX76" fmla="*/ 7527 w 10000"/>
              <a:gd name="connsiteY76" fmla="*/ 1349 h 10000"/>
              <a:gd name="connsiteX77" fmla="*/ 7383 w 10000"/>
              <a:gd name="connsiteY77" fmla="*/ 1128 h 10000"/>
              <a:gd name="connsiteX78" fmla="*/ 7204 w 10000"/>
              <a:gd name="connsiteY78" fmla="*/ 940 h 10000"/>
              <a:gd name="connsiteX79" fmla="*/ 7026 w 10000"/>
              <a:gd name="connsiteY79" fmla="*/ 784 h 10000"/>
              <a:gd name="connsiteX80" fmla="*/ 6847 w 10000"/>
              <a:gd name="connsiteY80" fmla="*/ 595 h 10000"/>
              <a:gd name="connsiteX81" fmla="*/ 6631 w 10000"/>
              <a:gd name="connsiteY81" fmla="*/ 471 h 10000"/>
              <a:gd name="connsiteX82" fmla="*/ 6416 w 10000"/>
              <a:gd name="connsiteY82" fmla="*/ 345 h 10000"/>
              <a:gd name="connsiteX83" fmla="*/ 6164 w 10000"/>
              <a:gd name="connsiteY83" fmla="*/ 220 h 10000"/>
              <a:gd name="connsiteX84" fmla="*/ 5914 w 10000"/>
              <a:gd name="connsiteY84" fmla="*/ 126 h 10000"/>
              <a:gd name="connsiteX85" fmla="*/ 5628 w 10000"/>
              <a:gd name="connsiteY85" fmla="*/ 62 h 10000"/>
              <a:gd name="connsiteX86" fmla="*/ 5341 w 10000"/>
              <a:gd name="connsiteY86" fmla="*/ 32 h 10000"/>
              <a:gd name="connsiteX87" fmla="*/ 5055 w 10000"/>
              <a:gd name="connsiteY87" fmla="*/ 0 h 10000"/>
              <a:gd name="connsiteX88" fmla="*/ 4766 w 10000"/>
              <a:gd name="connsiteY8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296 h 10000"/>
              <a:gd name="connsiteX33" fmla="*/ 7304 w 10000"/>
              <a:gd name="connsiteY33" fmla="*/ 4141 h 10000"/>
              <a:gd name="connsiteX34" fmla="*/ 4766 w 10000"/>
              <a:gd name="connsiteY34" fmla="*/ 0 h 10000"/>
              <a:gd name="connsiteX35" fmla="*/ 4480 w 10000"/>
              <a:gd name="connsiteY35" fmla="*/ 32 h 10000"/>
              <a:gd name="connsiteX36" fmla="*/ 4193 w 10000"/>
              <a:gd name="connsiteY36" fmla="*/ 94 h 10000"/>
              <a:gd name="connsiteX37" fmla="*/ 3943 w 10000"/>
              <a:gd name="connsiteY37" fmla="*/ 188 h 10000"/>
              <a:gd name="connsiteX38" fmla="*/ 3692 w 10000"/>
              <a:gd name="connsiteY38" fmla="*/ 282 h 10000"/>
              <a:gd name="connsiteX39" fmla="*/ 3442 w 10000"/>
              <a:gd name="connsiteY39" fmla="*/ 407 h 10000"/>
              <a:gd name="connsiteX40" fmla="*/ 3190 w 10000"/>
              <a:gd name="connsiteY40" fmla="*/ 565 h 10000"/>
              <a:gd name="connsiteX41" fmla="*/ 3011 w 10000"/>
              <a:gd name="connsiteY41" fmla="*/ 721 h 10000"/>
              <a:gd name="connsiteX42" fmla="*/ 2796 w 10000"/>
              <a:gd name="connsiteY42" fmla="*/ 878 h 10000"/>
              <a:gd name="connsiteX43" fmla="*/ 2653 w 10000"/>
              <a:gd name="connsiteY43" fmla="*/ 1096 h 10000"/>
              <a:gd name="connsiteX44" fmla="*/ 2475 w 10000"/>
              <a:gd name="connsiteY44" fmla="*/ 1285 h 10000"/>
              <a:gd name="connsiteX45" fmla="*/ 2367 w 10000"/>
              <a:gd name="connsiteY45" fmla="*/ 1505 h 10000"/>
              <a:gd name="connsiteX46" fmla="*/ 2259 w 10000"/>
              <a:gd name="connsiteY46" fmla="*/ 1756 h 10000"/>
              <a:gd name="connsiteX47" fmla="*/ 2186 w 10000"/>
              <a:gd name="connsiteY47" fmla="*/ 1974 h 10000"/>
              <a:gd name="connsiteX48" fmla="*/ 2152 w 10000"/>
              <a:gd name="connsiteY48" fmla="*/ 2225 h 10000"/>
              <a:gd name="connsiteX49" fmla="*/ 2115 w 10000"/>
              <a:gd name="connsiteY49" fmla="*/ 2508 h 10000"/>
              <a:gd name="connsiteX50" fmla="*/ 2115 w 10000"/>
              <a:gd name="connsiteY50" fmla="*/ 3135 h 10000"/>
              <a:gd name="connsiteX51" fmla="*/ 0 w 10000"/>
              <a:gd name="connsiteY51" fmla="*/ 8433 h 10000"/>
              <a:gd name="connsiteX52" fmla="*/ 37 w 10000"/>
              <a:gd name="connsiteY52" fmla="*/ 8748 h 10000"/>
              <a:gd name="connsiteX53" fmla="*/ 144 w 10000"/>
              <a:gd name="connsiteY53" fmla="*/ 9028 h 10000"/>
              <a:gd name="connsiteX54" fmla="*/ 288 w 10000"/>
              <a:gd name="connsiteY54" fmla="*/ 9311 h 10000"/>
              <a:gd name="connsiteX55" fmla="*/ 502 w 10000"/>
              <a:gd name="connsiteY55" fmla="*/ 9531 h 10000"/>
              <a:gd name="connsiteX56" fmla="*/ 788 w 10000"/>
              <a:gd name="connsiteY56" fmla="*/ 9718 h 10000"/>
              <a:gd name="connsiteX57" fmla="*/ 1077 w 10000"/>
              <a:gd name="connsiteY57" fmla="*/ 9876 h 10000"/>
              <a:gd name="connsiteX58" fmla="*/ 1398 w 10000"/>
              <a:gd name="connsiteY58" fmla="*/ 9970 h 10000"/>
              <a:gd name="connsiteX59" fmla="*/ 1792 w 10000"/>
              <a:gd name="connsiteY59" fmla="*/ 10000 h 10000"/>
              <a:gd name="connsiteX60" fmla="*/ 8208 w 10000"/>
              <a:gd name="connsiteY60" fmla="*/ 10000 h 10000"/>
              <a:gd name="connsiteX61" fmla="*/ 8566 w 10000"/>
              <a:gd name="connsiteY61" fmla="*/ 9970 h 10000"/>
              <a:gd name="connsiteX62" fmla="*/ 8889 w 10000"/>
              <a:gd name="connsiteY62" fmla="*/ 9876 h 10000"/>
              <a:gd name="connsiteX63" fmla="*/ 9212 w 10000"/>
              <a:gd name="connsiteY63" fmla="*/ 9718 h 10000"/>
              <a:gd name="connsiteX64" fmla="*/ 9462 w 10000"/>
              <a:gd name="connsiteY64" fmla="*/ 9531 h 10000"/>
              <a:gd name="connsiteX65" fmla="*/ 9677 w 10000"/>
              <a:gd name="connsiteY65" fmla="*/ 9311 h 10000"/>
              <a:gd name="connsiteX66" fmla="*/ 9856 w 10000"/>
              <a:gd name="connsiteY66" fmla="*/ 9028 h 10000"/>
              <a:gd name="connsiteX67" fmla="*/ 9963 w 10000"/>
              <a:gd name="connsiteY67" fmla="*/ 8748 h 10000"/>
              <a:gd name="connsiteX68" fmla="*/ 10000 w 10000"/>
              <a:gd name="connsiteY68" fmla="*/ 8433 h 10000"/>
              <a:gd name="connsiteX69" fmla="*/ 7850 w 10000"/>
              <a:gd name="connsiteY69" fmla="*/ 3135 h 10000"/>
              <a:gd name="connsiteX70" fmla="*/ 7850 w 10000"/>
              <a:gd name="connsiteY70" fmla="*/ 2540 h 10000"/>
              <a:gd name="connsiteX71" fmla="*/ 7814 w 10000"/>
              <a:gd name="connsiteY71" fmla="*/ 2289 h 10000"/>
              <a:gd name="connsiteX72" fmla="*/ 7777 w 10000"/>
              <a:gd name="connsiteY72" fmla="*/ 2038 h 10000"/>
              <a:gd name="connsiteX73" fmla="*/ 7706 w 10000"/>
              <a:gd name="connsiteY73" fmla="*/ 1787 h 10000"/>
              <a:gd name="connsiteX74" fmla="*/ 7635 w 10000"/>
              <a:gd name="connsiteY74" fmla="*/ 1567 h 10000"/>
              <a:gd name="connsiteX75" fmla="*/ 7527 w 10000"/>
              <a:gd name="connsiteY75" fmla="*/ 1349 h 10000"/>
              <a:gd name="connsiteX76" fmla="*/ 7383 w 10000"/>
              <a:gd name="connsiteY76" fmla="*/ 1128 h 10000"/>
              <a:gd name="connsiteX77" fmla="*/ 7204 w 10000"/>
              <a:gd name="connsiteY77" fmla="*/ 940 h 10000"/>
              <a:gd name="connsiteX78" fmla="*/ 7026 w 10000"/>
              <a:gd name="connsiteY78" fmla="*/ 784 h 10000"/>
              <a:gd name="connsiteX79" fmla="*/ 6847 w 10000"/>
              <a:gd name="connsiteY79" fmla="*/ 595 h 10000"/>
              <a:gd name="connsiteX80" fmla="*/ 6631 w 10000"/>
              <a:gd name="connsiteY80" fmla="*/ 471 h 10000"/>
              <a:gd name="connsiteX81" fmla="*/ 6416 w 10000"/>
              <a:gd name="connsiteY81" fmla="*/ 345 h 10000"/>
              <a:gd name="connsiteX82" fmla="*/ 6164 w 10000"/>
              <a:gd name="connsiteY82" fmla="*/ 220 h 10000"/>
              <a:gd name="connsiteX83" fmla="*/ 5914 w 10000"/>
              <a:gd name="connsiteY83" fmla="*/ 126 h 10000"/>
              <a:gd name="connsiteX84" fmla="*/ 5628 w 10000"/>
              <a:gd name="connsiteY84" fmla="*/ 62 h 10000"/>
              <a:gd name="connsiteX85" fmla="*/ 5341 w 10000"/>
              <a:gd name="connsiteY85" fmla="*/ 32 h 10000"/>
              <a:gd name="connsiteX86" fmla="*/ 5055 w 10000"/>
              <a:gd name="connsiteY86" fmla="*/ 0 h 10000"/>
              <a:gd name="connsiteX87" fmla="*/ 4766 w 10000"/>
              <a:gd name="connsiteY8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304 w 10000"/>
              <a:gd name="connsiteY32" fmla="*/ 4141 h 10000"/>
              <a:gd name="connsiteX33" fmla="*/ 4766 w 10000"/>
              <a:gd name="connsiteY33" fmla="*/ 0 h 10000"/>
              <a:gd name="connsiteX34" fmla="*/ 4480 w 10000"/>
              <a:gd name="connsiteY34" fmla="*/ 32 h 10000"/>
              <a:gd name="connsiteX35" fmla="*/ 4193 w 10000"/>
              <a:gd name="connsiteY35" fmla="*/ 94 h 10000"/>
              <a:gd name="connsiteX36" fmla="*/ 3943 w 10000"/>
              <a:gd name="connsiteY36" fmla="*/ 188 h 10000"/>
              <a:gd name="connsiteX37" fmla="*/ 3692 w 10000"/>
              <a:gd name="connsiteY37" fmla="*/ 282 h 10000"/>
              <a:gd name="connsiteX38" fmla="*/ 3442 w 10000"/>
              <a:gd name="connsiteY38" fmla="*/ 407 h 10000"/>
              <a:gd name="connsiteX39" fmla="*/ 3190 w 10000"/>
              <a:gd name="connsiteY39" fmla="*/ 565 h 10000"/>
              <a:gd name="connsiteX40" fmla="*/ 3011 w 10000"/>
              <a:gd name="connsiteY40" fmla="*/ 721 h 10000"/>
              <a:gd name="connsiteX41" fmla="*/ 2796 w 10000"/>
              <a:gd name="connsiteY41" fmla="*/ 878 h 10000"/>
              <a:gd name="connsiteX42" fmla="*/ 2653 w 10000"/>
              <a:gd name="connsiteY42" fmla="*/ 1096 h 10000"/>
              <a:gd name="connsiteX43" fmla="*/ 2475 w 10000"/>
              <a:gd name="connsiteY43" fmla="*/ 1285 h 10000"/>
              <a:gd name="connsiteX44" fmla="*/ 2367 w 10000"/>
              <a:gd name="connsiteY44" fmla="*/ 1505 h 10000"/>
              <a:gd name="connsiteX45" fmla="*/ 2259 w 10000"/>
              <a:gd name="connsiteY45" fmla="*/ 1756 h 10000"/>
              <a:gd name="connsiteX46" fmla="*/ 2186 w 10000"/>
              <a:gd name="connsiteY46" fmla="*/ 1974 h 10000"/>
              <a:gd name="connsiteX47" fmla="*/ 2152 w 10000"/>
              <a:gd name="connsiteY47" fmla="*/ 2225 h 10000"/>
              <a:gd name="connsiteX48" fmla="*/ 2115 w 10000"/>
              <a:gd name="connsiteY48" fmla="*/ 2508 h 10000"/>
              <a:gd name="connsiteX49" fmla="*/ 2115 w 10000"/>
              <a:gd name="connsiteY49" fmla="*/ 3135 h 10000"/>
              <a:gd name="connsiteX50" fmla="*/ 0 w 10000"/>
              <a:gd name="connsiteY50" fmla="*/ 8433 h 10000"/>
              <a:gd name="connsiteX51" fmla="*/ 37 w 10000"/>
              <a:gd name="connsiteY51" fmla="*/ 8748 h 10000"/>
              <a:gd name="connsiteX52" fmla="*/ 144 w 10000"/>
              <a:gd name="connsiteY52" fmla="*/ 9028 h 10000"/>
              <a:gd name="connsiteX53" fmla="*/ 288 w 10000"/>
              <a:gd name="connsiteY53" fmla="*/ 9311 h 10000"/>
              <a:gd name="connsiteX54" fmla="*/ 502 w 10000"/>
              <a:gd name="connsiteY54" fmla="*/ 9531 h 10000"/>
              <a:gd name="connsiteX55" fmla="*/ 788 w 10000"/>
              <a:gd name="connsiteY55" fmla="*/ 9718 h 10000"/>
              <a:gd name="connsiteX56" fmla="*/ 1077 w 10000"/>
              <a:gd name="connsiteY56" fmla="*/ 9876 h 10000"/>
              <a:gd name="connsiteX57" fmla="*/ 1398 w 10000"/>
              <a:gd name="connsiteY57" fmla="*/ 9970 h 10000"/>
              <a:gd name="connsiteX58" fmla="*/ 1792 w 10000"/>
              <a:gd name="connsiteY58" fmla="*/ 10000 h 10000"/>
              <a:gd name="connsiteX59" fmla="*/ 8208 w 10000"/>
              <a:gd name="connsiteY59" fmla="*/ 10000 h 10000"/>
              <a:gd name="connsiteX60" fmla="*/ 8566 w 10000"/>
              <a:gd name="connsiteY60" fmla="*/ 9970 h 10000"/>
              <a:gd name="connsiteX61" fmla="*/ 8889 w 10000"/>
              <a:gd name="connsiteY61" fmla="*/ 9876 h 10000"/>
              <a:gd name="connsiteX62" fmla="*/ 9212 w 10000"/>
              <a:gd name="connsiteY62" fmla="*/ 9718 h 10000"/>
              <a:gd name="connsiteX63" fmla="*/ 9462 w 10000"/>
              <a:gd name="connsiteY63" fmla="*/ 9531 h 10000"/>
              <a:gd name="connsiteX64" fmla="*/ 9677 w 10000"/>
              <a:gd name="connsiteY64" fmla="*/ 9311 h 10000"/>
              <a:gd name="connsiteX65" fmla="*/ 9856 w 10000"/>
              <a:gd name="connsiteY65" fmla="*/ 9028 h 10000"/>
              <a:gd name="connsiteX66" fmla="*/ 9963 w 10000"/>
              <a:gd name="connsiteY66" fmla="*/ 8748 h 10000"/>
              <a:gd name="connsiteX67" fmla="*/ 10000 w 10000"/>
              <a:gd name="connsiteY67" fmla="*/ 8433 h 10000"/>
              <a:gd name="connsiteX68" fmla="*/ 7850 w 10000"/>
              <a:gd name="connsiteY68" fmla="*/ 3135 h 10000"/>
              <a:gd name="connsiteX69" fmla="*/ 7850 w 10000"/>
              <a:gd name="connsiteY69" fmla="*/ 2540 h 10000"/>
              <a:gd name="connsiteX70" fmla="*/ 7814 w 10000"/>
              <a:gd name="connsiteY70" fmla="*/ 2289 h 10000"/>
              <a:gd name="connsiteX71" fmla="*/ 7777 w 10000"/>
              <a:gd name="connsiteY71" fmla="*/ 2038 h 10000"/>
              <a:gd name="connsiteX72" fmla="*/ 7706 w 10000"/>
              <a:gd name="connsiteY72" fmla="*/ 1787 h 10000"/>
              <a:gd name="connsiteX73" fmla="*/ 7635 w 10000"/>
              <a:gd name="connsiteY73" fmla="*/ 1567 h 10000"/>
              <a:gd name="connsiteX74" fmla="*/ 7527 w 10000"/>
              <a:gd name="connsiteY74" fmla="*/ 1349 h 10000"/>
              <a:gd name="connsiteX75" fmla="*/ 7383 w 10000"/>
              <a:gd name="connsiteY75" fmla="*/ 1128 h 10000"/>
              <a:gd name="connsiteX76" fmla="*/ 7204 w 10000"/>
              <a:gd name="connsiteY76" fmla="*/ 940 h 10000"/>
              <a:gd name="connsiteX77" fmla="*/ 7026 w 10000"/>
              <a:gd name="connsiteY77" fmla="*/ 784 h 10000"/>
              <a:gd name="connsiteX78" fmla="*/ 6847 w 10000"/>
              <a:gd name="connsiteY78" fmla="*/ 595 h 10000"/>
              <a:gd name="connsiteX79" fmla="*/ 6631 w 10000"/>
              <a:gd name="connsiteY79" fmla="*/ 471 h 10000"/>
              <a:gd name="connsiteX80" fmla="*/ 6416 w 10000"/>
              <a:gd name="connsiteY80" fmla="*/ 345 h 10000"/>
              <a:gd name="connsiteX81" fmla="*/ 6164 w 10000"/>
              <a:gd name="connsiteY81" fmla="*/ 220 h 10000"/>
              <a:gd name="connsiteX82" fmla="*/ 5914 w 10000"/>
              <a:gd name="connsiteY82" fmla="*/ 126 h 10000"/>
              <a:gd name="connsiteX83" fmla="*/ 5628 w 10000"/>
              <a:gd name="connsiteY83" fmla="*/ 62 h 10000"/>
              <a:gd name="connsiteX84" fmla="*/ 5341 w 10000"/>
              <a:gd name="connsiteY84" fmla="*/ 32 h 10000"/>
              <a:gd name="connsiteX85" fmla="*/ 5055 w 10000"/>
              <a:gd name="connsiteY85" fmla="*/ 0 h 10000"/>
              <a:gd name="connsiteX86" fmla="*/ 4766 w 10000"/>
              <a:gd name="connsiteY8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133 w 10000"/>
              <a:gd name="connsiteY20" fmla="*/ 4859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4766 w 10000"/>
              <a:gd name="connsiteY32" fmla="*/ 0 h 10000"/>
              <a:gd name="connsiteX33" fmla="*/ 4480 w 10000"/>
              <a:gd name="connsiteY33" fmla="*/ 32 h 10000"/>
              <a:gd name="connsiteX34" fmla="*/ 4193 w 10000"/>
              <a:gd name="connsiteY34" fmla="*/ 94 h 10000"/>
              <a:gd name="connsiteX35" fmla="*/ 3943 w 10000"/>
              <a:gd name="connsiteY35" fmla="*/ 188 h 10000"/>
              <a:gd name="connsiteX36" fmla="*/ 3692 w 10000"/>
              <a:gd name="connsiteY36" fmla="*/ 282 h 10000"/>
              <a:gd name="connsiteX37" fmla="*/ 3442 w 10000"/>
              <a:gd name="connsiteY37" fmla="*/ 407 h 10000"/>
              <a:gd name="connsiteX38" fmla="*/ 3190 w 10000"/>
              <a:gd name="connsiteY38" fmla="*/ 565 h 10000"/>
              <a:gd name="connsiteX39" fmla="*/ 3011 w 10000"/>
              <a:gd name="connsiteY39" fmla="*/ 721 h 10000"/>
              <a:gd name="connsiteX40" fmla="*/ 2796 w 10000"/>
              <a:gd name="connsiteY40" fmla="*/ 878 h 10000"/>
              <a:gd name="connsiteX41" fmla="*/ 2653 w 10000"/>
              <a:gd name="connsiteY41" fmla="*/ 1096 h 10000"/>
              <a:gd name="connsiteX42" fmla="*/ 2475 w 10000"/>
              <a:gd name="connsiteY42" fmla="*/ 1285 h 10000"/>
              <a:gd name="connsiteX43" fmla="*/ 2367 w 10000"/>
              <a:gd name="connsiteY43" fmla="*/ 1505 h 10000"/>
              <a:gd name="connsiteX44" fmla="*/ 2259 w 10000"/>
              <a:gd name="connsiteY44" fmla="*/ 1756 h 10000"/>
              <a:gd name="connsiteX45" fmla="*/ 2186 w 10000"/>
              <a:gd name="connsiteY45" fmla="*/ 1974 h 10000"/>
              <a:gd name="connsiteX46" fmla="*/ 2152 w 10000"/>
              <a:gd name="connsiteY46" fmla="*/ 2225 h 10000"/>
              <a:gd name="connsiteX47" fmla="*/ 2115 w 10000"/>
              <a:gd name="connsiteY47" fmla="*/ 2508 h 10000"/>
              <a:gd name="connsiteX48" fmla="*/ 2115 w 10000"/>
              <a:gd name="connsiteY48" fmla="*/ 3135 h 10000"/>
              <a:gd name="connsiteX49" fmla="*/ 0 w 10000"/>
              <a:gd name="connsiteY49" fmla="*/ 8433 h 10000"/>
              <a:gd name="connsiteX50" fmla="*/ 37 w 10000"/>
              <a:gd name="connsiteY50" fmla="*/ 8748 h 10000"/>
              <a:gd name="connsiteX51" fmla="*/ 144 w 10000"/>
              <a:gd name="connsiteY51" fmla="*/ 9028 h 10000"/>
              <a:gd name="connsiteX52" fmla="*/ 288 w 10000"/>
              <a:gd name="connsiteY52" fmla="*/ 9311 h 10000"/>
              <a:gd name="connsiteX53" fmla="*/ 502 w 10000"/>
              <a:gd name="connsiteY53" fmla="*/ 9531 h 10000"/>
              <a:gd name="connsiteX54" fmla="*/ 788 w 10000"/>
              <a:gd name="connsiteY54" fmla="*/ 9718 h 10000"/>
              <a:gd name="connsiteX55" fmla="*/ 1077 w 10000"/>
              <a:gd name="connsiteY55" fmla="*/ 9876 h 10000"/>
              <a:gd name="connsiteX56" fmla="*/ 1398 w 10000"/>
              <a:gd name="connsiteY56" fmla="*/ 9970 h 10000"/>
              <a:gd name="connsiteX57" fmla="*/ 1792 w 10000"/>
              <a:gd name="connsiteY57" fmla="*/ 10000 h 10000"/>
              <a:gd name="connsiteX58" fmla="*/ 8208 w 10000"/>
              <a:gd name="connsiteY58" fmla="*/ 10000 h 10000"/>
              <a:gd name="connsiteX59" fmla="*/ 8566 w 10000"/>
              <a:gd name="connsiteY59" fmla="*/ 9970 h 10000"/>
              <a:gd name="connsiteX60" fmla="*/ 8889 w 10000"/>
              <a:gd name="connsiteY60" fmla="*/ 9876 h 10000"/>
              <a:gd name="connsiteX61" fmla="*/ 9212 w 10000"/>
              <a:gd name="connsiteY61" fmla="*/ 9718 h 10000"/>
              <a:gd name="connsiteX62" fmla="*/ 9462 w 10000"/>
              <a:gd name="connsiteY62" fmla="*/ 9531 h 10000"/>
              <a:gd name="connsiteX63" fmla="*/ 9677 w 10000"/>
              <a:gd name="connsiteY63" fmla="*/ 9311 h 10000"/>
              <a:gd name="connsiteX64" fmla="*/ 9856 w 10000"/>
              <a:gd name="connsiteY64" fmla="*/ 9028 h 10000"/>
              <a:gd name="connsiteX65" fmla="*/ 9963 w 10000"/>
              <a:gd name="connsiteY65" fmla="*/ 8748 h 10000"/>
              <a:gd name="connsiteX66" fmla="*/ 10000 w 10000"/>
              <a:gd name="connsiteY66" fmla="*/ 8433 h 10000"/>
              <a:gd name="connsiteX67" fmla="*/ 7850 w 10000"/>
              <a:gd name="connsiteY67" fmla="*/ 3135 h 10000"/>
              <a:gd name="connsiteX68" fmla="*/ 7850 w 10000"/>
              <a:gd name="connsiteY68" fmla="*/ 2540 h 10000"/>
              <a:gd name="connsiteX69" fmla="*/ 7814 w 10000"/>
              <a:gd name="connsiteY69" fmla="*/ 2289 h 10000"/>
              <a:gd name="connsiteX70" fmla="*/ 7777 w 10000"/>
              <a:gd name="connsiteY70" fmla="*/ 2038 h 10000"/>
              <a:gd name="connsiteX71" fmla="*/ 7706 w 10000"/>
              <a:gd name="connsiteY71" fmla="*/ 1787 h 10000"/>
              <a:gd name="connsiteX72" fmla="*/ 7635 w 10000"/>
              <a:gd name="connsiteY72" fmla="*/ 1567 h 10000"/>
              <a:gd name="connsiteX73" fmla="*/ 7527 w 10000"/>
              <a:gd name="connsiteY73" fmla="*/ 1349 h 10000"/>
              <a:gd name="connsiteX74" fmla="*/ 7383 w 10000"/>
              <a:gd name="connsiteY74" fmla="*/ 1128 h 10000"/>
              <a:gd name="connsiteX75" fmla="*/ 7204 w 10000"/>
              <a:gd name="connsiteY75" fmla="*/ 940 h 10000"/>
              <a:gd name="connsiteX76" fmla="*/ 7026 w 10000"/>
              <a:gd name="connsiteY76" fmla="*/ 784 h 10000"/>
              <a:gd name="connsiteX77" fmla="*/ 6847 w 10000"/>
              <a:gd name="connsiteY77" fmla="*/ 595 h 10000"/>
              <a:gd name="connsiteX78" fmla="*/ 6631 w 10000"/>
              <a:gd name="connsiteY78" fmla="*/ 471 h 10000"/>
              <a:gd name="connsiteX79" fmla="*/ 6416 w 10000"/>
              <a:gd name="connsiteY79" fmla="*/ 345 h 10000"/>
              <a:gd name="connsiteX80" fmla="*/ 6164 w 10000"/>
              <a:gd name="connsiteY80" fmla="*/ 220 h 10000"/>
              <a:gd name="connsiteX81" fmla="*/ 5914 w 10000"/>
              <a:gd name="connsiteY81" fmla="*/ 126 h 10000"/>
              <a:gd name="connsiteX82" fmla="*/ 5628 w 10000"/>
              <a:gd name="connsiteY82" fmla="*/ 62 h 10000"/>
              <a:gd name="connsiteX83" fmla="*/ 5341 w 10000"/>
              <a:gd name="connsiteY83" fmla="*/ 32 h 10000"/>
              <a:gd name="connsiteX84" fmla="*/ 5055 w 10000"/>
              <a:gd name="connsiteY84" fmla="*/ 0 h 10000"/>
              <a:gd name="connsiteX85" fmla="*/ 4766 w 10000"/>
              <a:gd name="connsiteY8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133 w 10000"/>
              <a:gd name="connsiteY20" fmla="*/ 4859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133 w 10000"/>
              <a:gd name="connsiteY30" fmla="*/ 4859 h 10000"/>
              <a:gd name="connsiteX31" fmla="*/ 4766 w 10000"/>
              <a:gd name="connsiteY31" fmla="*/ 0 h 10000"/>
              <a:gd name="connsiteX32" fmla="*/ 4480 w 10000"/>
              <a:gd name="connsiteY32" fmla="*/ 32 h 10000"/>
              <a:gd name="connsiteX33" fmla="*/ 4193 w 10000"/>
              <a:gd name="connsiteY33" fmla="*/ 94 h 10000"/>
              <a:gd name="connsiteX34" fmla="*/ 3943 w 10000"/>
              <a:gd name="connsiteY34" fmla="*/ 188 h 10000"/>
              <a:gd name="connsiteX35" fmla="*/ 3692 w 10000"/>
              <a:gd name="connsiteY35" fmla="*/ 282 h 10000"/>
              <a:gd name="connsiteX36" fmla="*/ 3442 w 10000"/>
              <a:gd name="connsiteY36" fmla="*/ 407 h 10000"/>
              <a:gd name="connsiteX37" fmla="*/ 3190 w 10000"/>
              <a:gd name="connsiteY37" fmla="*/ 565 h 10000"/>
              <a:gd name="connsiteX38" fmla="*/ 3011 w 10000"/>
              <a:gd name="connsiteY38" fmla="*/ 721 h 10000"/>
              <a:gd name="connsiteX39" fmla="*/ 2796 w 10000"/>
              <a:gd name="connsiteY39" fmla="*/ 878 h 10000"/>
              <a:gd name="connsiteX40" fmla="*/ 2653 w 10000"/>
              <a:gd name="connsiteY40" fmla="*/ 1096 h 10000"/>
              <a:gd name="connsiteX41" fmla="*/ 2475 w 10000"/>
              <a:gd name="connsiteY41" fmla="*/ 1285 h 10000"/>
              <a:gd name="connsiteX42" fmla="*/ 2367 w 10000"/>
              <a:gd name="connsiteY42" fmla="*/ 1505 h 10000"/>
              <a:gd name="connsiteX43" fmla="*/ 2259 w 10000"/>
              <a:gd name="connsiteY43" fmla="*/ 1756 h 10000"/>
              <a:gd name="connsiteX44" fmla="*/ 2186 w 10000"/>
              <a:gd name="connsiteY44" fmla="*/ 1974 h 10000"/>
              <a:gd name="connsiteX45" fmla="*/ 2152 w 10000"/>
              <a:gd name="connsiteY45" fmla="*/ 2225 h 10000"/>
              <a:gd name="connsiteX46" fmla="*/ 2115 w 10000"/>
              <a:gd name="connsiteY46" fmla="*/ 2508 h 10000"/>
              <a:gd name="connsiteX47" fmla="*/ 2115 w 10000"/>
              <a:gd name="connsiteY47" fmla="*/ 3135 h 10000"/>
              <a:gd name="connsiteX48" fmla="*/ 0 w 10000"/>
              <a:gd name="connsiteY48" fmla="*/ 8433 h 10000"/>
              <a:gd name="connsiteX49" fmla="*/ 37 w 10000"/>
              <a:gd name="connsiteY49" fmla="*/ 8748 h 10000"/>
              <a:gd name="connsiteX50" fmla="*/ 144 w 10000"/>
              <a:gd name="connsiteY50" fmla="*/ 9028 h 10000"/>
              <a:gd name="connsiteX51" fmla="*/ 288 w 10000"/>
              <a:gd name="connsiteY51" fmla="*/ 9311 h 10000"/>
              <a:gd name="connsiteX52" fmla="*/ 502 w 10000"/>
              <a:gd name="connsiteY52" fmla="*/ 9531 h 10000"/>
              <a:gd name="connsiteX53" fmla="*/ 788 w 10000"/>
              <a:gd name="connsiteY53" fmla="*/ 9718 h 10000"/>
              <a:gd name="connsiteX54" fmla="*/ 1077 w 10000"/>
              <a:gd name="connsiteY54" fmla="*/ 9876 h 10000"/>
              <a:gd name="connsiteX55" fmla="*/ 1398 w 10000"/>
              <a:gd name="connsiteY55" fmla="*/ 9970 h 10000"/>
              <a:gd name="connsiteX56" fmla="*/ 1792 w 10000"/>
              <a:gd name="connsiteY56" fmla="*/ 10000 h 10000"/>
              <a:gd name="connsiteX57" fmla="*/ 8208 w 10000"/>
              <a:gd name="connsiteY57" fmla="*/ 10000 h 10000"/>
              <a:gd name="connsiteX58" fmla="*/ 8566 w 10000"/>
              <a:gd name="connsiteY58" fmla="*/ 9970 h 10000"/>
              <a:gd name="connsiteX59" fmla="*/ 8889 w 10000"/>
              <a:gd name="connsiteY59" fmla="*/ 9876 h 10000"/>
              <a:gd name="connsiteX60" fmla="*/ 9212 w 10000"/>
              <a:gd name="connsiteY60" fmla="*/ 9718 h 10000"/>
              <a:gd name="connsiteX61" fmla="*/ 9462 w 10000"/>
              <a:gd name="connsiteY61" fmla="*/ 9531 h 10000"/>
              <a:gd name="connsiteX62" fmla="*/ 9677 w 10000"/>
              <a:gd name="connsiteY62" fmla="*/ 9311 h 10000"/>
              <a:gd name="connsiteX63" fmla="*/ 9856 w 10000"/>
              <a:gd name="connsiteY63" fmla="*/ 9028 h 10000"/>
              <a:gd name="connsiteX64" fmla="*/ 9963 w 10000"/>
              <a:gd name="connsiteY64" fmla="*/ 8748 h 10000"/>
              <a:gd name="connsiteX65" fmla="*/ 10000 w 10000"/>
              <a:gd name="connsiteY65" fmla="*/ 8433 h 10000"/>
              <a:gd name="connsiteX66" fmla="*/ 7850 w 10000"/>
              <a:gd name="connsiteY66" fmla="*/ 3135 h 10000"/>
              <a:gd name="connsiteX67" fmla="*/ 7850 w 10000"/>
              <a:gd name="connsiteY67" fmla="*/ 2540 h 10000"/>
              <a:gd name="connsiteX68" fmla="*/ 7814 w 10000"/>
              <a:gd name="connsiteY68" fmla="*/ 2289 h 10000"/>
              <a:gd name="connsiteX69" fmla="*/ 7777 w 10000"/>
              <a:gd name="connsiteY69" fmla="*/ 2038 h 10000"/>
              <a:gd name="connsiteX70" fmla="*/ 7706 w 10000"/>
              <a:gd name="connsiteY70" fmla="*/ 1787 h 10000"/>
              <a:gd name="connsiteX71" fmla="*/ 7635 w 10000"/>
              <a:gd name="connsiteY71" fmla="*/ 1567 h 10000"/>
              <a:gd name="connsiteX72" fmla="*/ 7527 w 10000"/>
              <a:gd name="connsiteY72" fmla="*/ 1349 h 10000"/>
              <a:gd name="connsiteX73" fmla="*/ 7383 w 10000"/>
              <a:gd name="connsiteY73" fmla="*/ 1128 h 10000"/>
              <a:gd name="connsiteX74" fmla="*/ 7204 w 10000"/>
              <a:gd name="connsiteY74" fmla="*/ 940 h 10000"/>
              <a:gd name="connsiteX75" fmla="*/ 7026 w 10000"/>
              <a:gd name="connsiteY75" fmla="*/ 784 h 10000"/>
              <a:gd name="connsiteX76" fmla="*/ 6847 w 10000"/>
              <a:gd name="connsiteY76" fmla="*/ 595 h 10000"/>
              <a:gd name="connsiteX77" fmla="*/ 6631 w 10000"/>
              <a:gd name="connsiteY77" fmla="*/ 471 h 10000"/>
              <a:gd name="connsiteX78" fmla="*/ 6416 w 10000"/>
              <a:gd name="connsiteY78" fmla="*/ 345 h 10000"/>
              <a:gd name="connsiteX79" fmla="*/ 6164 w 10000"/>
              <a:gd name="connsiteY79" fmla="*/ 220 h 10000"/>
              <a:gd name="connsiteX80" fmla="*/ 5914 w 10000"/>
              <a:gd name="connsiteY80" fmla="*/ 126 h 10000"/>
              <a:gd name="connsiteX81" fmla="*/ 5628 w 10000"/>
              <a:gd name="connsiteY81" fmla="*/ 62 h 10000"/>
              <a:gd name="connsiteX82" fmla="*/ 5341 w 10000"/>
              <a:gd name="connsiteY82" fmla="*/ 32 h 10000"/>
              <a:gd name="connsiteX83" fmla="*/ 5055 w 10000"/>
              <a:gd name="connsiteY83" fmla="*/ 0 h 10000"/>
              <a:gd name="connsiteX84" fmla="*/ 4766 w 10000"/>
              <a:gd name="connsiteY8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49 w 10000"/>
              <a:gd name="connsiteY20" fmla="*/ 4797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4766 w 10000"/>
              <a:gd name="connsiteY30" fmla="*/ 0 h 10000"/>
              <a:gd name="connsiteX31" fmla="*/ 4480 w 10000"/>
              <a:gd name="connsiteY31" fmla="*/ 32 h 10000"/>
              <a:gd name="connsiteX32" fmla="*/ 4193 w 10000"/>
              <a:gd name="connsiteY32" fmla="*/ 94 h 10000"/>
              <a:gd name="connsiteX33" fmla="*/ 3943 w 10000"/>
              <a:gd name="connsiteY33" fmla="*/ 188 h 10000"/>
              <a:gd name="connsiteX34" fmla="*/ 3692 w 10000"/>
              <a:gd name="connsiteY34" fmla="*/ 282 h 10000"/>
              <a:gd name="connsiteX35" fmla="*/ 3442 w 10000"/>
              <a:gd name="connsiteY35" fmla="*/ 407 h 10000"/>
              <a:gd name="connsiteX36" fmla="*/ 3190 w 10000"/>
              <a:gd name="connsiteY36" fmla="*/ 565 h 10000"/>
              <a:gd name="connsiteX37" fmla="*/ 3011 w 10000"/>
              <a:gd name="connsiteY37" fmla="*/ 721 h 10000"/>
              <a:gd name="connsiteX38" fmla="*/ 2796 w 10000"/>
              <a:gd name="connsiteY38" fmla="*/ 878 h 10000"/>
              <a:gd name="connsiteX39" fmla="*/ 2653 w 10000"/>
              <a:gd name="connsiteY39" fmla="*/ 1096 h 10000"/>
              <a:gd name="connsiteX40" fmla="*/ 2475 w 10000"/>
              <a:gd name="connsiteY40" fmla="*/ 1285 h 10000"/>
              <a:gd name="connsiteX41" fmla="*/ 2367 w 10000"/>
              <a:gd name="connsiteY41" fmla="*/ 1505 h 10000"/>
              <a:gd name="connsiteX42" fmla="*/ 2259 w 10000"/>
              <a:gd name="connsiteY42" fmla="*/ 1756 h 10000"/>
              <a:gd name="connsiteX43" fmla="*/ 2186 w 10000"/>
              <a:gd name="connsiteY43" fmla="*/ 1974 h 10000"/>
              <a:gd name="connsiteX44" fmla="*/ 2152 w 10000"/>
              <a:gd name="connsiteY44" fmla="*/ 2225 h 10000"/>
              <a:gd name="connsiteX45" fmla="*/ 2115 w 10000"/>
              <a:gd name="connsiteY45" fmla="*/ 2508 h 10000"/>
              <a:gd name="connsiteX46" fmla="*/ 2115 w 10000"/>
              <a:gd name="connsiteY46" fmla="*/ 3135 h 10000"/>
              <a:gd name="connsiteX47" fmla="*/ 0 w 10000"/>
              <a:gd name="connsiteY47" fmla="*/ 8433 h 10000"/>
              <a:gd name="connsiteX48" fmla="*/ 37 w 10000"/>
              <a:gd name="connsiteY48" fmla="*/ 8748 h 10000"/>
              <a:gd name="connsiteX49" fmla="*/ 144 w 10000"/>
              <a:gd name="connsiteY49" fmla="*/ 9028 h 10000"/>
              <a:gd name="connsiteX50" fmla="*/ 288 w 10000"/>
              <a:gd name="connsiteY50" fmla="*/ 9311 h 10000"/>
              <a:gd name="connsiteX51" fmla="*/ 502 w 10000"/>
              <a:gd name="connsiteY51" fmla="*/ 9531 h 10000"/>
              <a:gd name="connsiteX52" fmla="*/ 788 w 10000"/>
              <a:gd name="connsiteY52" fmla="*/ 9718 h 10000"/>
              <a:gd name="connsiteX53" fmla="*/ 1077 w 10000"/>
              <a:gd name="connsiteY53" fmla="*/ 9876 h 10000"/>
              <a:gd name="connsiteX54" fmla="*/ 1398 w 10000"/>
              <a:gd name="connsiteY54" fmla="*/ 9970 h 10000"/>
              <a:gd name="connsiteX55" fmla="*/ 1792 w 10000"/>
              <a:gd name="connsiteY55" fmla="*/ 10000 h 10000"/>
              <a:gd name="connsiteX56" fmla="*/ 8208 w 10000"/>
              <a:gd name="connsiteY56" fmla="*/ 10000 h 10000"/>
              <a:gd name="connsiteX57" fmla="*/ 8566 w 10000"/>
              <a:gd name="connsiteY57" fmla="*/ 9970 h 10000"/>
              <a:gd name="connsiteX58" fmla="*/ 8889 w 10000"/>
              <a:gd name="connsiteY58" fmla="*/ 9876 h 10000"/>
              <a:gd name="connsiteX59" fmla="*/ 9212 w 10000"/>
              <a:gd name="connsiteY59" fmla="*/ 9718 h 10000"/>
              <a:gd name="connsiteX60" fmla="*/ 9462 w 10000"/>
              <a:gd name="connsiteY60" fmla="*/ 9531 h 10000"/>
              <a:gd name="connsiteX61" fmla="*/ 9677 w 10000"/>
              <a:gd name="connsiteY61" fmla="*/ 9311 h 10000"/>
              <a:gd name="connsiteX62" fmla="*/ 9856 w 10000"/>
              <a:gd name="connsiteY62" fmla="*/ 9028 h 10000"/>
              <a:gd name="connsiteX63" fmla="*/ 9963 w 10000"/>
              <a:gd name="connsiteY63" fmla="*/ 8748 h 10000"/>
              <a:gd name="connsiteX64" fmla="*/ 10000 w 10000"/>
              <a:gd name="connsiteY64" fmla="*/ 8433 h 10000"/>
              <a:gd name="connsiteX65" fmla="*/ 7850 w 10000"/>
              <a:gd name="connsiteY65" fmla="*/ 3135 h 10000"/>
              <a:gd name="connsiteX66" fmla="*/ 7850 w 10000"/>
              <a:gd name="connsiteY66" fmla="*/ 2540 h 10000"/>
              <a:gd name="connsiteX67" fmla="*/ 7814 w 10000"/>
              <a:gd name="connsiteY67" fmla="*/ 2289 h 10000"/>
              <a:gd name="connsiteX68" fmla="*/ 7777 w 10000"/>
              <a:gd name="connsiteY68" fmla="*/ 2038 h 10000"/>
              <a:gd name="connsiteX69" fmla="*/ 7706 w 10000"/>
              <a:gd name="connsiteY69" fmla="*/ 1787 h 10000"/>
              <a:gd name="connsiteX70" fmla="*/ 7635 w 10000"/>
              <a:gd name="connsiteY70" fmla="*/ 1567 h 10000"/>
              <a:gd name="connsiteX71" fmla="*/ 7527 w 10000"/>
              <a:gd name="connsiteY71" fmla="*/ 1349 h 10000"/>
              <a:gd name="connsiteX72" fmla="*/ 7383 w 10000"/>
              <a:gd name="connsiteY72" fmla="*/ 1128 h 10000"/>
              <a:gd name="connsiteX73" fmla="*/ 7204 w 10000"/>
              <a:gd name="connsiteY73" fmla="*/ 940 h 10000"/>
              <a:gd name="connsiteX74" fmla="*/ 7026 w 10000"/>
              <a:gd name="connsiteY74" fmla="*/ 784 h 10000"/>
              <a:gd name="connsiteX75" fmla="*/ 6847 w 10000"/>
              <a:gd name="connsiteY75" fmla="*/ 595 h 10000"/>
              <a:gd name="connsiteX76" fmla="*/ 6631 w 10000"/>
              <a:gd name="connsiteY76" fmla="*/ 471 h 10000"/>
              <a:gd name="connsiteX77" fmla="*/ 6416 w 10000"/>
              <a:gd name="connsiteY77" fmla="*/ 345 h 10000"/>
              <a:gd name="connsiteX78" fmla="*/ 6164 w 10000"/>
              <a:gd name="connsiteY78" fmla="*/ 220 h 10000"/>
              <a:gd name="connsiteX79" fmla="*/ 5914 w 10000"/>
              <a:gd name="connsiteY79" fmla="*/ 126 h 10000"/>
              <a:gd name="connsiteX80" fmla="*/ 5628 w 10000"/>
              <a:gd name="connsiteY80" fmla="*/ 62 h 10000"/>
              <a:gd name="connsiteX81" fmla="*/ 5341 w 10000"/>
              <a:gd name="connsiteY81" fmla="*/ 32 h 10000"/>
              <a:gd name="connsiteX82" fmla="*/ 5055 w 10000"/>
              <a:gd name="connsiteY82" fmla="*/ 0 h 10000"/>
              <a:gd name="connsiteX83" fmla="*/ 4766 w 10000"/>
              <a:gd name="connsiteY8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491 w 10000"/>
              <a:gd name="connsiteY20" fmla="*/ 4703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4766 w 10000"/>
              <a:gd name="connsiteY29" fmla="*/ 0 h 10000"/>
              <a:gd name="connsiteX30" fmla="*/ 4480 w 10000"/>
              <a:gd name="connsiteY30" fmla="*/ 32 h 10000"/>
              <a:gd name="connsiteX31" fmla="*/ 4193 w 10000"/>
              <a:gd name="connsiteY31" fmla="*/ 94 h 10000"/>
              <a:gd name="connsiteX32" fmla="*/ 3943 w 10000"/>
              <a:gd name="connsiteY32" fmla="*/ 188 h 10000"/>
              <a:gd name="connsiteX33" fmla="*/ 3692 w 10000"/>
              <a:gd name="connsiteY33" fmla="*/ 282 h 10000"/>
              <a:gd name="connsiteX34" fmla="*/ 3442 w 10000"/>
              <a:gd name="connsiteY34" fmla="*/ 407 h 10000"/>
              <a:gd name="connsiteX35" fmla="*/ 3190 w 10000"/>
              <a:gd name="connsiteY35" fmla="*/ 565 h 10000"/>
              <a:gd name="connsiteX36" fmla="*/ 3011 w 10000"/>
              <a:gd name="connsiteY36" fmla="*/ 721 h 10000"/>
              <a:gd name="connsiteX37" fmla="*/ 2796 w 10000"/>
              <a:gd name="connsiteY37" fmla="*/ 878 h 10000"/>
              <a:gd name="connsiteX38" fmla="*/ 2653 w 10000"/>
              <a:gd name="connsiteY38" fmla="*/ 1096 h 10000"/>
              <a:gd name="connsiteX39" fmla="*/ 2475 w 10000"/>
              <a:gd name="connsiteY39" fmla="*/ 1285 h 10000"/>
              <a:gd name="connsiteX40" fmla="*/ 2367 w 10000"/>
              <a:gd name="connsiteY40" fmla="*/ 1505 h 10000"/>
              <a:gd name="connsiteX41" fmla="*/ 2259 w 10000"/>
              <a:gd name="connsiteY41" fmla="*/ 1756 h 10000"/>
              <a:gd name="connsiteX42" fmla="*/ 2186 w 10000"/>
              <a:gd name="connsiteY42" fmla="*/ 1974 h 10000"/>
              <a:gd name="connsiteX43" fmla="*/ 2152 w 10000"/>
              <a:gd name="connsiteY43" fmla="*/ 2225 h 10000"/>
              <a:gd name="connsiteX44" fmla="*/ 2115 w 10000"/>
              <a:gd name="connsiteY44" fmla="*/ 2508 h 10000"/>
              <a:gd name="connsiteX45" fmla="*/ 2115 w 10000"/>
              <a:gd name="connsiteY45" fmla="*/ 3135 h 10000"/>
              <a:gd name="connsiteX46" fmla="*/ 0 w 10000"/>
              <a:gd name="connsiteY46" fmla="*/ 8433 h 10000"/>
              <a:gd name="connsiteX47" fmla="*/ 37 w 10000"/>
              <a:gd name="connsiteY47" fmla="*/ 8748 h 10000"/>
              <a:gd name="connsiteX48" fmla="*/ 144 w 10000"/>
              <a:gd name="connsiteY48" fmla="*/ 9028 h 10000"/>
              <a:gd name="connsiteX49" fmla="*/ 288 w 10000"/>
              <a:gd name="connsiteY49" fmla="*/ 9311 h 10000"/>
              <a:gd name="connsiteX50" fmla="*/ 502 w 10000"/>
              <a:gd name="connsiteY50" fmla="*/ 9531 h 10000"/>
              <a:gd name="connsiteX51" fmla="*/ 788 w 10000"/>
              <a:gd name="connsiteY51" fmla="*/ 9718 h 10000"/>
              <a:gd name="connsiteX52" fmla="*/ 1077 w 10000"/>
              <a:gd name="connsiteY52" fmla="*/ 9876 h 10000"/>
              <a:gd name="connsiteX53" fmla="*/ 1398 w 10000"/>
              <a:gd name="connsiteY53" fmla="*/ 9970 h 10000"/>
              <a:gd name="connsiteX54" fmla="*/ 1792 w 10000"/>
              <a:gd name="connsiteY54" fmla="*/ 10000 h 10000"/>
              <a:gd name="connsiteX55" fmla="*/ 8208 w 10000"/>
              <a:gd name="connsiteY55" fmla="*/ 10000 h 10000"/>
              <a:gd name="connsiteX56" fmla="*/ 8566 w 10000"/>
              <a:gd name="connsiteY56" fmla="*/ 9970 h 10000"/>
              <a:gd name="connsiteX57" fmla="*/ 8889 w 10000"/>
              <a:gd name="connsiteY57" fmla="*/ 9876 h 10000"/>
              <a:gd name="connsiteX58" fmla="*/ 9212 w 10000"/>
              <a:gd name="connsiteY58" fmla="*/ 9718 h 10000"/>
              <a:gd name="connsiteX59" fmla="*/ 9462 w 10000"/>
              <a:gd name="connsiteY59" fmla="*/ 9531 h 10000"/>
              <a:gd name="connsiteX60" fmla="*/ 9677 w 10000"/>
              <a:gd name="connsiteY60" fmla="*/ 9311 h 10000"/>
              <a:gd name="connsiteX61" fmla="*/ 9856 w 10000"/>
              <a:gd name="connsiteY61" fmla="*/ 9028 h 10000"/>
              <a:gd name="connsiteX62" fmla="*/ 9963 w 10000"/>
              <a:gd name="connsiteY62" fmla="*/ 8748 h 10000"/>
              <a:gd name="connsiteX63" fmla="*/ 10000 w 10000"/>
              <a:gd name="connsiteY63" fmla="*/ 8433 h 10000"/>
              <a:gd name="connsiteX64" fmla="*/ 7850 w 10000"/>
              <a:gd name="connsiteY64" fmla="*/ 3135 h 10000"/>
              <a:gd name="connsiteX65" fmla="*/ 7850 w 10000"/>
              <a:gd name="connsiteY65" fmla="*/ 2540 h 10000"/>
              <a:gd name="connsiteX66" fmla="*/ 7814 w 10000"/>
              <a:gd name="connsiteY66" fmla="*/ 2289 h 10000"/>
              <a:gd name="connsiteX67" fmla="*/ 7777 w 10000"/>
              <a:gd name="connsiteY67" fmla="*/ 2038 h 10000"/>
              <a:gd name="connsiteX68" fmla="*/ 7706 w 10000"/>
              <a:gd name="connsiteY68" fmla="*/ 1787 h 10000"/>
              <a:gd name="connsiteX69" fmla="*/ 7635 w 10000"/>
              <a:gd name="connsiteY69" fmla="*/ 1567 h 10000"/>
              <a:gd name="connsiteX70" fmla="*/ 7527 w 10000"/>
              <a:gd name="connsiteY70" fmla="*/ 1349 h 10000"/>
              <a:gd name="connsiteX71" fmla="*/ 7383 w 10000"/>
              <a:gd name="connsiteY71" fmla="*/ 1128 h 10000"/>
              <a:gd name="connsiteX72" fmla="*/ 7204 w 10000"/>
              <a:gd name="connsiteY72" fmla="*/ 940 h 10000"/>
              <a:gd name="connsiteX73" fmla="*/ 7026 w 10000"/>
              <a:gd name="connsiteY73" fmla="*/ 784 h 10000"/>
              <a:gd name="connsiteX74" fmla="*/ 6847 w 10000"/>
              <a:gd name="connsiteY74" fmla="*/ 595 h 10000"/>
              <a:gd name="connsiteX75" fmla="*/ 6631 w 10000"/>
              <a:gd name="connsiteY75" fmla="*/ 471 h 10000"/>
              <a:gd name="connsiteX76" fmla="*/ 6416 w 10000"/>
              <a:gd name="connsiteY76" fmla="*/ 345 h 10000"/>
              <a:gd name="connsiteX77" fmla="*/ 6164 w 10000"/>
              <a:gd name="connsiteY77" fmla="*/ 220 h 10000"/>
              <a:gd name="connsiteX78" fmla="*/ 5914 w 10000"/>
              <a:gd name="connsiteY78" fmla="*/ 126 h 10000"/>
              <a:gd name="connsiteX79" fmla="*/ 5628 w 10000"/>
              <a:gd name="connsiteY79" fmla="*/ 62 h 10000"/>
              <a:gd name="connsiteX80" fmla="*/ 5341 w 10000"/>
              <a:gd name="connsiteY80" fmla="*/ 32 h 10000"/>
              <a:gd name="connsiteX81" fmla="*/ 5055 w 10000"/>
              <a:gd name="connsiteY81" fmla="*/ 0 h 10000"/>
              <a:gd name="connsiteX82" fmla="*/ 4766 w 10000"/>
              <a:gd name="connsiteY8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491 w 10000"/>
              <a:gd name="connsiteY20" fmla="*/ 4703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7635 w 10000"/>
              <a:gd name="connsiteY26" fmla="*/ 4576 h 10000"/>
              <a:gd name="connsiteX27" fmla="*/ 7491 w 10000"/>
              <a:gd name="connsiteY27" fmla="*/ 4703 h 10000"/>
              <a:gd name="connsiteX28" fmla="*/ 4766 w 10000"/>
              <a:gd name="connsiteY28" fmla="*/ 0 h 10000"/>
              <a:gd name="connsiteX29" fmla="*/ 4480 w 10000"/>
              <a:gd name="connsiteY29" fmla="*/ 32 h 10000"/>
              <a:gd name="connsiteX30" fmla="*/ 4193 w 10000"/>
              <a:gd name="connsiteY30" fmla="*/ 94 h 10000"/>
              <a:gd name="connsiteX31" fmla="*/ 3943 w 10000"/>
              <a:gd name="connsiteY31" fmla="*/ 188 h 10000"/>
              <a:gd name="connsiteX32" fmla="*/ 3692 w 10000"/>
              <a:gd name="connsiteY32" fmla="*/ 282 h 10000"/>
              <a:gd name="connsiteX33" fmla="*/ 3442 w 10000"/>
              <a:gd name="connsiteY33" fmla="*/ 407 h 10000"/>
              <a:gd name="connsiteX34" fmla="*/ 3190 w 10000"/>
              <a:gd name="connsiteY34" fmla="*/ 565 h 10000"/>
              <a:gd name="connsiteX35" fmla="*/ 3011 w 10000"/>
              <a:gd name="connsiteY35" fmla="*/ 721 h 10000"/>
              <a:gd name="connsiteX36" fmla="*/ 2796 w 10000"/>
              <a:gd name="connsiteY36" fmla="*/ 878 h 10000"/>
              <a:gd name="connsiteX37" fmla="*/ 2653 w 10000"/>
              <a:gd name="connsiteY37" fmla="*/ 1096 h 10000"/>
              <a:gd name="connsiteX38" fmla="*/ 2475 w 10000"/>
              <a:gd name="connsiteY38" fmla="*/ 1285 h 10000"/>
              <a:gd name="connsiteX39" fmla="*/ 2367 w 10000"/>
              <a:gd name="connsiteY39" fmla="*/ 1505 h 10000"/>
              <a:gd name="connsiteX40" fmla="*/ 2259 w 10000"/>
              <a:gd name="connsiteY40" fmla="*/ 1756 h 10000"/>
              <a:gd name="connsiteX41" fmla="*/ 2186 w 10000"/>
              <a:gd name="connsiteY41" fmla="*/ 1974 h 10000"/>
              <a:gd name="connsiteX42" fmla="*/ 2152 w 10000"/>
              <a:gd name="connsiteY42" fmla="*/ 2225 h 10000"/>
              <a:gd name="connsiteX43" fmla="*/ 2115 w 10000"/>
              <a:gd name="connsiteY43" fmla="*/ 2508 h 10000"/>
              <a:gd name="connsiteX44" fmla="*/ 2115 w 10000"/>
              <a:gd name="connsiteY44" fmla="*/ 3135 h 10000"/>
              <a:gd name="connsiteX45" fmla="*/ 0 w 10000"/>
              <a:gd name="connsiteY45" fmla="*/ 8433 h 10000"/>
              <a:gd name="connsiteX46" fmla="*/ 37 w 10000"/>
              <a:gd name="connsiteY46" fmla="*/ 8748 h 10000"/>
              <a:gd name="connsiteX47" fmla="*/ 144 w 10000"/>
              <a:gd name="connsiteY47" fmla="*/ 9028 h 10000"/>
              <a:gd name="connsiteX48" fmla="*/ 288 w 10000"/>
              <a:gd name="connsiteY48" fmla="*/ 9311 h 10000"/>
              <a:gd name="connsiteX49" fmla="*/ 502 w 10000"/>
              <a:gd name="connsiteY49" fmla="*/ 9531 h 10000"/>
              <a:gd name="connsiteX50" fmla="*/ 788 w 10000"/>
              <a:gd name="connsiteY50" fmla="*/ 9718 h 10000"/>
              <a:gd name="connsiteX51" fmla="*/ 1077 w 10000"/>
              <a:gd name="connsiteY51" fmla="*/ 9876 h 10000"/>
              <a:gd name="connsiteX52" fmla="*/ 1398 w 10000"/>
              <a:gd name="connsiteY52" fmla="*/ 9970 h 10000"/>
              <a:gd name="connsiteX53" fmla="*/ 1792 w 10000"/>
              <a:gd name="connsiteY53" fmla="*/ 10000 h 10000"/>
              <a:gd name="connsiteX54" fmla="*/ 8208 w 10000"/>
              <a:gd name="connsiteY54" fmla="*/ 10000 h 10000"/>
              <a:gd name="connsiteX55" fmla="*/ 8566 w 10000"/>
              <a:gd name="connsiteY55" fmla="*/ 9970 h 10000"/>
              <a:gd name="connsiteX56" fmla="*/ 8889 w 10000"/>
              <a:gd name="connsiteY56" fmla="*/ 9876 h 10000"/>
              <a:gd name="connsiteX57" fmla="*/ 9212 w 10000"/>
              <a:gd name="connsiteY57" fmla="*/ 9718 h 10000"/>
              <a:gd name="connsiteX58" fmla="*/ 9462 w 10000"/>
              <a:gd name="connsiteY58" fmla="*/ 9531 h 10000"/>
              <a:gd name="connsiteX59" fmla="*/ 9677 w 10000"/>
              <a:gd name="connsiteY59" fmla="*/ 9311 h 10000"/>
              <a:gd name="connsiteX60" fmla="*/ 9856 w 10000"/>
              <a:gd name="connsiteY60" fmla="*/ 9028 h 10000"/>
              <a:gd name="connsiteX61" fmla="*/ 9963 w 10000"/>
              <a:gd name="connsiteY61" fmla="*/ 8748 h 10000"/>
              <a:gd name="connsiteX62" fmla="*/ 10000 w 10000"/>
              <a:gd name="connsiteY62" fmla="*/ 8433 h 10000"/>
              <a:gd name="connsiteX63" fmla="*/ 7850 w 10000"/>
              <a:gd name="connsiteY63" fmla="*/ 3135 h 10000"/>
              <a:gd name="connsiteX64" fmla="*/ 7850 w 10000"/>
              <a:gd name="connsiteY64" fmla="*/ 2540 h 10000"/>
              <a:gd name="connsiteX65" fmla="*/ 7814 w 10000"/>
              <a:gd name="connsiteY65" fmla="*/ 2289 h 10000"/>
              <a:gd name="connsiteX66" fmla="*/ 7777 w 10000"/>
              <a:gd name="connsiteY66" fmla="*/ 2038 h 10000"/>
              <a:gd name="connsiteX67" fmla="*/ 7706 w 10000"/>
              <a:gd name="connsiteY67" fmla="*/ 1787 h 10000"/>
              <a:gd name="connsiteX68" fmla="*/ 7635 w 10000"/>
              <a:gd name="connsiteY68" fmla="*/ 1567 h 10000"/>
              <a:gd name="connsiteX69" fmla="*/ 7527 w 10000"/>
              <a:gd name="connsiteY69" fmla="*/ 1349 h 10000"/>
              <a:gd name="connsiteX70" fmla="*/ 7383 w 10000"/>
              <a:gd name="connsiteY70" fmla="*/ 1128 h 10000"/>
              <a:gd name="connsiteX71" fmla="*/ 7204 w 10000"/>
              <a:gd name="connsiteY71" fmla="*/ 940 h 10000"/>
              <a:gd name="connsiteX72" fmla="*/ 7026 w 10000"/>
              <a:gd name="connsiteY72" fmla="*/ 784 h 10000"/>
              <a:gd name="connsiteX73" fmla="*/ 6847 w 10000"/>
              <a:gd name="connsiteY73" fmla="*/ 595 h 10000"/>
              <a:gd name="connsiteX74" fmla="*/ 6631 w 10000"/>
              <a:gd name="connsiteY74" fmla="*/ 471 h 10000"/>
              <a:gd name="connsiteX75" fmla="*/ 6416 w 10000"/>
              <a:gd name="connsiteY75" fmla="*/ 345 h 10000"/>
              <a:gd name="connsiteX76" fmla="*/ 6164 w 10000"/>
              <a:gd name="connsiteY76" fmla="*/ 220 h 10000"/>
              <a:gd name="connsiteX77" fmla="*/ 5914 w 10000"/>
              <a:gd name="connsiteY77" fmla="*/ 126 h 10000"/>
              <a:gd name="connsiteX78" fmla="*/ 5628 w 10000"/>
              <a:gd name="connsiteY78" fmla="*/ 62 h 10000"/>
              <a:gd name="connsiteX79" fmla="*/ 5341 w 10000"/>
              <a:gd name="connsiteY79" fmla="*/ 32 h 10000"/>
              <a:gd name="connsiteX80" fmla="*/ 5055 w 10000"/>
              <a:gd name="connsiteY80" fmla="*/ 0 h 10000"/>
              <a:gd name="connsiteX81" fmla="*/ 4766 w 10000"/>
              <a:gd name="connsiteY8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35 w 10000"/>
              <a:gd name="connsiteY20" fmla="*/ 4576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7635 w 10000"/>
              <a:gd name="connsiteY26" fmla="*/ 4576 h 10000"/>
              <a:gd name="connsiteX27" fmla="*/ 4766 w 10000"/>
              <a:gd name="connsiteY27" fmla="*/ 0 h 10000"/>
              <a:gd name="connsiteX28" fmla="*/ 4480 w 10000"/>
              <a:gd name="connsiteY28" fmla="*/ 32 h 10000"/>
              <a:gd name="connsiteX29" fmla="*/ 4193 w 10000"/>
              <a:gd name="connsiteY29" fmla="*/ 94 h 10000"/>
              <a:gd name="connsiteX30" fmla="*/ 3943 w 10000"/>
              <a:gd name="connsiteY30" fmla="*/ 188 h 10000"/>
              <a:gd name="connsiteX31" fmla="*/ 3692 w 10000"/>
              <a:gd name="connsiteY31" fmla="*/ 282 h 10000"/>
              <a:gd name="connsiteX32" fmla="*/ 3442 w 10000"/>
              <a:gd name="connsiteY32" fmla="*/ 407 h 10000"/>
              <a:gd name="connsiteX33" fmla="*/ 3190 w 10000"/>
              <a:gd name="connsiteY33" fmla="*/ 565 h 10000"/>
              <a:gd name="connsiteX34" fmla="*/ 3011 w 10000"/>
              <a:gd name="connsiteY34" fmla="*/ 721 h 10000"/>
              <a:gd name="connsiteX35" fmla="*/ 2796 w 10000"/>
              <a:gd name="connsiteY35" fmla="*/ 878 h 10000"/>
              <a:gd name="connsiteX36" fmla="*/ 2653 w 10000"/>
              <a:gd name="connsiteY36" fmla="*/ 1096 h 10000"/>
              <a:gd name="connsiteX37" fmla="*/ 2475 w 10000"/>
              <a:gd name="connsiteY37" fmla="*/ 1285 h 10000"/>
              <a:gd name="connsiteX38" fmla="*/ 2367 w 10000"/>
              <a:gd name="connsiteY38" fmla="*/ 1505 h 10000"/>
              <a:gd name="connsiteX39" fmla="*/ 2259 w 10000"/>
              <a:gd name="connsiteY39" fmla="*/ 1756 h 10000"/>
              <a:gd name="connsiteX40" fmla="*/ 2186 w 10000"/>
              <a:gd name="connsiteY40" fmla="*/ 1974 h 10000"/>
              <a:gd name="connsiteX41" fmla="*/ 2152 w 10000"/>
              <a:gd name="connsiteY41" fmla="*/ 2225 h 10000"/>
              <a:gd name="connsiteX42" fmla="*/ 2115 w 10000"/>
              <a:gd name="connsiteY42" fmla="*/ 2508 h 10000"/>
              <a:gd name="connsiteX43" fmla="*/ 2115 w 10000"/>
              <a:gd name="connsiteY43" fmla="*/ 3135 h 10000"/>
              <a:gd name="connsiteX44" fmla="*/ 0 w 10000"/>
              <a:gd name="connsiteY44" fmla="*/ 8433 h 10000"/>
              <a:gd name="connsiteX45" fmla="*/ 37 w 10000"/>
              <a:gd name="connsiteY45" fmla="*/ 8748 h 10000"/>
              <a:gd name="connsiteX46" fmla="*/ 144 w 10000"/>
              <a:gd name="connsiteY46" fmla="*/ 9028 h 10000"/>
              <a:gd name="connsiteX47" fmla="*/ 288 w 10000"/>
              <a:gd name="connsiteY47" fmla="*/ 9311 h 10000"/>
              <a:gd name="connsiteX48" fmla="*/ 502 w 10000"/>
              <a:gd name="connsiteY48" fmla="*/ 9531 h 10000"/>
              <a:gd name="connsiteX49" fmla="*/ 788 w 10000"/>
              <a:gd name="connsiteY49" fmla="*/ 9718 h 10000"/>
              <a:gd name="connsiteX50" fmla="*/ 1077 w 10000"/>
              <a:gd name="connsiteY50" fmla="*/ 9876 h 10000"/>
              <a:gd name="connsiteX51" fmla="*/ 1398 w 10000"/>
              <a:gd name="connsiteY51" fmla="*/ 9970 h 10000"/>
              <a:gd name="connsiteX52" fmla="*/ 1792 w 10000"/>
              <a:gd name="connsiteY52" fmla="*/ 10000 h 10000"/>
              <a:gd name="connsiteX53" fmla="*/ 8208 w 10000"/>
              <a:gd name="connsiteY53" fmla="*/ 10000 h 10000"/>
              <a:gd name="connsiteX54" fmla="*/ 8566 w 10000"/>
              <a:gd name="connsiteY54" fmla="*/ 9970 h 10000"/>
              <a:gd name="connsiteX55" fmla="*/ 8889 w 10000"/>
              <a:gd name="connsiteY55" fmla="*/ 9876 h 10000"/>
              <a:gd name="connsiteX56" fmla="*/ 9212 w 10000"/>
              <a:gd name="connsiteY56" fmla="*/ 9718 h 10000"/>
              <a:gd name="connsiteX57" fmla="*/ 9462 w 10000"/>
              <a:gd name="connsiteY57" fmla="*/ 9531 h 10000"/>
              <a:gd name="connsiteX58" fmla="*/ 9677 w 10000"/>
              <a:gd name="connsiteY58" fmla="*/ 9311 h 10000"/>
              <a:gd name="connsiteX59" fmla="*/ 9856 w 10000"/>
              <a:gd name="connsiteY59" fmla="*/ 9028 h 10000"/>
              <a:gd name="connsiteX60" fmla="*/ 9963 w 10000"/>
              <a:gd name="connsiteY60" fmla="*/ 8748 h 10000"/>
              <a:gd name="connsiteX61" fmla="*/ 10000 w 10000"/>
              <a:gd name="connsiteY61" fmla="*/ 8433 h 10000"/>
              <a:gd name="connsiteX62" fmla="*/ 7850 w 10000"/>
              <a:gd name="connsiteY62" fmla="*/ 3135 h 10000"/>
              <a:gd name="connsiteX63" fmla="*/ 7850 w 10000"/>
              <a:gd name="connsiteY63" fmla="*/ 2540 h 10000"/>
              <a:gd name="connsiteX64" fmla="*/ 7814 w 10000"/>
              <a:gd name="connsiteY64" fmla="*/ 2289 h 10000"/>
              <a:gd name="connsiteX65" fmla="*/ 7777 w 10000"/>
              <a:gd name="connsiteY65" fmla="*/ 2038 h 10000"/>
              <a:gd name="connsiteX66" fmla="*/ 7706 w 10000"/>
              <a:gd name="connsiteY66" fmla="*/ 1787 h 10000"/>
              <a:gd name="connsiteX67" fmla="*/ 7635 w 10000"/>
              <a:gd name="connsiteY67" fmla="*/ 1567 h 10000"/>
              <a:gd name="connsiteX68" fmla="*/ 7527 w 10000"/>
              <a:gd name="connsiteY68" fmla="*/ 1349 h 10000"/>
              <a:gd name="connsiteX69" fmla="*/ 7383 w 10000"/>
              <a:gd name="connsiteY69" fmla="*/ 1128 h 10000"/>
              <a:gd name="connsiteX70" fmla="*/ 7204 w 10000"/>
              <a:gd name="connsiteY70" fmla="*/ 940 h 10000"/>
              <a:gd name="connsiteX71" fmla="*/ 7026 w 10000"/>
              <a:gd name="connsiteY71" fmla="*/ 784 h 10000"/>
              <a:gd name="connsiteX72" fmla="*/ 6847 w 10000"/>
              <a:gd name="connsiteY72" fmla="*/ 595 h 10000"/>
              <a:gd name="connsiteX73" fmla="*/ 6631 w 10000"/>
              <a:gd name="connsiteY73" fmla="*/ 471 h 10000"/>
              <a:gd name="connsiteX74" fmla="*/ 6416 w 10000"/>
              <a:gd name="connsiteY74" fmla="*/ 345 h 10000"/>
              <a:gd name="connsiteX75" fmla="*/ 6164 w 10000"/>
              <a:gd name="connsiteY75" fmla="*/ 220 h 10000"/>
              <a:gd name="connsiteX76" fmla="*/ 5914 w 10000"/>
              <a:gd name="connsiteY76" fmla="*/ 126 h 10000"/>
              <a:gd name="connsiteX77" fmla="*/ 5628 w 10000"/>
              <a:gd name="connsiteY77" fmla="*/ 62 h 10000"/>
              <a:gd name="connsiteX78" fmla="*/ 5341 w 10000"/>
              <a:gd name="connsiteY78" fmla="*/ 32 h 10000"/>
              <a:gd name="connsiteX79" fmla="*/ 5055 w 10000"/>
              <a:gd name="connsiteY79" fmla="*/ 0 h 10000"/>
              <a:gd name="connsiteX80" fmla="*/ 4766 w 10000"/>
              <a:gd name="connsiteY8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484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4766 w 10000"/>
              <a:gd name="connsiteY26" fmla="*/ 0 h 10000"/>
              <a:gd name="connsiteX27" fmla="*/ 4480 w 10000"/>
              <a:gd name="connsiteY27" fmla="*/ 32 h 10000"/>
              <a:gd name="connsiteX28" fmla="*/ 4193 w 10000"/>
              <a:gd name="connsiteY28" fmla="*/ 94 h 10000"/>
              <a:gd name="connsiteX29" fmla="*/ 3943 w 10000"/>
              <a:gd name="connsiteY29" fmla="*/ 188 h 10000"/>
              <a:gd name="connsiteX30" fmla="*/ 3692 w 10000"/>
              <a:gd name="connsiteY30" fmla="*/ 282 h 10000"/>
              <a:gd name="connsiteX31" fmla="*/ 3442 w 10000"/>
              <a:gd name="connsiteY31" fmla="*/ 407 h 10000"/>
              <a:gd name="connsiteX32" fmla="*/ 3190 w 10000"/>
              <a:gd name="connsiteY32" fmla="*/ 565 h 10000"/>
              <a:gd name="connsiteX33" fmla="*/ 3011 w 10000"/>
              <a:gd name="connsiteY33" fmla="*/ 721 h 10000"/>
              <a:gd name="connsiteX34" fmla="*/ 2796 w 10000"/>
              <a:gd name="connsiteY34" fmla="*/ 878 h 10000"/>
              <a:gd name="connsiteX35" fmla="*/ 2653 w 10000"/>
              <a:gd name="connsiteY35" fmla="*/ 1096 h 10000"/>
              <a:gd name="connsiteX36" fmla="*/ 2475 w 10000"/>
              <a:gd name="connsiteY36" fmla="*/ 1285 h 10000"/>
              <a:gd name="connsiteX37" fmla="*/ 2367 w 10000"/>
              <a:gd name="connsiteY37" fmla="*/ 1505 h 10000"/>
              <a:gd name="connsiteX38" fmla="*/ 2259 w 10000"/>
              <a:gd name="connsiteY38" fmla="*/ 1756 h 10000"/>
              <a:gd name="connsiteX39" fmla="*/ 2186 w 10000"/>
              <a:gd name="connsiteY39" fmla="*/ 1974 h 10000"/>
              <a:gd name="connsiteX40" fmla="*/ 2152 w 10000"/>
              <a:gd name="connsiteY40" fmla="*/ 2225 h 10000"/>
              <a:gd name="connsiteX41" fmla="*/ 2115 w 10000"/>
              <a:gd name="connsiteY41" fmla="*/ 2508 h 10000"/>
              <a:gd name="connsiteX42" fmla="*/ 2115 w 10000"/>
              <a:gd name="connsiteY42" fmla="*/ 3135 h 10000"/>
              <a:gd name="connsiteX43" fmla="*/ 0 w 10000"/>
              <a:gd name="connsiteY43" fmla="*/ 8433 h 10000"/>
              <a:gd name="connsiteX44" fmla="*/ 37 w 10000"/>
              <a:gd name="connsiteY44" fmla="*/ 8748 h 10000"/>
              <a:gd name="connsiteX45" fmla="*/ 144 w 10000"/>
              <a:gd name="connsiteY45" fmla="*/ 9028 h 10000"/>
              <a:gd name="connsiteX46" fmla="*/ 288 w 10000"/>
              <a:gd name="connsiteY46" fmla="*/ 9311 h 10000"/>
              <a:gd name="connsiteX47" fmla="*/ 502 w 10000"/>
              <a:gd name="connsiteY47" fmla="*/ 9531 h 10000"/>
              <a:gd name="connsiteX48" fmla="*/ 788 w 10000"/>
              <a:gd name="connsiteY48" fmla="*/ 9718 h 10000"/>
              <a:gd name="connsiteX49" fmla="*/ 1077 w 10000"/>
              <a:gd name="connsiteY49" fmla="*/ 9876 h 10000"/>
              <a:gd name="connsiteX50" fmla="*/ 1398 w 10000"/>
              <a:gd name="connsiteY50" fmla="*/ 9970 h 10000"/>
              <a:gd name="connsiteX51" fmla="*/ 1792 w 10000"/>
              <a:gd name="connsiteY51" fmla="*/ 10000 h 10000"/>
              <a:gd name="connsiteX52" fmla="*/ 8208 w 10000"/>
              <a:gd name="connsiteY52" fmla="*/ 10000 h 10000"/>
              <a:gd name="connsiteX53" fmla="*/ 8566 w 10000"/>
              <a:gd name="connsiteY53" fmla="*/ 9970 h 10000"/>
              <a:gd name="connsiteX54" fmla="*/ 8889 w 10000"/>
              <a:gd name="connsiteY54" fmla="*/ 9876 h 10000"/>
              <a:gd name="connsiteX55" fmla="*/ 9212 w 10000"/>
              <a:gd name="connsiteY55" fmla="*/ 9718 h 10000"/>
              <a:gd name="connsiteX56" fmla="*/ 9462 w 10000"/>
              <a:gd name="connsiteY56" fmla="*/ 9531 h 10000"/>
              <a:gd name="connsiteX57" fmla="*/ 9677 w 10000"/>
              <a:gd name="connsiteY57" fmla="*/ 9311 h 10000"/>
              <a:gd name="connsiteX58" fmla="*/ 9856 w 10000"/>
              <a:gd name="connsiteY58" fmla="*/ 9028 h 10000"/>
              <a:gd name="connsiteX59" fmla="*/ 9963 w 10000"/>
              <a:gd name="connsiteY59" fmla="*/ 8748 h 10000"/>
              <a:gd name="connsiteX60" fmla="*/ 10000 w 10000"/>
              <a:gd name="connsiteY60" fmla="*/ 8433 h 10000"/>
              <a:gd name="connsiteX61" fmla="*/ 7850 w 10000"/>
              <a:gd name="connsiteY61" fmla="*/ 3135 h 10000"/>
              <a:gd name="connsiteX62" fmla="*/ 7850 w 10000"/>
              <a:gd name="connsiteY62" fmla="*/ 2540 h 10000"/>
              <a:gd name="connsiteX63" fmla="*/ 7814 w 10000"/>
              <a:gd name="connsiteY63" fmla="*/ 2289 h 10000"/>
              <a:gd name="connsiteX64" fmla="*/ 7777 w 10000"/>
              <a:gd name="connsiteY64" fmla="*/ 2038 h 10000"/>
              <a:gd name="connsiteX65" fmla="*/ 7706 w 10000"/>
              <a:gd name="connsiteY65" fmla="*/ 1787 h 10000"/>
              <a:gd name="connsiteX66" fmla="*/ 7635 w 10000"/>
              <a:gd name="connsiteY66" fmla="*/ 1567 h 10000"/>
              <a:gd name="connsiteX67" fmla="*/ 7527 w 10000"/>
              <a:gd name="connsiteY67" fmla="*/ 1349 h 10000"/>
              <a:gd name="connsiteX68" fmla="*/ 7383 w 10000"/>
              <a:gd name="connsiteY68" fmla="*/ 1128 h 10000"/>
              <a:gd name="connsiteX69" fmla="*/ 7204 w 10000"/>
              <a:gd name="connsiteY69" fmla="*/ 940 h 10000"/>
              <a:gd name="connsiteX70" fmla="*/ 7026 w 10000"/>
              <a:gd name="connsiteY70" fmla="*/ 784 h 10000"/>
              <a:gd name="connsiteX71" fmla="*/ 6847 w 10000"/>
              <a:gd name="connsiteY71" fmla="*/ 595 h 10000"/>
              <a:gd name="connsiteX72" fmla="*/ 6631 w 10000"/>
              <a:gd name="connsiteY72" fmla="*/ 471 h 10000"/>
              <a:gd name="connsiteX73" fmla="*/ 6416 w 10000"/>
              <a:gd name="connsiteY73" fmla="*/ 345 h 10000"/>
              <a:gd name="connsiteX74" fmla="*/ 6164 w 10000"/>
              <a:gd name="connsiteY74" fmla="*/ 220 h 10000"/>
              <a:gd name="connsiteX75" fmla="*/ 5914 w 10000"/>
              <a:gd name="connsiteY75" fmla="*/ 126 h 10000"/>
              <a:gd name="connsiteX76" fmla="*/ 5628 w 10000"/>
              <a:gd name="connsiteY76" fmla="*/ 62 h 10000"/>
              <a:gd name="connsiteX77" fmla="*/ 5341 w 10000"/>
              <a:gd name="connsiteY77" fmla="*/ 32 h 10000"/>
              <a:gd name="connsiteX78" fmla="*/ 5055 w 10000"/>
              <a:gd name="connsiteY78" fmla="*/ 0 h 10000"/>
              <a:gd name="connsiteX79" fmla="*/ 4766 w 10000"/>
              <a:gd name="connsiteY7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390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4766 w 10000"/>
              <a:gd name="connsiteY25" fmla="*/ 0 h 10000"/>
              <a:gd name="connsiteX26" fmla="*/ 4480 w 10000"/>
              <a:gd name="connsiteY26" fmla="*/ 32 h 10000"/>
              <a:gd name="connsiteX27" fmla="*/ 4193 w 10000"/>
              <a:gd name="connsiteY27" fmla="*/ 94 h 10000"/>
              <a:gd name="connsiteX28" fmla="*/ 3943 w 10000"/>
              <a:gd name="connsiteY28" fmla="*/ 188 h 10000"/>
              <a:gd name="connsiteX29" fmla="*/ 3692 w 10000"/>
              <a:gd name="connsiteY29" fmla="*/ 282 h 10000"/>
              <a:gd name="connsiteX30" fmla="*/ 3442 w 10000"/>
              <a:gd name="connsiteY30" fmla="*/ 407 h 10000"/>
              <a:gd name="connsiteX31" fmla="*/ 3190 w 10000"/>
              <a:gd name="connsiteY31" fmla="*/ 565 h 10000"/>
              <a:gd name="connsiteX32" fmla="*/ 3011 w 10000"/>
              <a:gd name="connsiteY32" fmla="*/ 721 h 10000"/>
              <a:gd name="connsiteX33" fmla="*/ 2796 w 10000"/>
              <a:gd name="connsiteY33" fmla="*/ 878 h 10000"/>
              <a:gd name="connsiteX34" fmla="*/ 2653 w 10000"/>
              <a:gd name="connsiteY34" fmla="*/ 1096 h 10000"/>
              <a:gd name="connsiteX35" fmla="*/ 2475 w 10000"/>
              <a:gd name="connsiteY35" fmla="*/ 1285 h 10000"/>
              <a:gd name="connsiteX36" fmla="*/ 2367 w 10000"/>
              <a:gd name="connsiteY36" fmla="*/ 1505 h 10000"/>
              <a:gd name="connsiteX37" fmla="*/ 2259 w 10000"/>
              <a:gd name="connsiteY37" fmla="*/ 1756 h 10000"/>
              <a:gd name="connsiteX38" fmla="*/ 2186 w 10000"/>
              <a:gd name="connsiteY38" fmla="*/ 1974 h 10000"/>
              <a:gd name="connsiteX39" fmla="*/ 2152 w 10000"/>
              <a:gd name="connsiteY39" fmla="*/ 2225 h 10000"/>
              <a:gd name="connsiteX40" fmla="*/ 2115 w 10000"/>
              <a:gd name="connsiteY40" fmla="*/ 2508 h 10000"/>
              <a:gd name="connsiteX41" fmla="*/ 2115 w 10000"/>
              <a:gd name="connsiteY41" fmla="*/ 3135 h 10000"/>
              <a:gd name="connsiteX42" fmla="*/ 0 w 10000"/>
              <a:gd name="connsiteY42" fmla="*/ 8433 h 10000"/>
              <a:gd name="connsiteX43" fmla="*/ 37 w 10000"/>
              <a:gd name="connsiteY43" fmla="*/ 8748 h 10000"/>
              <a:gd name="connsiteX44" fmla="*/ 144 w 10000"/>
              <a:gd name="connsiteY44" fmla="*/ 9028 h 10000"/>
              <a:gd name="connsiteX45" fmla="*/ 288 w 10000"/>
              <a:gd name="connsiteY45" fmla="*/ 9311 h 10000"/>
              <a:gd name="connsiteX46" fmla="*/ 502 w 10000"/>
              <a:gd name="connsiteY46" fmla="*/ 9531 h 10000"/>
              <a:gd name="connsiteX47" fmla="*/ 788 w 10000"/>
              <a:gd name="connsiteY47" fmla="*/ 9718 h 10000"/>
              <a:gd name="connsiteX48" fmla="*/ 1077 w 10000"/>
              <a:gd name="connsiteY48" fmla="*/ 9876 h 10000"/>
              <a:gd name="connsiteX49" fmla="*/ 1398 w 10000"/>
              <a:gd name="connsiteY49" fmla="*/ 9970 h 10000"/>
              <a:gd name="connsiteX50" fmla="*/ 1792 w 10000"/>
              <a:gd name="connsiteY50" fmla="*/ 10000 h 10000"/>
              <a:gd name="connsiteX51" fmla="*/ 8208 w 10000"/>
              <a:gd name="connsiteY51" fmla="*/ 10000 h 10000"/>
              <a:gd name="connsiteX52" fmla="*/ 8566 w 10000"/>
              <a:gd name="connsiteY52" fmla="*/ 9970 h 10000"/>
              <a:gd name="connsiteX53" fmla="*/ 8889 w 10000"/>
              <a:gd name="connsiteY53" fmla="*/ 9876 h 10000"/>
              <a:gd name="connsiteX54" fmla="*/ 9212 w 10000"/>
              <a:gd name="connsiteY54" fmla="*/ 9718 h 10000"/>
              <a:gd name="connsiteX55" fmla="*/ 9462 w 10000"/>
              <a:gd name="connsiteY55" fmla="*/ 9531 h 10000"/>
              <a:gd name="connsiteX56" fmla="*/ 9677 w 10000"/>
              <a:gd name="connsiteY56" fmla="*/ 9311 h 10000"/>
              <a:gd name="connsiteX57" fmla="*/ 9856 w 10000"/>
              <a:gd name="connsiteY57" fmla="*/ 9028 h 10000"/>
              <a:gd name="connsiteX58" fmla="*/ 9963 w 10000"/>
              <a:gd name="connsiteY58" fmla="*/ 8748 h 10000"/>
              <a:gd name="connsiteX59" fmla="*/ 10000 w 10000"/>
              <a:gd name="connsiteY59" fmla="*/ 8433 h 10000"/>
              <a:gd name="connsiteX60" fmla="*/ 7850 w 10000"/>
              <a:gd name="connsiteY60" fmla="*/ 3135 h 10000"/>
              <a:gd name="connsiteX61" fmla="*/ 7850 w 10000"/>
              <a:gd name="connsiteY61" fmla="*/ 2540 h 10000"/>
              <a:gd name="connsiteX62" fmla="*/ 7814 w 10000"/>
              <a:gd name="connsiteY62" fmla="*/ 2289 h 10000"/>
              <a:gd name="connsiteX63" fmla="*/ 7777 w 10000"/>
              <a:gd name="connsiteY63" fmla="*/ 2038 h 10000"/>
              <a:gd name="connsiteX64" fmla="*/ 7706 w 10000"/>
              <a:gd name="connsiteY64" fmla="*/ 1787 h 10000"/>
              <a:gd name="connsiteX65" fmla="*/ 7635 w 10000"/>
              <a:gd name="connsiteY65" fmla="*/ 1567 h 10000"/>
              <a:gd name="connsiteX66" fmla="*/ 7527 w 10000"/>
              <a:gd name="connsiteY66" fmla="*/ 1349 h 10000"/>
              <a:gd name="connsiteX67" fmla="*/ 7383 w 10000"/>
              <a:gd name="connsiteY67" fmla="*/ 1128 h 10000"/>
              <a:gd name="connsiteX68" fmla="*/ 7204 w 10000"/>
              <a:gd name="connsiteY68" fmla="*/ 940 h 10000"/>
              <a:gd name="connsiteX69" fmla="*/ 7026 w 10000"/>
              <a:gd name="connsiteY69" fmla="*/ 784 h 10000"/>
              <a:gd name="connsiteX70" fmla="*/ 6847 w 10000"/>
              <a:gd name="connsiteY70" fmla="*/ 595 h 10000"/>
              <a:gd name="connsiteX71" fmla="*/ 6631 w 10000"/>
              <a:gd name="connsiteY71" fmla="*/ 471 h 10000"/>
              <a:gd name="connsiteX72" fmla="*/ 6416 w 10000"/>
              <a:gd name="connsiteY72" fmla="*/ 345 h 10000"/>
              <a:gd name="connsiteX73" fmla="*/ 6164 w 10000"/>
              <a:gd name="connsiteY73" fmla="*/ 220 h 10000"/>
              <a:gd name="connsiteX74" fmla="*/ 5914 w 10000"/>
              <a:gd name="connsiteY74" fmla="*/ 126 h 10000"/>
              <a:gd name="connsiteX75" fmla="*/ 5628 w 10000"/>
              <a:gd name="connsiteY75" fmla="*/ 62 h 10000"/>
              <a:gd name="connsiteX76" fmla="*/ 5341 w 10000"/>
              <a:gd name="connsiteY76" fmla="*/ 32 h 10000"/>
              <a:gd name="connsiteX77" fmla="*/ 5055 w 10000"/>
              <a:gd name="connsiteY77" fmla="*/ 0 h 10000"/>
              <a:gd name="connsiteX78" fmla="*/ 4766 w 10000"/>
              <a:gd name="connsiteY7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296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4766 w 10000"/>
              <a:gd name="connsiteY24" fmla="*/ 0 h 10000"/>
              <a:gd name="connsiteX25" fmla="*/ 4480 w 10000"/>
              <a:gd name="connsiteY25" fmla="*/ 32 h 10000"/>
              <a:gd name="connsiteX26" fmla="*/ 4193 w 10000"/>
              <a:gd name="connsiteY26" fmla="*/ 94 h 10000"/>
              <a:gd name="connsiteX27" fmla="*/ 3943 w 10000"/>
              <a:gd name="connsiteY27" fmla="*/ 188 h 10000"/>
              <a:gd name="connsiteX28" fmla="*/ 3692 w 10000"/>
              <a:gd name="connsiteY28" fmla="*/ 282 h 10000"/>
              <a:gd name="connsiteX29" fmla="*/ 3442 w 10000"/>
              <a:gd name="connsiteY29" fmla="*/ 407 h 10000"/>
              <a:gd name="connsiteX30" fmla="*/ 3190 w 10000"/>
              <a:gd name="connsiteY30" fmla="*/ 565 h 10000"/>
              <a:gd name="connsiteX31" fmla="*/ 3011 w 10000"/>
              <a:gd name="connsiteY31" fmla="*/ 721 h 10000"/>
              <a:gd name="connsiteX32" fmla="*/ 2796 w 10000"/>
              <a:gd name="connsiteY32" fmla="*/ 878 h 10000"/>
              <a:gd name="connsiteX33" fmla="*/ 2653 w 10000"/>
              <a:gd name="connsiteY33" fmla="*/ 1096 h 10000"/>
              <a:gd name="connsiteX34" fmla="*/ 2475 w 10000"/>
              <a:gd name="connsiteY34" fmla="*/ 1285 h 10000"/>
              <a:gd name="connsiteX35" fmla="*/ 2367 w 10000"/>
              <a:gd name="connsiteY35" fmla="*/ 1505 h 10000"/>
              <a:gd name="connsiteX36" fmla="*/ 2259 w 10000"/>
              <a:gd name="connsiteY36" fmla="*/ 1756 h 10000"/>
              <a:gd name="connsiteX37" fmla="*/ 2186 w 10000"/>
              <a:gd name="connsiteY37" fmla="*/ 1974 h 10000"/>
              <a:gd name="connsiteX38" fmla="*/ 2152 w 10000"/>
              <a:gd name="connsiteY38" fmla="*/ 2225 h 10000"/>
              <a:gd name="connsiteX39" fmla="*/ 2115 w 10000"/>
              <a:gd name="connsiteY39" fmla="*/ 2508 h 10000"/>
              <a:gd name="connsiteX40" fmla="*/ 2115 w 10000"/>
              <a:gd name="connsiteY40" fmla="*/ 3135 h 10000"/>
              <a:gd name="connsiteX41" fmla="*/ 0 w 10000"/>
              <a:gd name="connsiteY41" fmla="*/ 8433 h 10000"/>
              <a:gd name="connsiteX42" fmla="*/ 37 w 10000"/>
              <a:gd name="connsiteY42" fmla="*/ 8748 h 10000"/>
              <a:gd name="connsiteX43" fmla="*/ 144 w 10000"/>
              <a:gd name="connsiteY43" fmla="*/ 9028 h 10000"/>
              <a:gd name="connsiteX44" fmla="*/ 288 w 10000"/>
              <a:gd name="connsiteY44" fmla="*/ 9311 h 10000"/>
              <a:gd name="connsiteX45" fmla="*/ 502 w 10000"/>
              <a:gd name="connsiteY45" fmla="*/ 9531 h 10000"/>
              <a:gd name="connsiteX46" fmla="*/ 788 w 10000"/>
              <a:gd name="connsiteY46" fmla="*/ 9718 h 10000"/>
              <a:gd name="connsiteX47" fmla="*/ 1077 w 10000"/>
              <a:gd name="connsiteY47" fmla="*/ 9876 h 10000"/>
              <a:gd name="connsiteX48" fmla="*/ 1398 w 10000"/>
              <a:gd name="connsiteY48" fmla="*/ 9970 h 10000"/>
              <a:gd name="connsiteX49" fmla="*/ 1792 w 10000"/>
              <a:gd name="connsiteY49" fmla="*/ 10000 h 10000"/>
              <a:gd name="connsiteX50" fmla="*/ 8208 w 10000"/>
              <a:gd name="connsiteY50" fmla="*/ 10000 h 10000"/>
              <a:gd name="connsiteX51" fmla="*/ 8566 w 10000"/>
              <a:gd name="connsiteY51" fmla="*/ 9970 h 10000"/>
              <a:gd name="connsiteX52" fmla="*/ 8889 w 10000"/>
              <a:gd name="connsiteY52" fmla="*/ 9876 h 10000"/>
              <a:gd name="connsiteX53" fmla="*/ 9212 w 10000"/>
              <a:gd name="connsiteY53" fmla="*/ 9718 h 10000"/>
              <a:gd name="connsiteX54" fmla="*/ 9462 w 10000"/>
              <a:gd name="connsiteY54" fmla="*/ 9531 h 10000"/>
              <a:gd name="connsiteX55" fmla="*/ 9677 w 10000"/>
              <a:gd name="connsiteY55" fmla="*/ 9311 h 10000"/>
              <a:gd name="connsiteX56" fmla="*/ 9856 w 10000"/>
              <a:gd name="connsiteY56" fmla="*/ 9028 h 10000"/>
              <a:gd name="connsiteX57" fmla="*/ 9963 w 10000"/>
              <a:gd name="connsiteY57" fmla="*/ 8748 h 10000"/>
              <a:gd name="connsiteX58" fmla="*/ 10000 w 10000"/>
              <a:gd name="connsiteY58" fmla="*/ 8433 h 10000"/>
              <a:gd name="connsiteX59" fmla="*/ 7850 w 10000"/>
              <a:gd name="connsiteY59" fmla="*/ 3135 h 10000"/>
              <a:gd name="connsiteX60" fmla="*/ 7850 w 10000"/>
              <a:gd name="connsiteY60" fmla="*/ 2540 h 10000"/>
              <a:gd name="connsiteX61" fmla="*/ 7814 w 10000"/>
              <a:gd name="connsiteY61" fmla="*/ 2289 h 10000"/>
              <a:gd name="connsiteX62" fmla="*/ 7777 w 10000"/>
              <a:gd name="connsiteY62" fmla="*/ 2038 h 10000"/>
              <a:gd name="connsiteX63" fmla="*/ 7706 w 10000"/>
              <a:gd name="connsiteY63" fmla="*/ 1787 h 10000"/>
              <a:gd name="connsiteX64" fmla="*/ 7635 w 10000"/>
              <a:gd name="connsiteY64" fmla="*/ 1567 h 10000"/>
              <a:gd name="connsiteX65" fmla="*/ 7527 w 10000"/>
              <a:gd name="connsiteY65" fmla="*/ 1349 h 10000"/>
              <a:gd name="connsiteX66" fmla="*/ 7383 w 10000"/>
              <a:gd name="connsiteY66" fmla="*/ 1128 h 10000"/>
              <a:gd name="connsiteX67" fmla="*/ 7204 w 10000"/>
              <a:gd name="connsiteY67" fmla="*/ 940 h 10000"/>
              <a:gd name="connsiteX68" fmla="*/ 7026 w 10000"/>
              <a:gd name="connsiteY68" fmla="*/ 784 h 10000"/>
              <a:gd name="connsiteX69" fmla="*/ 6847 w 10000"/>
              <a:gd name="connsiteY69" fmla="*/ 595 h 10000"/>
              <a:gd name="connsiteX70" fmla="*/ 6631 w 10000"/>
              <a:gd name="connsiteY70" fmla="*/ 471 h 10000"/>
              <a:gd name="connsiteX71" fmla="*/ 6416 w 10000"/>
              <a:gd name="connsiteY71" fmla="*/ 345 h 10000"/>
              <a:gd name="connsiteX72" fmla="*/ 6164 w 10000"/>
              <a:gd name="connsiteY72" fmla="*/ 220 h 10000"/>
              <a:gd name="connsiteX73" fmla="*/ 5914 w 10000"/>
              <a:gd name="connsiteY73" fmla="*/ 126 h 10000"/>
              <a:gd name="connsiteX74" fmla="*/ 5628 w 10000"/>
              <a:gd name="connsiteY74" fmla="*/ 62 h 10000"/>
              <a:gd name="connsiteX75" fmla="*/ 5341 w 10000"/>
              <a:gd name="connsiteY75" fmla="*/ 32 h 10000"/>
              <a:gd name="connsiteX76" fmla="*/ 5055 w 10000"/>
              <a:gd name="connsiteY76" fmla="*/ 0 h 10000"/>
              <a:gd name="connsiteX77" fmla="*/ 4766 w 10000"/>
              <a:gd name="connsiteY7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35 w 10000"/>
              <a:gd name="connsiteY20" fmla="*/ 4201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4766 w 10000"/>
              <a:gd name="connsiteY23" fmla="*/ 0 h 10000"/>
              <a:gd name="connsiteX24" fmla="*/ 4480 w 10000"/>
              <a:gd name="connsiteY24" fmla="*/ 32 h 10000"/>
              <a:gd name="connsiteX25" fmla="*/ 4193 w 10000"/>
              <a:gd name="connsiteY25" fmla="*/ 94 h 10000"/>
              <a:gd name="connsiteX26" fmla="*/ 3943 w 10000"/>
              <a:gd name="connsiteY26" fmla="*/ 188 h 10000"/>
              <a:gd name="connsiteX27" fmla="*/ 3692 w 10000"/>
              <a:gd name="connsiteY27" fmla="*/ 282 h 10000"/>
              <a:gd name="connsiteX28" fmla="*/ 3442 w 10000"/>
              <a:gd name="connsiteY28" fmla="*/ 407 h 10000"/>
              <a:gd name="connsiteX29" fmla="*/ 3190 w 10000"/>
              <a:gd name="connsiteY29" fmla="*/ 565 h 10000"/>
              <a:gd name="connsiteX30" fmla="*/ 3011 w 10000"/>
              <a:gd name="connsiteY30" fmla="*/ 721 h 10000"/>
              <a:gd name="connsiteX31" fmla="*/ 2796 w 10000"/>
              <a:gd name="connsiteY31" fmla="*/ 878 h 10000"/>
              <a:gd name="connsiteX32" fmla="*/ 2653 w 10000"/>
              <a:gd name="connsiteY32" fmla="*/ 1096 h 10000"/>
              <a:gd name="connsiteX33" fmla="*/ 2475 w 10000"/>
              <a:gd name="connsiteY33" fmla="*/ 1285 h 10000"/>
              <a:gd name="connsiteX34" fmla="*/ 2367 w 10000"/>
              <a:gd name="connsiteY34" fmla="*/ 1505 h 10000"/>
              <a:gd name="connsiteX35" fmla="*/ 2259 w 10000"/>
              <a:gd name="connsiteY35" fmla="*/ 1756 h 10000"/>
              <a:gd name="connsiteX36" fmla="*/ 2186 w 10000"/>
              <a:gd name="connsiteY36" fmla="*/ 1974 h 10000"/>
              <a:gd name="connsiteX37" fmla="*/ 2152 w 10000"/>
              <a:gd name="connsiteY37" fmla="*/ 2225 h 10000"/>
              <a:gd name="connsiteX38" fmla="*/ 2115 w 10000"/>
              <a:gd name="connsiteY38" fmla="*/ 2508 h 10000"/>
              <a:gd name="connsiteX39" fmla="*/ 2115 w 10000"/>
              <a:gd name="connsiteY39" fmla="*/ 3135 h 10000"/>
              <a:gd name="connsiteX40" fmla="*/ 0 w 10000"/>
              <a:gd name="connsiteY40" fmla="*/ 8433 h 10000"/>
              <a:gd name="connsiteX41" fmla="*/ 37 w 10000"/>
              <a:gd name="connsiteY41" fmla="*/ 8748 h 10000"/>
              <a:gd name="connsiteX42" fmla="*/ 144 w 10000"/>
              <a:gd name="connsiteY42" fmla="*/ 9028 h 10000"/>
              <a:gd name="connsiteX43" fmla="*/ 288 w 10000"/>
              <a:gd name="connsiteY43" fmla="*/ 9311 h 10000"/>
              <a:gd name="connsiteX44" fmla="*/ 502 w 10000"/>
              <a:gd name="connsiteY44" fmla="*/ 9531 h 10000"/>
              <a:gd name="connsiteX45" fmla="*/ 788 w 10000"/>
              <a:gd name="connsiteY45" fmla="*/ 9718 h 10000"/>
              <a:gd name="connsiteX46" fmla="*/ 1077 w 10000"/>
              <a:gd name="connsiteY46" fmla="*/ 9876 h 10000"/>
              <a:gd name="connsiteX47" fmla="*/ 1398 w 10000"/>
              <a:gd name="connsiteY47" fmla="*/ 9970 h 10000"/>
              <a:gd name="connsiteX48" fmla="*/ 1792 w 10000"/>
              <a:gd name="connsiteY48" fmla="*/ 10000 h 10000"/>
              <a:gd name="connsiteX49" fmla="*/ 8208 w 10000"/>
              <a:gd name="connsiteY49" fmla="*/ 10000 h 10000"/>
              <a:gd name="connsiteX50" fmla="*/ 8566 w 10000"/>
              <a:gd name="connsiteY50" fmla="*/ 9970 h 10000"/>
              <a:gd name="connsiteX51" fmla="*/ 8889 w 10000"/>
              <a:gd name="connsiteY51" fmla="*/ 9876 h 10000"/>
              <a:gd name="connsiteX52" fmla="*/ 9212 w 10000"/>
              <a:gd name="connsiteY52" fmla="*/ 9718 h 10000"/>
              <a:gd name="connsiteX53" fmla="*/ 9462 w 10000"/>
              <a:gd name="connsiteY53" fmla="*/ 9531 h 10000"/>
              <a:gd name="connsiteX54" fmla="*/ 9677 w 10000"/>
              <a:gd name="connsiteY54" fmla="*/ 9311 h 10000"/>
              <a:gd name="connsiteX55" fmla="*/ 9856 w 10000"/>
              <a:gd name="connsiteY55" fmla="*/ 9028 h 10000"/>
              <a:gd name="connsiteX56" fmla="*/ 9963 w 10000"/>
              <a:gd name="connsiteY56" fmla="*/ 8748 h 10000"/>
              <a:gd name="connsiteX57" fmla="*/ 10000 w 10000"/>
              <a:gd name="connsiteY57" fmla="*/ 8433 h 10000"/>
              <a:gd name="connsiteX58" fmla="*/ 7850 w 10000"/>
              <a:gd name="connsiteY58" fmla="*/ 3135 h 10000"/>
              <a:gd name="connsiteX59" fmla="*/ 7850 w 10000"/>
              <a:gd name="connsiteY59" fmla="*/ 2540 h 10000"/>
              <a:gd name="connsiteX60" fmla="*/ 7814 w 10000"/>
              <a:gd name="connsiteY60" fmla="*/ 2289 h 10000"/>
              <a:gd name="connsiteX61" fmla="*/ 7777 w 10000"/>
              <a:gd name="connsiteY61" fmla="*/ 2038 h 10000"/>
              <a:gd name="connsiteX62" fmla="*/ 7706 w 10000"/>
              <a:gd name="connsiteY62" fmla="*/ 1787 h 10000"/>
              <a:gd name="connsiteX63" fmla="*/ 7635 w 10000"/>
              <a:gd name="connsiteY63" fmla="*/ 1567 h 10000"/>
              <a:gd name="connsiteX64" fmla="*/ 7527 w 10000"/>
              <a:gd name="connsiteY64" fmla="*/ 1349 h 10000"/>
              <a:gd name="connsiteX65" fmla="*/ 7383 w 10000"/>
              <a:gd name="connsiteY65" fmla="*/ 1128 h 10000"/>
              <a:gd name="connsiteX66" fmla="*/ 7204 w 10000"/>
              <a:gd name="connsiteY66" fmla="*/ 940 h 10000"/>
              <a:gd name="connsiteX67" fmla="*/ 7026 w 10000"/>
              <a:gd name="connsiteY67" fmla="*/ 784 h 10000"/>
              <a:gd name="connsiteX68" fmla="*/ 6847 w 10000"/>
              <a:gd name="connsiteY68" fmla="*/ 595 h 10000"/>
              <a:gd name="connsiteX69" fmla="*/ 6631 w 10000"/>
              <a:gd name="connsiteY69" fmla="*/ 471 h 10000"/>
              <a:gd name="connsiteX70" fmla="*/ 6416 w 10000"/>
              <a:gd name="connsiteY70" fmla="*/ 345 h 10000"/>
              <a:gd name="connsiteX71" fmla="*/ 6164 w 10000"/>
              <a:gd name="connsiteY71" fmla="*/ 220 h 10000"/>
              <a:gd name="connsiteX72" fmla="*/ 5914 w 10000"/>
              <a:gd name="connsiteY72" fmla="*/ 126 h 10000"/>
              <a:gd name="connsiteX73" fmla="*/ 5628 w 10000"/>
              <a:gd name="connsiteY73" fmla="*/ 62 h 10000"/>
              <a:gd name="connsiteX74" fmla="*/ 5341 w 10000"/>
              <a:gd name="connsiteY74" fmla="*/ 32 h 10000"/>
              <a:gd name="connsiteX75" fmla="*/ 5055 w 10000"/>
              <a:gd name="connsiteY75" fmla="*/ 0 h 10000"/>
              <a:gd name="connsiteX76" fmla="*/ 4766 w 10000"/>
              <a:gd name="connsiteY7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4766 w 10000"/>
              <a:gd name="connsiteY20" fmla="*/ 0 h 10000"/>
              <a:gd name="connsiteX21" fmla="*/ 4480 w 10000"/>
              <a:gd name="connsiteY21" fmla="*/ 32 h 10000"/>
              <a:gd name="connsiteX22" fmla="*/ 4193 w 10000"/>
              <a:gd name="connsiteY22" fmla="*/ 94 h 10000"/>
              <a:gd name="connsiteX23" fmla="*/ 3943 w 10000"/>
              <a:gd name="connsiteY23" fmla="*/ 188 h 10000"/>
              <a:gd name="connsiteX24" fmla="*/ 3692 w 10000"/>
              <a:gd name="connsiteY24" fmla="*/ 282 h 10000"/>
              <a:gd name="connsiteX25" fmla="*/ 3442 w 10000"/>
              <a:gd name="connsiteY25" fmla="*/ 407 h 10000"/>
              <a:gd name="connsiteX26" fmla="*/ 3190 w 10000"/>
              <a:gd name="connsiteY26" fmla="*/ 565 h 10000"/>
              <a:gd name="connsiteX27" fmla="*/ 3011 w 10000"/>
              <a:gd name="connsiteY27" fmla="*/ 721 h 10000"/>
              <a:gd name="connsiteX28" fmla="*/ 2796 w 10000"/>
              <a:gd name="connsiteY28" fmla="*/ 878 h 10000"/>
              <a:gd name="connsiteX29" fmla="*/ 2653 w 10000"/>
              <a:gd name="connsiteY29" fmla="*/ 1096 h 10000"/>
              <a:gd name="connsiteX30" fmla="*/ 2475 w 10000"/>
              <a:gd name="connsiteY30" fmla="*/ 1285 h 10000"/>
              <a:gd name="connsiteX31" fmla="*/ 2367 w 10000"/>
              <a:gd name="connsiteY31" fmla="*/ 1505 h 10000"/>
              <a:gd name="connsiteX32" fmla="*/ 2259 w 10000"/>
              <a:gd name="connsiteY32" fmla="*/ 1756 h 10000"/>
              <a:gd name="connsiteX33" fmla="*/ 2186 w 10000"/>
              <a:gd name="connsiteY33" fmla="*/ 1974 h 10000"/>
              <a:gd name="connsiteX34" fmla="*/ 2152 w 10000"/>
              <a:gd name="connsiteY34" fmla="*/ 2225 h 10000"/>
              <a:gd name="connsiteX35" fmla="*/ 2115 w 10000"/>
              <a:gd name="connsiteY35" fmla="*/ 2508 h 10000"/>
              <a:gd name="connsiteX36" fmla="*/ 2115 w 10000"/>
              <a:gd name="connsiteY36" fmla="*/ 3135 h 10000"/>
              <a:gd name="connsiteX37" fmla="*/ 0 w 10000"/>
              <a:gd name="connsiteY37" fmla="*/ 8433 h 10000"/>
              <a:gd name="connsiteX38" fmla="*/ 37 w 10000"/>
              <a:gd name="connsiteY38" fmla="*/ 8748 h 10000"/>
              <a:gd name="connsiteX39" fmla="*/ 144 w 10000"/>
              <a:gd name="connsiteY39" fmla="*/ 9028 h 10000"/>
              <a:gd name="connsiteX40" fmla="*/ 288 w 10000"/>
              <a:gd name="connsiteY40" fmla="*/ 9311 h 10000"/>
              <a:gd name="connsiteX41" fmla="*/ 502 w 10000"/>
              <a:gd name="connsiteY41" fmla="*/ 9531 h 10000"/>
              <a:gd name="connsiteX42" fmla="*/ 788 w 10000"/>
              <a:gd name="connsiteY42" fmla="*/ 9718 h 10000"/>
              <a:gd name="connsiteX43" fmla="*/ 1077 w 10000"/>
              <a:gd name="connsiteY43" fmla="*/ 9876 h 10000"/>
              <a:gd name="connsiteX44" fmla="*/ 1398 w 10000"/>
              <a:gd name="connsiteY44" fmla="*/ 9970 h 10000"/>
              <a:gd name="connsiteX45" fmla="*/ 1792 w 10000"/>
              <a:gd name="connsiteY45" fmla="*/ 10000 h 10000"/>
              <a:gd name="connsiteX46" fmla="*/ 8208 w 10000"/>
              <a:gd name="connsiteY46" fmla="*/ 10000 h 10000"/>
              <a:gd name="connsiteX47" fmla="*/ 8566 w 10000"/>
              <a:gd name="connsiteY47" fmla="*/ 9970 h 10000"/>
              <a:gd name="connsiteX48" fmla="*/ 8889 w 10000"/>
              <a:gd name="connsiteY48" fmla="*/ 9876 h 10000"/>
              <a:gd name="connsiteX49" fmla="*/ 9212 w 10000"/>
              <a:gd name="connsiteY49" fmla="*/ 9718 h 10000"/>
              <a:gd name="connsiteX50" fmla="*/ 9462 w 10000"/>
              <a:gd name="connsiteY50" fmla="*/ 9531 h 10000"/>
              <a:gd name="connsiteX51" fmla="*/ 9677 w 10000"/>
              <a:gd name="connsiteY51" fmla="*/ 9311 h 10000"/>
              <a:gd name="connsiteX52" fmla="*/ 9856 w 10000"/>
              <a:gd name="connsiteY52" fmla="*/ 9028 h 10000"/>
              <a:gd name="connsiteX53" fmla="*/ 9963 w 10000"/>
              <a:gd name="connsiteY53" fmla="*/ 8748 h 10000"/>
              <a:gd name="connsiteX54" fmla="*/ 10000 w 10000"/>
              <a:gd name="connsiteY54" fmla="*/ 8433 h 10000"/>
              <a:gd name="connsiteX55" fmla="*/ 7850 w 10000"/>
              <a:gd name="connsiteY55" fmla="*/ 3135 h 10000"/>
              <a:gd name="connsiteX56" fmla="*/ 7850 w 10000"/>
              <a:gd name="connsiteY56" fmla="*/ 2540 h 10000"/>
              <a:gd name="connsiteX57" fmla="*/ 7814 w 10000"/>
              <a:gd name="connsiteY57" fmla="*/ 2289 h 10000"/>
              <a:gd name="connsiteX58" fmla="*/ 7777 w 10000"/>
              <a:gd name="connsiteY58" fmla="*/ 2038 h 10000"/>
              <a:gd name="connsiteX59" fmla="*/ 7706 w 10000"/>
              <a:gd name="connsiteY59" fmla="*/ 1787 h 10000"/>
              <a:gd name="connsiteX60" fmla="*/ 7635 w 10000"/>
              <a:gd name="connsiteY60" fmla="*/ 1567 h 10000"/>
              <a:gd name="connsiteX61" fmla="*/ 7527 w 10000"/>
              <a:gd name="connsiteY61" fmla="*/ 1349 h 10000"/>
              <a:gd name="connsiteX62" fmla="*/ 7383 w 10000"/>
              <a:gd name="connsiteY62" fmla="*/ 1128 h 10000"/>
              <a:gd name="connsiteX63" fmla="*/ 7204 w 10000"/>
              <a:gd name="connsiteY63" fmla="*/ 940 h 10000"/>
              <a:gd name="connsiteX64" fmla="*/ 7026 w 10000"/>
              <a:gd name="connsiteY64" fmla="*/ 784 h 10000"/>
              <a:gd name="connsiteX65" fmla="*/ 6847 w 10000"/>
              <a:gd name="connsiteY65" fmla="*/ 595 h 10000"/>
              <a:gd name="connsiteX66" fmla="*/ 6631 w 10000"/>
              <a:gd name="connsiteY66" fmla="*/ 471 h 10000"/>
              <a:gd name="connsiteX67" fmla="*/ 6416 w 10000"/>
              <a:gd name="connsiteY67" fmla="*/ 345 h 10000"/>
              <a:gd name="connsiteX68" fmla="*/ 6164 w 10000"/>
              <a:gd name="connsiteY68" fmla="*/ 220 h 10000"/>
              <a:gd name="connsiteX69" fmla="*/ 5914 w 10000"/>
              <a:gd name="connsiteY69" fmla="*/ 126 h 10000"/>
              <a:gd name="connsiteX70" fmla="*/ 5628 w 10000"/>
              <a:gd name="connsiteY70" fmla="*/ 62 h 10000"/>
              <a:gd name="connsiteX71" fmla="*/ 5341 w 10000"/>
              <a:gd name="connsiteY71" fmla="*/ 32 h 10000"/>
              <a:gd name="connsiteX72" fmla="*/ 5055 w 10000"/>
              <a:gd name="connsiteY72" fmla="*/ 0 h 10000"/>
              <a:gd name="connsiteX73" fmla="*/ 4766 w 10000"/>
              <a:gd name="connsiteY7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000" h="10000" extrusionOk="0">
                <a:moveTo>
                  <a:pt x="5055" y="1254"/>
                </a:moveTo>
                <a:lnTo>
                  <a:pt x="5341" y="1285"/>
                </a:lnTo>
                <a:lnTo>
                  <a:pt x="5591" y="1379"/>
                </a:lnTo>
                <a:lnTo>
                  <a:pt x="5807" y="1505"/>
                </a:lnTo>
                <a:lnTo>
                  <a:pt x="6022" y="1629"/>
                </a:lnTo>
                <a:lnTo>
                  <a:pt x="6201" y="1818"/>
                </a:lnTo>
                <a:cubicBezTo>
                  <a:pt x="6237" y="1891"/>
                  <a:pt x="6272" y="1965"/>
                  <a:pt x="6308" y="2038"/>
                </a:cubicBezTo>
                <a:lnTo>
                  <a:pt x="6380" y="2257"/>
                </a:lnTo>
                <a:cubicBezTo>
                  <a:pt x="6392" y="2340"/>
                  <a:pt x="6404" y="2424"/>
                  <a:pt x="6416" y="2508"/>
                </a:cubicBezTo>
                <a:lnTo>
                  <a:pt x="6416" y="3135"/>
                </a:lnTo>
                <a:lnTo>
                  <a:pt x="3549" y="3135"/>
                </a:lnTo>
                <a:lnTo>
                  <a:pt x="3549" y="2508"/>
                </a:lnTo>
                <a:cubicBezTo>
                  <a:pt x="3561" y="2413"/>
                  <a:pt x="3572" y="2319"/>
                  <a:pt x="3584" y="2225"/>
                </a:cubicBezTo>
                <a:lnTo>
                  <a:pt x="3692" y="2006"/>
                </a:lnTo>
                <a:lnTo>
                  <a:pt x="3836" y="1787"/>
                </a:lnTo>
                <a:lnTo>
                  <a:pt x="4015" y="1599"/>
                </a:lnTo>
                <a:lnTo>
                  <a:pt x="4230" y="1441"/>
                </a:lnTo>
                <a:lnTo>
                  <a:pt x="4480" y="1349"/>
                </a:lnTo>
                <a:lnTo>
                  <a:pt x="4766" y="1254"/>
                </a:lnTo>
                <a:lnTo>
                  <a:pt x="5055" y="1254"/>
                </a:lnTo>
                <a:close/>
                <a:moveTo>
                  <a:pt x="4766" y="0"/>
                </a:moveTo>
                <a:lnTo>
                  <a:pt x="4480" y="32"/>
                </a:lnTo>
                <a:lnTo>
                  <a:pt x="4193" y="94"/>
                </a:lnTo>
                <a:lnTo>
                  <a:pt x="3943" y="188"/>
                </a:lnTo>
                <a:lnTo>
                  <a:pt x="3692" y="282"/>
                </a:lnTo>
                <a:lnTo>
                  <a:pt x="3442" y="407"/>
                </a:lnTo>
                <a:lnTo>
                  <a:pt x="3190" y="565"/>
                </a:lnTo>
                <a:lnTo>
                  <a:pt x="3011" y="721"/>
                </a:lnTo>
                <a:lnTo>
                  <a:pt x="2796" y="878"/>
                </a:lnTo>
                <a:lnTo>
                  <a:pt x="2653" y="1096"/>
                </a:lnTo>
                <a:lnTo>
                  <a:pt x="2475" y="1285"/>
                </a:lnTo>
                <a:lnTo>
                  <a:pt x="2367" y="1505"/>
                </a:lnTo>
                <a:lnTo>
                  <a:pt x="2259" y="1756"/>
                </a:lnTo>
                <a:cubicBezTo>
                  <a:pt x="2235" y="1829"/>
                  <a:pt x="2210" y="1901"/>
                  <a:pt x="2186" y="1974"/>
                </a:cubicBezTo>
                <a:cubicBezTo>
                  <a:pt x="2175" y="2058"/>
                  <a:pt x="2163" y="2141"/>
                  <a:pt x="2152" y="2225"/>
                </a:cubicBezTo>
                <a:cubicBezTo>
                  <a:pt x="2140" y="2319"/>
                  <a:pt x="2127" y="2413"/>
                  <a:pt x="2115" y="2508"/>
                </a:cubicBezTo>
                <a:lnTo>
                  <a:pt x="2115" y="3135"/>
                </a:lnTo>
                <a:lnTo>
                  <a:pt x="0" y="8433"/>
                </a:lnTo>
                <a:cubicBezTo>
                  <a:pt x="12" y="8538"/>
                  <a:pt x="25" y="8643"/>
                  <a:pt x="37" y="8748"/>
                </a:cubicBezTo>
                <a:cubicBezTo>
                  <a:pt x="73" y="8841"/>
                  <a:pt x="108" y="8935"/>
                  <a:pt x="144" y="9028"/>
                </a:cubicBezTo>
                <a:lnTo>
                  <a:pt x="288" y="9311"/>
                </a:lnTo>
                <a:lnTo>
                  <a:pt x="502" y="9531"/>
                </a:lnTo>
                <a:lnTo>
                  <a:pt x="788" y="9718"/>
                </a:lnTo>
                <a:lnTo>
                  <a:pt x="1077" y="9876"/>
                </a:lnTo>
                <a:lnTo>
                  <a:pt x="1398" y="9970"/>
                </a:lnTo>
                <a:lnTo>
                  <a:pt x="1792" y="10000"/>
                </a:lnTo>
                <a:lnTo>
                  <a:pt x="8208" y="10000"/>
                </a:lnTo>
                <a:lnTo>
                  <a:pt x="8566" y="9970"/>
                </a:lnTo>
                <a:lnTo>
                  <a:pt x="8889" y="9876"/>
                </a:lnTo>
                <a:lnTo>
                  <a:pt x="9212" y="9718"/>
                </a:lnTo>
                <a:lnTo>
                  <a:pt x="9462" y="9531"/>
                </a:lnTo>
                <a:lnTo>
                  <a:pt x="9677" y="9311"/>
                </a:lnTo>
                <a:cubicBezTo>
                  <a:pt x="9737" y="9217"/>
                  <a:pt x="9796" y="9122"/>
                  <a:pt x="9856" y="9028"/>
                </a:cubicBezTo>
                <a:cubicBezTo>
                  <a:pt x="9892" y="8935"/>
                  <a:pt x="9927" y="8841"/>
                  <a:pt x="9963" y="8748"/>
                </a:cubicBezTo>
                <a:cubicBezTo>
                  <a:pt x="9975" y="8643"/>
                  <a:pt x="9988" y="8538"/>
                  <a:pt x="10000" y="8433"/>
                </a:cubicBezTo>
                <a:lnTo>
                  <a:pt x="7850" y="3135"/>
                </a:lnTo>
                <a:lnTo>
                  <a:pt x="7850" y="2540"/>
                </a:lnTo>
                <a:cubicBezTo>
                  <a:pt x="7838" y="2456"/>
                  <a:pt x="7826" y="2372"/>
                  <a:pt x="7814" y="2289"/>
                </a:cubicBezTo>
                <a:cubicBezTo>
                  <a:pt x="7802" y="2205"/>
                  <a:pt x="7789" y="2122"/>
                  <a:pt x="7777" y="2038"/>
                </a:cubicBezTo>
                <a:cubicBezTo>
                  <a:pt x="7753" y="1954"/>
                  <a:pt x="7730" y="1871"/>
                  <a:pt x="7706" y="1787"/>
                </a:cubicBezTo>
                <a:cubicBezTo>
                  <a:pt x="7682" y="1714"/>
                  <a:pt x="7659" y="1640"/>
                  <a:pt x="7635" y="1567"/>
                </a:cubicBezTo>
                <a:lnTo>
                  <a:pt x="7527" y="1349"/>
                </a:lnTo>
                <a:lnTo>
                  <a:pt x="7383" y="1128"/>
                </a:lnTo>
                <a:lnTo>
                  <a:pt x="7204" y="940"/>
                </a:lnTo>
                <a:lnTo>
                  <a:pt x="7026" y="784"/>
                </a:lnTo>
                <a:lnTo>
                  <a:pt x="6847" y="595"/>
                </a:lnTo>
                <a:lnTo>
                  <a:pt x="6631" y="471"/>
                </a:lnTo>
                <a:lnTo>
                  <a:pt x="6416" y="345"/>
                </a:lnTo>
                <a:lnTo>
                  <a:pt x="6164" y="220"/>
                </a:lnTo>
                <a:lnTo>
                  <a:pt x="5914" y="126"/>
                </a:lnTo>
                <a:lnTo>
                  <a:pt x="5628" y="62"/>
                </a:lnTo>
                <a:lnTo>
                  <a:pt x="5341" y="32"/>
                </a:lnTo>
                <a:lnTo>
                  <a:pt x="5055" y="0"/>
                </a:lnTo>
                <a:lnTo>
                  <a:pt x="4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6062A06-664C-2851-9A07-9E86497A8FD4}"/>
              </a:ext>
            </a:extLst>
          </p:cNvPr>
          <p:cNvGrpSpPr/>
          <p:nvPr/>
        </p:nvGrpSpPr>
        <p:grpSpPr>
          <a:xfrm>
            <a:off x="764002" y="1405900"/>
            <a:ext cx="331459" cy="333375"/>
            <a:chOff x="741852" y="1404559"/>
            <a:chExt cx="331459" cy="33337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0C291D8-0425-A83C-7899-A21C7F08298C}"/>
                </a:ext>
              </a:extLst>
            </p:cNvPr>
            <p:cNvSpPr/>
            <p:nvPr/>
          </p:nvSpPr>
          <p:spPr>
            <a:xfrm>
              <a:off x="741852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Google Shape;118;p7">
              <a:extLst>
                <a:ext uri="{FF2B5EF4-FFF2-40B4-BE49-F238E27FC236}">
                  <a16:creationId xmlns:a16="http://schemas.microsoft.com/office/drawing/2014/main" id="{A3925317-DCC9-067F-5975-86E0DB7CDD42}"/>
                </a:ext>
              </a:extLst>
            </p:cNvPr>
            <p:cNvSpPr/>
            <p:nvPr/>
          </p:nvSpPr>
          <p:spPr>
            <a:xfrm>
              <a:off x="795721" y="1464203"/>
              <a:ext cx="157870" cy="158415"/>
            </a:xfrm>
            <a:custGeom>
              <a:avLst/>
              <a:gdLst>
                <a:gd name="connsiteX0" fmla="*/ 8848 w 10000"/>
                <a:gd name="connsiteY0" fmla="*/ 7130 h 9996"/>
                <a:gd name="connsiteX1" fmla="*/ 7157 w 10000"/>
                <a:gd name="connsiteY1" fmla="*/ 8814 h 9996"/>
                <a:gd name="connsiteX2" fmla="*/ 8848 w 10000"/>
                <a:gd name="connsiteY2" fmla="*/ 7130 h 9996"/>
                <a:gd name="connsiteX3" fmla="*/ 8956 w 10000"/>
                <a:gd name="connsiteY3" fmla="*/ 1075 h 9996"/>
                <a:gd name="connsiteX4" fmla="*/ 8956 w 10000"/>
                <a:gd name="connsiteY4" fmla="*/ 6055 h 9996"/>
                <a:gd name="connsiteX5" fmla="*/ 6511 w 10000"/>
                <a:gd name="connsiteY5" fmla="*/ 6055 h 9996"/>
                <a:gd name="connsiteX6" fmla="*/ 6403 w 10000"/>
                <a:gd name="connsiteY6" fmla="*/ 6092 h 9996"/>
                <a:gd name="connsiteX7" fmla="*/ 6223 w 10000"/>
                <a:gd name="connsiteY7" fmla="*/ 6199 h 9996"/>
                <a:gd name="connsiteX8" fmla="*/ 6115 w 10000"/>
                <a:gd name="connsiteY8" fmla="*/ 6378 h 9996"/>
                <a:gd name="connsiteX9" fmla="*/ 6079 w 10000"/>
                <a:gd name="connsiteY9" fmla="*/ 6486 h 9996"/>
                <a:gd name="connsiteX10" fmla="*/ 6079 w 10000"/>
                <a:gd name="connsiteY10" fmla="*/ 6594 h 9996"/>
                <a:gd name="connsiteX11" fmla="*/ 6079 w 10000"/>
                <a:gd name="connsiteY11" fmla="*/ 8921 h 9996"/>
                <a:gd name="connsiteX12" fmla="*/ 1044 w 10000"/>
                <a:gd name="connsiteY12" fmla="*/ 8921 h 9996"/>
                <a:gd name="connsiteX13" fmla="*/ 1044 w 10000"/>
                <a:gd name="connsiteY13" fmla="*/ 1075 h 9996"/>
                <a:gd name="connsiteX14" fmla="*/ 8956 w 10000"/>
                <a:gd name="connsiteY14" fmla="*/ 1075 h 9996"/>
                <a:gd name="connsiteX15" fmla="*/ 828 w 10000"/>
                <a:gd name="connsiteY15" fmla="*/ 0 h 9996"/>
                <a:gd name="connsiteX16" fmla="*/ 648 w 10000"/>
                <a:gd name="connsiteY16" fmla="*/ 71 h 9996"/>
                <a:gd name="connsiteX17" fmla="*/ 467 w 10000"/>
                <a:gd name="connsiteY17" fmla="*/ 179 h 9996"/>
                <a:gd name="connsiteX18" fmla="*/ 288 w 10000"/>
                <a:gd name="connsiteY18" fmla="*/ 286 h 9996"/>
                <a:gd name="connsiteX19" fmla="*/ 179 w 10000"/>
                <a:gd name="connsiteY19" fmla="*/ 465 h 9996"/>
                <a:gd name="connsiteX20" fmla="*/ 71 w 10000"/>
                <a:gd name="connsiteY20" fmla="*/ 644 h 9996"/>
                <a:gd name="connsiteX21" fmla="*/ 0 w 10000"/>
                <a:gd name="connsiteY21" fmla="*/ 859 h 9996"/>
                <a:gd name="connsiteX22" fmla="*/ 0 w 10000"/>
                <a:gd name="connsiteY22" fmla="*/ 1075 h 9996"/>
                <a:gd name="connsiteX23" fmla="*/ 0 w 10000"/>
                <a:gd name="connsiteY23" fmla="*/ 8921 h 9996"/>
                <a:gd name="connsiteX24" fmla="*/ 0 w 10000"/>
                <a:gd name="connsiteY24" fmla="*/ 9137 h 9996"/>
                <a:gd name="connsiteX25" fmla="*/ 71 w 10000"/>
                <a:gd name="connsiteY25" fmla="*/ 9316 h 9996"/>
                <a:gd name="connsiteX26" fmla="*/ 179 w 10000"/>
                <a:gd name="connsiteY26" fmla="*/ 9494 h 9996"/>
                <a:gd name="connsiteX27" fmla="*/ 288 w 10000"/>
                <a:gd name="connsiteY27" fmla="*/ 9675 h 9996"/>
                <a:gd name="connsiteX28" fmla="*/ 467 w 10000"/>
                <a:gd name="connsiteY28" fmla="*/ 9783 h 9996"/>
                <a:gd name="connsiteX29" fmla="*/ 648 w 10000"/>
                <a:gd name="connsiteY29" fmla="*/ 9890 h 9996"/>
                <a:gd name="connsiteX30" fmla="*/ 828 w 10000"/>
                <a:gd name="connsiteY30" fmla="*/ 9961 h 9996"/>
                <a:gd name="connsiteX31" fmla="*/ 1044 w 10000"/>
                <a:gd name="connsiteY31" fmla="*/ 9996 h 9996"/>
                <a:gd name="connsiteX32" fmla="*/ 7049 w 10000"/>
                <a:gd name="connsiteY32" fmla="*/ 9996 h 9996"/>
                <a:gd name="connsiteX33" fmla="*/ 7266 w 10000"/>
                <a:gd name="connsiteY33" fmla="*/ 9961 h 9996"/>
                <a:gd name="connsiteX34" fmla="*/ 7482 w 10000"/>
                <a:gd name="connsiteY34" fmla="*/ 9890 h 9996"/>
                <a:gd name="connsiteX35" fmla="*/ 7661 w 10000"/>
                <a:gd name="connsiteY35" fmla="*/ 9817 h 9996"/>
                <a:gd name="connsiteX36" fmla="*/ 7806 w 10000"/>
                <a:gd name="connsiteY36" fmla="*/ 9675 h 9996"/>
                <a:gd name="connsiteX37" fmla="*/ 9712 w 10000"/>
                <a:gd name="connsiteY37" fmla="*/ 7810 h 9996"/>
                <a:gd name="connsiteX38" fmla="*/ 9821 w 10000"/>
                <a:gd name="connsiteY38" fmla="*/ 7632 h 9996"/>
                <a:gd name="connsiteX39" fmla="*/ 9929 w 10000"/>
                <a:gd name="connsiteY39" fmla="*/ 7453 h 9996"/>
                <a:gd name="connsiteX40" fmla="*/ 10000 w 10000"/>
                <a:gd name="connsiteY40" fmla="*/ 7238 h 9996"/>
                <a:gd name="connsiteX41" fmla="*/ 10000 w 10000"/>
                <a:gd name="connsiteY41" fmla="*/ 7022 h 9996"/>
                <a:gd name="connsiteX42" fmla="*/ 10000 w 10000"/>
                <a:gd name="connsiteY42" fmla="*/ 1075 h 9996"/>
                <a:gd name="connsiteX43" fmla="*/ 10000 w 10000"/>
                <a:gd name="connsiteY43" fmla="*/ 859 h 9996"/>
                <a:gd name="connsiteX44" fmla="*/ 9929 w 10000"/>
                <a:gd name="connsiteY44" fmla="*/ 644 h 9996"/>
                <a:gd name="connsiteX45" fmla="*/ 9821 w 10000"/>
                <a:gd name="connsiteY45" fmla="*/ 465 h 9996"/>
                <a:gd name="connsiteX46" fmla="*/ 9712 w 10000"/>
                <a:gd name="connsiteY46" fmla="*/ 286 h 9996"/>
                <a:gd name="connsiteX47" fmla="*/ 9533 w 10000"/>
                <a:gd name="connsiteY47" fmla="*/ 179 h 9996"/>
                <a:gd name="connsiteX48" fmla="*/ 9352 w 10000"/>
                <a:gd name="connsiteY48" fmla="*/ 71 h 9996"/>
                <a:gd name="connsiteX49" fmla="*/ 9172 w 10000"/>
                <a:gd name="connsiteY49" fmla="*/ 0 h 9996"/>
                <a:gd name="connsiteX50" fmla="*/ 828 w 10000"/>
                <a:gd name="connsiteY50" fmla="*/ 0 h 9996"/>
                <a:gd name="connsiteX0" fmla="*/ 8956 w 10000"/>
                <a:gd name="connsiteY0" fmla="*/ 1075 h 10000"/>
                <a:gd name="connsiteX1" fmla="*/ 8956 w 10000"/>
                <a:gd name="connsiteY1" fmla="*/ 6057 h 10000"/>
                <a:gd name="connsiteX2" fmla="*/ 6511 w 10000"/>
                <a:gd name="connsiteY2" fmla="*/ 6057 h 10000"/>
                <a:gd name="connsiteX3" fmla="*/ 6403 w 10000"/>
                <a:gd name="connsiteY3" fmla="*/ 6094 h 10000"/>
                <a:gd name="connsiteX4" fmla="*/ 6223 w 10000"/>
                <a:gd name="connsiteY4" fmla="*/ 6201 h 10000"/>
                <a:gd name="connsiteX5" fmla="*/ 6115 w 10000"/>
                <a:gd name="connsiteY5" fmla="*/ 6381 h 10000"/>
                <a:gd name="connsiteX6" fmla="*/ 6079 w 10000"/>
                <a:gd name="connsiteY6" fmla="*/ 6489 h 10000"/>
                <a:gd name="connsiteX7" fmla="*/ 6079 w 10000"/>
                <a:gd name="connsiteY7" fmla="*/ 6597 h 10000"/>
                <a:gd name="connsiteX8" fmla="*/ 6079 w 10000"/>
                <a:gd name="connsiteY8" fmla="*/ 8925 h 10000"/>
                <a:gd name="connsiteX9" fmla="*/ 1044 w 10000"/>
                <a:gd name="connsiteY9" fmla="*/ 8925 h 10000"/>
                <a:gd name="connsiteX10" fmla="*/ 1044 w 10000"/>
                <a:gd name="connsiteY10" fmla="*/ 1075 h 10000"/>
                <a:gd name="connsiteX11" fmla="*/ 8956 w 10000"/>
                <a:gd name="connsiteY11" fmla="*/ 1075 h 10000"/>
                <a:gd name="connsiteX12" fmla="*/ 828 w 10000"/>
                <a:gd name="connsiteY12" fmla="*/ 0 h 10000"/>
                <a:gd name="connsiteX13" fmla="*/ 648 w 10000"/>
                <a:gd name="connsiteY13" fmla="*/ 71 h 10000"/>
                <a:gd name="connsiteX14" fmla="*/ 467 w 10000"/>
                <a:gd name="connsiteY14" fmla="*/ 179 h 10000"/>
                <a:gd name="connsiteX15" fmla="*/ 288 w 10000"/>
                <a:gd name="connsiteY15" fmla="*/ 286 h 10000"/>
                <a:gd name="connsiteX16" fmla="*/ 179 w 10000"/>
                <a:gd name="connsiteY16" fmla="*/ 465 h 10000"/>
                <a:gd name="connsiteX17" fmla="*/ 71 w 10000"/>
                <a:gd name="connsiteY17" fmla="*/ 644 h 10000"/>
                <a:gd name="connsiteX18" fmla="*/ 0 w 10000"/>
                <a:gd name="connsiteY18" fmla="*/ 859 h 10000"/>
                <a:gd name="connsiteX19" fmla="*/ 0 w 10000"/>
                <a:gd name="connsiteY19" fmla="*/ 1075 h 10000"/>
                <a:gd name="connsiteX20" fmla="*/ 0 w 10000"/>
                <a:gd name="connsiteY20" fmla="*/ 8925 h 10000"/>
                <a:gd name="connsiteX21" fmla="*/ 0 w 10000"/>
                <a:gd name="connsiteY21" fmla="*/ 9141 h 10000"/>
                <a:gd name="connsiteX22" fmla="*/ 71 w 10000"/>
                <a:gd name="connsiteY22" fmla="*/ 9320 h 10000"/>
                <a:gd name="connsiteX23" fmla="*/ 179 w 10000"/>
                <a:gd name="connsiteY23" fmla="*/ 9498 h 10000"/>
                <a:gd name="connsiteX24" fmla="*/ 288 w 10000"/>
                <a:gd name="connsiteY24" fmla="*/ 9679 h 10000"/>
                <a:gd name="connsiteX25" fmla="*/ 467 w 10000"/>
                <a:gd name="connsiteY25" fmla="*/ 9787 h 10000"/>
                <a:gd name="connsiteX26" fmla="*/ 648 w 10000"/>
                <a:gd name="connsiteY26" fmla="*/ 9894 h 10000"/>
                <a:gd name="connsiteX27" fmla="*/ 828 w 10000"/>
                <a:gd name="connsiteY27" fmla="*/ 9965 h 10000"/>
                <a:gd name="connsiteX28" fmla="*/ 1044 w 10000"/>
                <a:gd name="connsiteY28" fmla="*/ 10000 h 10000"/>
                <a:gd name="connsiteX29" fmla="*/ 7049 w 10000"/>
                <a:gd name="connsiteY29" fmla="*/ 10000 h 10000"/>
                <a:gd name="connsiteX30" fmla="*/ 7266 w 10000"/>
                <a:gd name="connsiteY30" fmla="*/ 9965 h 10000"/>
                <a:gd name="connsiteX31" fmla="*/ 7482 w 10000"/>
                <a:gd name="connsiteY31" fmla="*/ 9894 h 10000"/>
                <a:gd name="connsiteX32" fmla="*/ 7661 w 10000"/>
                <a:gd name="connsiteY32" fmla="*/ 9821 h 10000"/>
                <a:gd name="connsiteX33" fmla="*/ 7806 w 10000"/>
                <a:gd name="connsiteY33" fmla="*/ 9679 h 10000"/>
                <a:gd name="connsiteX34" fmla="*/ 9712 w 10000"/>
                <a:gd name="connsiteY34" fmla="*/ 7813 h 10000"/>
                <a:gd name="connsiteX35" fmla="*/ 9821 w 10000"/>
                <a:gd name="connsiteY35" fmla="*/ 7635 h 10000"/>
                <a:gd name="connsiteX36" fmla="*/ 9929 w 10000"/>
                <a:gd name="connsiteY36" fmla="*/ 7456 h 10000"/>
                <a:gd name="connsiteX37" fmla="*/ 10000 w 10000"/>
                <a:gd name="connsiteY37" fmla="*/ 7241 h 10000"/>
                <a:gd name="connsiteX38" fmla="*/ 10000 w 10000"/>
                <a:gd name="connsiteY38" fmla="*/ 7025 h 10000"/>
                <a:gd name="connsiteX39" fmla="*/ 10000 w 10000"/>
                <a:gd name="connsiteY39" fmla="*/ 1075 h 10000"/>
                <a:gd name="connsiteX40" fmla="*/ 10000 w 10000"/>
                <a:gd name="connsiteY40" fmla="*/ 859 h 10000"/>
                <a:gd name="connsiteX41" fmla="*/ 9929 w 10000"/>
                <a:gd name="connsiteY41" fmla="*/ 644 h 10000"/>
                <a:gd name="connsiteX42" fmla="*/ 9821 w 10000"/>
                <a:gd name="connsiteY42" fmla="*/ 465 h 10000"/>
                <a:gd name="connsiteX43" fmla="*/ 9712 w 10000"/>
                <a:gd name="connsiteY43" fmla="*/ 286 h 10000"/>
                <a:gd name="connsiteX44" fmla="*/ 9533 w 10000"/>
                <a:gd name="connsiteY44" fmla="*/ 179 h 10000"/>
                <a:gd name="connsiteX45" fmla="*/ 9352 w 10000"/>
                <a:gd name="connsiteY45" fmla="*/ 71 h 10000"/>
                <a:gd name="connsiteX46" fmla="*/ 9172 w 10000"/>
                <a:gd name="connsiteY46" fmla="*/ 0 h 10000"/>
                <a:gd name="connsiteX47" fmla="*/ 828 w 10000"/>
                <a:gd name="connsiteY47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6489 h 10000"/>
                <a:gd name="connsiteX6" fmla="*/ 6079 w 10000"/>
                <a:gd name="connsiteY6" fmla="*/ 6597 h 10000"/>
                <a:gd name="connsiteX7" fmla="*/ 6079 w 10000"/>
                <a:gd name="connsiteY7" fmla="*/ 8925 h 10000"/>
                <a:gd name="connsiteX8" fmla="*/ 1044 w 10000"/>
                <a:gd name="connsiteY8" fmla="*/ 8925 h 10000"/>
                <a:gd name="connsiteX9" fmla="*/ 1044 w 10000"/>
                <a:gd name="connsiteY9" fmla="*/ 1075 h 10000"/>
                <a:gd name="connsiteX10" fmla="*/ 8956 w 10000"/>
                <a:gd name="connsiteY10" fmla="*/ 1075 h 10000"/>
                <a:gd name="connsiteX11" fmla="*/ 828 w 10000"/>
                <a:gd name="connsiteY11" fmla="*/ 0 h 10000"/>
                <a:gd name="connsiteX12" fmla="*/ 648 w 10000"/>
                <a:gd name="connsiteY12" fmla="*/ 71 h 10000"/>
                <a:gd name="connsiteX13" fmla="*/ 467 w 10000"/>
                <a:gd name="connsiteY13" fmla="*/ 179 h 10000"/>
                <a:gd name="connsiteX14" fmla="*/ 288 w 10000"/>
                <a:gd name="connsiteY14" fmla="*/ 286 h 10000"/>
                <a:gd name="connsiteX15" fmla="*/ 179 w 10000"/>
                <a:gd name="connsiteY15" fmla="*/ 465 h 10000"/>
                <a:gd name="connsiteX16" fmla="*/ 71 w 10000"/>
                <a:gd name="connsiteY16" fmla="*/ 644 h 10000"/>
                <a:gd name="connsiteX17" fmla="*/ 0 w 10000"/>
                <a:gd name="connsiteY17" fmla="*/ 859 h 10000"/>
                <a:gd name="connsiteX18" fmla="*/ 0 w 10000"/>
                <a:gd name="connsiteY18" fmla="*/ 1075 h 10000"/>
                <a:gd name="connsiteX19" fmla="*/ 0 w 10000"/>
                <a:gd name="connsiteY19" fmla="*/ 8925 h 10000"/>
                <a:gd name="connsiteX20" fmla="*/ 0 w 10000"/>
                <a:gd name="connsiteY20" fmla="*/ 9141 h 10000"/>
                <a:gd name="connsiteX21" fmla="*/ 71 w 10000"/>
                <a:gd name="connsiteY21" fmla="*/ 9320 h 10000"/>
                <a:gd name="connsiteX22" fmla="*/ 179 w 10000"/>
                <a:gd name="connsiteY22" fmla="*/ 9498 h 10000"/>
                <a:gd name="connsiteX23" fmla="*/ 288 w 10000"/>
                <a:gd name="connsiteY23" fmla="*/ 9679 h 10000"/>
                <a:gd name="connsiteX24" fmla="*/ 467 w 10000"/>
                <a:gd name="connsiteY24" fmla="*/ 9787 h 10000"/>
                <a:gd name="connsiteX25" fmla="*/ 648 w 10000"/>
                <a:gd name="connsiteY25" fmla="*/ 9894 h 10000"/>
                <a:gd name="connsiteX26" fmla="*/ 828 w 10000"/>
                <a:gd name="connsiteY26" fmla="*/ 9965 h 10000"/>
                <a:gd name="connsiteX27" fmla="*/ 1044 w 10000"/>
                <a:gd name="connsiteY27" fmla="*/ 10000 h 10000"/>
                <a:gd name="connsiteX28" fmla="*/ 7049 w 10000"/>
                <a:gd name="connsiteY28" fmla="*/ 10000 h 10000"/>
                <a:gd name="connsiteX29" fmla="*/ 7266 w 10000"/>
                <a:gd name="connsiteY29" fmla="*/ 9965 h 10000"/>
                <a:gd name="connsiteX30" fmla="*/ 7482 w 10000"/>
                <a:gd name="connsiteY30" fmla="*/ 9894 h 10000"/>
                <a:gd name="connsiteX31" fmla="*/ 7661 w 10000"/>
                <a:gd name="connsiteY31" fmla="*/ 9821 h 10000"/>
                <a:gd name="connsiteX32" fmla="*/ 7806 w 10000"/>
                <a:gd name="connsiteY32" fmla="*/ 9679 h 10000"/>
                <a:gd name="connsiteX33" fmla="*/ 9712 w 10000"/>
                <a:gd name="connsiteY33" fmla="*/ 7813 h 10000"/>
                <a:gd name="connsiteX34" fmla="*/ 9821 w 10000"/>
                <a:gd name="connsiteY34" fmla="*/ 7635 h 10000"/>
                <a:gd name="connsiteX35" fmla="*/ 9929 w 10000"/>
                <a:gd name="connsiteY35" fmla="*/ 7456 h 10000"/>
                <a:gd name="connsiteX36" fmla="*/ 10000 w 10000"/>
                <a:gd name="connsiteY36" fmla="*/ 7241 h 10000"/>
                <a:gd name="connsiteX37" fmla="*/ 10000 w 10000"/>
                <a:gd name="connsiteY37" fmla="*/ 7025 h 10000"/>
                <a:gd name="connsiteX38" fmla="*/ 10000 w 10000"/>
                <a:gd name="connsiteY38" fmla="*/ 1075 h 10000"/>
                <a:gd name="connsiteX39" fmla="*/ 10000 w 10000"/>
                <a:gd name="connsiteY39" fmla="*/ 859 h 10000"/>
                <a:gd name="connsiteX40" fmla="*/ 9929 w 10000"/>
                <a:gd name="connsiteY40" fmla="*/ 644 h 10000"/>
                <a:gd name="connsiteX41" fmla="*/ 9821 w 10000"/>
                <a:gd name="connsiteY41" fmla="*/ 465 h 10000"/>
                <a:gd name="connsiteX42" fmla="*/ 9712 w 10000"/>
                <a:gd name="connsiteY42" fmla="*/ 286 h 10000"/>
                <a:gd name="connsiteX43" fmla="*/ 9533 w 10000"/>
                <a:gd name="connsiteY43" fmla="*/ 179 h 10000"/>
                <a:gd name="connsiteX44" fmla="*/ 9352 w 10000"/>
                <a:gd name="connsiteY44" fmla="*/ 71 h 10000"/>
                <a:gd name="connsiteX45" fmla="*/ 9172 w 10000"/>
                <a:gd name="connsiteY45" fmla="*/ 0 h 10000"/>
                <a:gd name="connsiteX46" fmla="*/ 828 w 10000"/>
                <a:gd name="connsiteY46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6489 h 10000"/>
                <a:gd name="connsiteX6" fmla="*/ 6079 w 10000"/>
                <a:gd name="connsiteY6" fmla="*/ 8925 h 10000"/>
                <a:gd name="connsiteX7" fmla="*/ 1044 w 10000"/>
                <a:gd name="connsiteY7" fmla="*/ 8925 h 10000"/>
                <a:gd name="connsiteX8" fmla="*/ 1044 w 10000"/>
                <a:gd name="connsiteY8" fmla="*/ 1075 h 10000"/>
                <a:gd name="connsiteX9" fmla="*/ 8956 w 10000"/>
                <a:gd name="connsiteY9" fmla="*/ 1075 h 10000"/>
                <a:gd name="connsiteX10" fmla="*/ 828 w 10000"/>
                <a:gd name="connsiteY10" fmla="*/ 0 h 10000"/>
                <a:gd name="connsiteX11" fmla="*/ 648 w 10000"/>
                <a:gd name="connsiteY11" fmla="*/ 71 h 10000"/>
                <a:gd name="connsiteX12" fmla="*/ 467 w 10000"/>
                <a:gd name="connsiteY12" fmla="*/ 179 h 10000"/>
                <a:gd name="connsiteX13" fmla="*/ 288 w 10000"/>
                <a:gd name="connsiteY13" fmla="*/ 286 h 10000"/>
                <a:gd name="connsiteX14" fmla="*/ 179 w 10000"/>
                <a:gd name="connsiteY14" fmla="*/ 465 h 10000"/>
                <a:gd name="connsiteX15" fmla="*/ 71 w 10000"/>
                <a:gd name="connsiteY15" fmla="*/ 644 h 10000"/>
                <a:gd name="connsiteX16" fmla="*/ 0 w 10000"/>
                <a:gd name="connsiteY16" fmla="*/ 859 h 10000"/>
                <a:gd name="connsiteX17" fmla="*/ 0 w 10000"/>
                <a:gd name="connsiteY17" fmla="*/ 1075 h 10000"/>
                <a:gd name="connsiteX18" fmla="*/ 0 w 10000"/>
                <a:gd name="connsiteY18" fmla="*/ 8925 h 10000"/>
                <a:gd name="connsiteX19" fmla="*/ 0 w 10000"/>
                <a:gd name="connsiteY19" fmla="*/ 9141 h 10000"/>
                <a:gd name="connsiteX20" fmla="*/ 71 w 10000"/>
                <a:gd name="connsiteY20" fmla="*/ 9320 h 10000"/>
                <a:gd name="connsiteX21" fmla="*/ 179 w 10000"/>
                <a:gd name="connsiteY21" fmla="*/ 9498 h 10000"/>
                <a:gd name="connsiteX22" fmla="*/ 288 w 10000"/>
                <a:gd name="connsiteY22" fmla="*/ 9679 h 10000"/>
                <a:gd name="connsiteX23" fmla="*/ 467 w 10000"/>
                <a:gd name="connsiteY23" fmla="*/ 9787 h 10000"/>
                <a:gd name="connsiteX24" fmla="*/ 648 w 10000"/>
                <a:gd name="connsiteY24" fmla="*/ 9894 h 10000"/>
                <a:gd name="connsiteX25" fmla="*/ 828 w 10000"/>
                <a:gd name="connsiteY25" fmla="*/ 9965 h 10000"/>
                <a:gd name="connsiteX26" fmla="*/ 1044 w 10000"/>
                <a:gd name="connsiteY26" fmla="*/ 10000 h 10000"/>
                <a:gd name="connsiteX27" fmla="*/ 7049 w 10000"/>
                <a:gd name="connsiteY27" fmla="*/ 10000 h 10000"/>
                <a:gd name="connsiteX28" fmla="*/ 7266 w 10000"/>
                <a:gd name="connsiteY28" fmla="*/ 9965 h 10000"/>
                <a:gd name="connsiteX29" fmla="*/ 7482 w 10000"/>
                <a:gd name="connsiteY29" fmla="*/ 9894 h 10000"/>
                <a:gd name="connsiteX30" fmla="*/ 7661 w 10000"/>
                <a:gd name="connsiteY30" fmla="*/ 9821 h 10000"/>
                <a:gd name="connsiteX31" fmla="*/ 7806 w 10000"/>
                <a:gd name="connsiteY31" fmla="*/ 9679 h 10000"/>
                <a:gd name="connsiteX32" fmla="*/ 9712 w 10000"/>
                <a:gd name="connsiteY32" fmla="*/ 7813 h 10000"/>
                <a:gd name="connsiteX33" fmla="*/ 9821 w 10000"/>
                <a:gd name="connsiteY33" fmla="*/ 7635 h 10000"/>
                <a:gd name="connsiteX34" fmla="*/ 9929 w 10000"/>
                <a:gd name="connsiteY34" fmla="*/ 7456 h 10000"/>
                <a:gd name="connsiteX35" fmla="*/ 10000 w 10000"/>
                <a:gd name="connsiteY35" fmla="*/ 7241 h 10000"/>
                <a:gd name="connsiteX36" fmla="*/ 10000 w 10000"/>
                <a:gd name="connsiteY36" fmla="*/ 7025 h 10000"/>
                <a:gd name="connsiteX37" fmla="*/ 10000 w 10000"/>
                <a:gd name="connsiteY37" fmla="*/ 1075 h 10000"/>
                <a:gd name="connsiteX38" fmla="*/ 10000 w 10000"/>
                <a:gd name="connsiteY38" fmla="*/ 859 h 10000"/>
                <a:gd name="connsiteX39" fmla="*/ 9929 w 10000"/>
                <a:gd name="connsiteY39" fmla="*/ 644 h 10000"/>
                <a:gd name="connsiteX40" fmla="*/ 9821 w 10000"/>
                <a:gd name="connsiteY40" fmla="*/ 465 h 10000"/>
                <a:gd name="connsiteX41" fmla="*/ 9712 w 10000"/>
                <a:gd name="connsiteY41" fmla="*/ 286 h 10000"/>
                <a:gd name="connsiteX42" fmla="*/ 9533 w 10000"/>
                <a:gd name="connsiteY42" fmla="*/ 179 h 10000"/>
                <a:gd name="connsiteX43" fmla="*/ 9352 w 10000"/>
                <a:gd name="connsiteY43" fmla="*/ 71 h 10000"/>
                <a:gd name="connsiteX44" fmla="*/ 9172 w 10000"/>
                <a:gd name="connsiteY44" fmla="*/ 0 h 10000"/>
                <a:gd name="connsiteX45" fmla="*/ 828 w 10000"/>
                <a:gd name="connsiteY45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8925 h 10000"/>
                <a:gd name="connsiteX6" fmla="*/ 1044 w 10000"/>
                <a:gd name="connsiteY6" fmla="*/ 8925 h 10000"/>
                <a:gd name="connsiteX7" fmla="*/ 1044 w 10000"/>
                <a:gd name="connsiteY7" fmla="*/ 1075 h 10000"/>
                <a:gd name="connsiteX8" fmla="*/ 8956 w 10000"/>
                <a:gd name="connsiteY8" fmla="*/ 1075 h 10000"/>
                <a:gd name="connsiteX9" fmla="*/ 828 w 10000"/>
                <a:gd name="connsiteY9" fmla="*/ 0 h 10000"/>
                <a:gd name="connsiteX10" fmla="*/ 648 w 10000"/>
                <a:gd name="connsiteY10" fmla="*/ 71 h 10000"/>
                <a:gd name="connsiteX11" fmla="*/ 467 w 10000"/>
                <a:gd name="connsiteY11" fmla="*/ 179 h 10000"/>
                <a:gd name="connsiteX12" fmla="*/ 288 w 10000"/>
                <a:gd name="connsiteY12" fmla="*/ 286 h 10000"/>
                <a:gd name="connsiteX13" fmla="*/ 179 w 10000"/>
                <a:gd name="connsiteY13" fmla="*/ 465 h 10000"/>
                <a:gd name="connsiteX14" fmla="*/ 71 w 10000"/>
                <a:gd name="connsiteY14" fmla="*/ 644 h 10000"/>
                <a:gd name="connsiteX15" fmla="*/ 0 w 10000"/>
                <a:gd name="connsiteY15" fmla="*/ 859 h 10000"/>
                <a:gd name="connsiteX16" fmla="*/ 0 w 10000"/>
                <a:gd name="connsiteY16" fmla="*/ 1075 h 10000"/>
                <a:gd name="connsiteX17" fmla="*/ 0 w 10000"/>
                <a:gd name="connsiteY17" fmla="*/ 8925 h 10000"/>
                <a:gd name="connsiteX18" fmla="*/ 0 w 10000"/>
                <a:gd name="connsiteY18" fmla="*/ 9141 h 10000"/>
                <a:gd name="connsiteX19" fmla="*/ 71 w 10000"/>
                <a:gd name="connsiteY19" fmla="*/ 9320 h 10000"/>
                <a:gd name="connsiteX20" fmla="*/ 179 w 10000"/>
                <a:gd name="connsiteY20" fmla="*/ 9498 h 10000"/>
                <a:gd name="connsiteX21" fmla="*/ 288 w 10000"/>
                <a:gd name="connsiteY21" fmla="*/ 9679 h 10000"/>
                <a:gd name="connsiteX22" fmla="*/ 467 w 10000"/>
                <a:gd name="connsiteY22" fmla="*/ 9787 h 10000"/>
                <a:gd name="connsiteX23" fmla="*/ 648 w 10000"/>
                <a:gd name="connsiteY23" fmla="*/ 9894 h 10000"/>
                <a:gd name="connsiteX24" fmla="*/ 828 w 10000"/>
                <a:gd name="connsiteY24" fmla="*/ 9965 h 10000"/>
                <a:gd name="connsiteX25" fmla="*/ 1044 w 10000"/>
                <a:gd name="connsiteY25" fmla="*/ 10000 h 10000"/>
                <a:gd name="connsiteX26" fmla="*/ 7049 w 10000"/>
                <a:gd name="connsiteY26" fmla="*/ 10000 h 10000"/>
                <a:gd name="connsiteX27" fmla="*/ 7266 w 10000"/>
                <a:gd name="connsiteY27" fmla="*/ 9965 h 10000"/>
                <a:gd name="connsiteX28" fmla="*/ 7482 w 10000"/>
                <a:gd name="connsiteY28" fmla="*/ 9894 h 10000"/>
                <a:gd name="connsiteX29" fmla="*/ 7661 w 10000"/>
                <a:gd name="connsiteY29" fmla="*/ 9821 h 10000"/>
                <a:gd name="connsiteX30" fmla="*/ 7806 w 10000"/>
                <a:gd name="connsiteY30" fmla="*/ 9679 h 10000"/>
                <a:gd name="connsiteX31" fmla="*/ 9712 w 10000"/>
                <a:gd name="connsiteY31" fmla="*/ 7813 h 10000"/>
                <a:gd name="connsiteX32" fmla="*/ 9821 w 10000"/>
                <a:gd name="connsiteY32" fmla="*/ 7635 h 10000"/>
                <a:gd name="connsiteX33" fmla="*/ 9929 w 10000"/>
                <a:gd name="connsiteY33" fmla="*/ 7456 h 10000"/>
                <a:gd name="connsiteX34" fmla="*/ 10000 w 10000"/>
                <a:gd name="connsiteY34" fmla="*/ 7241 h 10000"/>
                <a:gd name="connsiteX35" fmla="*/ 10000 w 10000"/>
                <a:gd name="connsiteY35" fmla="*/ 7025 h 10000"/>
                <a:gd name="connsiteX36" fmla="*/ 10000 w 10000"/>
                <a:gd name="connsiteY36" fmla="*/ 1075 h 10000"/>
                <a:gd name="connsiteX37" fmla="*/ 10000 w 10000"/>
                <a:gd name="connsiteY37" fmla="*/ 859 h 10000"/>
                <a:gd name="connsiteX38" fmla="*/ 9929 w 10000"/>
                <a:gd name="connsiteY38" fmla="*/ 644 h 10000"/>
                <a:gd name="connsiteX39" fmla="*/ 9821 w 10000"/>
                <a:gd name="connsiteY39" fmla="*/ 465 h 10000"/>
                <a:gd name="connsiteX40" fmla="*/ 9712 w 10000"/>
                <a:gd name="connsiteY40" fmla="*/ 286 h 10000"/>
                <a:gd name="connsiteX41" fmla="*/ 9533 w 10000"/>
                <a:gd name="connsiteY41" fmla="*/ 179 h 10000"/>
                <a:gd name="connsiteX42" fmla="*/ 9352 w 10000"/>
                <a:gd name="connsiteY42" fmla="*/ 71 h 10000"/>
                <a:gd name="connsiteX43" fmla="*/ 9172 w 10000"/>
                <a:gd name="connsiteY43" fmla="*/ 0 h 10000"/>
                <a:gd name="connsiteX44" fmla="*/ 828 w 10000"/>
                <a:gd name="connsiteY44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079 w 10000"/>
                <a:gd name="connsiteY4" fmla="*/ 8925 h 10000"/>
                <a:gd name="connsiteX5" fmla="*/ 1044 w 10000"/>
                <a:gd name="connsiteY5" fmla="*/ 8925 h 10000"/>
                <a:gd name="connsiteX6" fmla="*/ 1044 w 10000"/>
                <a:gd name="connsiteY6" fmla="*/ 1075 h 10000"/>
                <a:gd name="connsiteX7" fmla="*/ 8956 w 10000"/>
                <a:gd name="connsiteY7" fmla="*/ 1075 h 10000"/>
                <a:gd name="connsiteX8" fmla="*/ 828 w 10000"/>
                <a:gd name="connsiteY8" fmla="*/ 0 h 10000"/>
                <a:gd name="connsiteX9" fmla="*/ 648 w 10000"/>
                <a:gd name="connsiteY9" fmla="*/ 71 h 10000"/>
                <a:gd name="connsiteX10" fmla="*/ 467 w 10000"/>
                <a:gd name="connsiteY10" fmla="*/ 179 h 10000"/>
                <a:gd name="connsiteX11" fmla="*/ 288 w 10000"/>
                <a:gd name="connsiteY11" fmla="*/ 286 h 10000"/>
                <a:gd name="connsiteX12" fmla="*/ 179 w 10000"/>
                <a:gd name="connsiteY12" fmla="*/ 465 h 10000"/>
                <a:gd name="connsiteX13" fmla="*/ 71 w 10000"/>
                <a:gd name="connsiteY13" fmla="*/ 644 h 10000"/>
                <a:gd name="connsiteX14" fmla="*/ 0 w 10000"/>
                <a:gd name="connsiteY14" fmla="*/ 859 h 10000"/>
                <a:gd name="connsiteX15" fmla="*/ 0 w 10000"/>
                <a:gd name="connsiteY15" fmla="*/ 1075 h 10000"/>
                <a:gd name="connsiteX16" fmla="*/ 0 w 10000"/>
                <a:gd name="connsiteY16" fmla="*/ 8925 h 10000"/>
                <a:gd name="connsiteX17" fmla="*/ 0 w 10000"/>
                <a:gd name="connsiteY17" fmla="*/ 9141 h 10000"/>
                <a:gd name="connsiteX18" fmla="*/ 71 w 10000"/>
                <a:gd name="connsiteY18" fmla="*/ 9320 h 10000"/>
                <a:gd name="connsiteX19" fmla="*/ 179 w 10000"/>
                <a:gd name="connsiteY19" fmla="*/ 9498 h 10000"/>
                <a:gd name="connsiteX20" fmla="*/ 288 w 10000"/>
                <a:gd name="connsiteY20" fmla="*/ 9679 h 10000"/>
                <a:gd name="connsiteX21" fmla="*/ 467 w 10000"/>
                <a:gd name="connsiteY21" fmla="*/ 9787 h 10000"/>
                <a:gd name="connsiteX22" fmla="*/ 648 w 10000"/>
                <a:gd name="connsiteY22" fmla="*/ 9894 h 10000"/>
                <a:gd name="connsiteX23" fmla="*/ 828 w 10000"/>
                <a:gd name="connsiteY23" fmla="*/ 9965 h 10000"/>
                <a:gd name="connsiteX24" fmla="*/ 1044 w 10000"/>
                <a:gd name="connsiteY24" fmla="*/ 10000 h 10000"/>
                <a:gd name="connsiteX25" fmla="*/ 7049 w 10000"/>
                <a:gd name="connsiteY25" fmla="*/ 10000 h 10000"/>
                <a:gd name="connsiteX26" fmla="*/ 7266 w 10000"/>
                <a:gd name="connsiteY26" fmla="*/ 9965 h 10000"/>
                <a:gd name="connsiteX27" fmla="*/ 7482 w 10000"/>
                <a:gd name="connsiteY27" fmla="*/ 9894 h 10000"/>
                <a:gd name="connsiteX28" fmla="*/ 7661 w 10000"/>
                <a:gd name="connsiteY28" fmla="*/ 9821 h 10000"/>
                <a:gd name="connsiteX29" fmla="*/ 7806 w 10000"/>
                <a:gd name="connsiteY29" fmla="*/ 9679 h 10000"/>
                <a:gd name="connsiteX30" fmla="*/ 9712 w 10000"/>
                <a:gd name="connsiteY30" fmla="*/ 7813 h 10000"/>
                <a:gd name="connsiteX31" fmla="*/ 9821 w 10000"/>
                <a:gd name="connsiteY31" fmla="*/ 7635 h 10000"/>
                <a:gd name="connsiteX32" fmla="*/ 9929 w 10000"/>
                <a:gd name="connsiteY32" fmla="*/ 7456 h 10000"/>
                <a:gd name="connsiteX33" fmla="*/ 10000 w 10000"/>
                <a:gd name="connsiteY33" fmla="*/ 7241 h 10000"/>
                <a:gd name="connsiteX34" fmla="*/ 10000 w 10000"/>
                <a:gd name="connsiteY34" fmla="*/ 7025 h 10000"/>
                <a:gd name="connsiteX35" fmla="*/ 10000 w 10000"/>
                <a:gd name="connsiteY35" fmla="*/ 1075 h 10000"/>
                <a:gd name="connsiteX36" fmla="*/ 10000 w 10000"/>
                <a:gd name="connsiteY36" fmla="*/ 859 h 10000"/>
                <a:gd name="connsiteX37" fmla="*/ 9929 w 10000"/>
                <a:gd name="connsiteY37" fmla="*/ 644 h 10000"/>
                <a:gd name="connsiteX38" fmla="*/ 9821 w 10000"/>
                <a:gd name="connsiteY38" fmla="*/ 465 h 10000"/>
                <a:gd name="connsiteX39" fmla="*/ 9712 w 10000"/>
                <a:gd name="connsiteY39" fmla="*/ 286 h 10000"/>
                <a:gd name="connsiteX40" fmla="*/ 9533 w 10000"/>
                <a:gd name="connsiteY40" fmla="*/ 179 h 10000"/>
                <a:gd name="connsiteX41" fmla="*/ 9352 w 10000"/>
                <a:gd name="connsiteY41" fmla="*/ 71 h 10000"/>
                <a:gd name="connsiteX42" fmla="*/ 9172 w 10000"/>
                <a:gd name="connsiteY42" fmla="*/ 0 h 10000"/>
                <a:gd name="connsiteX43" fmla="*/ 828 w 10000"/>
                <a:gd name="connsiteY43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079 w 10000"/>
                <a:gd name="connsiteY3" fmla="*/ 8925 h 10000"/>
                <a:gd name="connsiteX4" fmla="*/ 1044 w 10000"/>
                <a:gd name="connsiteY4" fmla="*/ 8925 h 10000"/>
                <a:gd name="connsiteX5" fmla="*/ 1044 w 10000"/>
                <a:gd name="connsiteY5" fmla="*/ 1075 h 10000"/>
                <a:gd name="connsiteX6" fmla="*/ 8956 w 10000"/>
                <a:gd name="connsiteY6" fmla="*/ 1075 h 10000"/>
                <a:gd name="connsiteX7" fmla="*/ 828 w 10000"/>
                <a:gd name="connsiteY7" fmla="*/ 0 h 10000"/>
                <a:gd name="connsiteX8" fmla="*/ 648 w 10000"/>
                <a:gd name="connsiteY8" fmla="*/ 71 h 10000"/>
                <a:gd name="connsiteX9" fmla="*/ 467 w 10000"/>
                <a:gd name="connsiteY9" fmla="*/ 179 h 10000"/>
                <a:gd name="connsiteX10" fmla="*/ 288 w 10000"/>
                <a:gd name="connsiteY10" fmla="*/ 286 h 10000"/>
                <a:gd name="connsiteX11" fmla="*/ 179 w 10000"/>
                <a:gd name="connsiteY11" fmla="*/ 465 h 10000"/>
                <a:gd name="connsiteX12" fmla="*/ 71 w 10000"/>
                <a:gd name="connsiteY12" fmla="*/ 644 h 10000"/>
                <a:gd name="connsiteX13" fmla="*/ 0 w 10000"/>
                <a:gd name="connsiteY13" fmla="*/ 859 h 10000"/>
                <a:gd name="connsiteX14" fmla="*/ 0 w 10000"/>
                <a:gd name="connsiteY14" fmla="*/ 1075 h 10000"/>
                <a:gd name="connsiteX15" fmla="*/ 0 w 10000"/>
                <a:gd name="connsiteY15" fmla="*/ 8925 h 10000"/>
                <a:gd name="connsiteX16" fmla="*/ 0 w 10000"/>
                <a:gd name="connsiteY16" fmla="*/ 9141 h 10000"/>
                <a:gd name="connsiteX17" fmla="*/ 71 w 10000"/>
                <a:gd name="connsiteY17" fmla="*/ 9320 h 10000"/>
                <a:gd name="connsiteX18" fmla="*/ 179 w 10000"/>
                <a:gd name="connsiteY18" fmla="*/ 9498 h 10000"/>
                <a:gd name="connsiteX19" fmla="*/ 288 w 10000"/>
                <a:gd name="connsiteY19" fmla="*/ 9679 h 10000"/>
                <a:gd name="connsiteX20" fmla="*/ 467 w 10000"/>
                <a:gd name="connsiteY20" fmla="*/ 9787 h 10000"/>
                <a:gd name="connsiteX21" fmla="*/ 648 w 10000"/>
                <a:gd name="connsiteY21" fmla="*/ 9894 h 10000"/>
                <a:gd name="connsiteX22" fmla="*/ 828 w 10000"/>
                <a:gd name="connsiteY22" fmla="*/ 9965 h 10000"/>
                <a:gd name="connsiteX23" fmla="*/ 1044 w 10000"/>
                <a:gd name="connsiteY23" fmla="*/ 10000 h 10000"/>
                <a:gd name="connsiteX24" fmla="*/ 7049 w 10000"/>
                <a:gd name="connsiteY24" fmla="*/ 10000 h 10000"/>
                <a:gd name="connsiteX25" fmla="*/ 7266 w 10000"/>
                <a:gd name="connsiteY25" fmla="*/ 9965 h 10000"/>
                <a:gd name="connsiteX26" fmla="*/ 7482 w 10000"/>
                <a:gd name="connsiteY26" fmla="*/ 9894 h 10000"/>
                <a:gd name="connsiteX27" fmla="*/ 7661 w 10000"/>
                <a:gd name="connsiteY27" fmla="*/ 9821 h 10000"/>
                <a:gd name="connsiteX28" fmla="*/ 7806 w 10000"/>
                <a:gd name="connsiteY28" fmla="*/ 9679 h 10000"/>
                <a:gd name="connsiteX29" fmla="*/ 9712 w 10000"/>
                <a:gd name="connsiteY29" fmla="*/ 7813 h 10000"/>
                <a:gd name="connsiteX30" fmla="*/ 9821 w 10000"/>
                <a:gd name="connsiteY30" fmla="*/ 7635 h 10000"/>
                <a:gd name="connsiteX31" fmla="*/ 9929 w 10000"/>
                <a:gd name="connsiteY31" fmla="*/ 7456 h 10000"/>
                <a:gd name="connsiteX32" fmla="*/ 10000 w 10000"/>
                <a:gd name="connsiteY32" fmla="*/ 7241 h 10000"/>
                <a:gd name="connsiteX33" fmla="*/ 10000 w 10000"/>
                <a:gd name="connsiteY33" fmla="*/ 7025 h 10000"/>
                <a:gd name="connsiteX34" fmla="*/ 10000 w 10000"/>
                <a:gd name="connsiteY34" fmla="*/ 1075 h 10000"/>
                <a:gd name="connsiteX35" fmla="*/ 10000 w 10000"/>
                <a:gd name="connsiteY35" fmla="*/ 859 h 10000"/>
                <a:gd name="connsiteX36" fmla="*/ 9929 w 10000"/>
                <a:gd name="connsiteY36" fmla="*/ 644 h 10000"/>
                <a:gd name="connsiteX37" fmla="*/ 9821 w 10000"/>
                <a:gd name="connsiteY37" fmla="*/ 465 h 10000"/>
                <a:gd name="connsiteX38" fmla="*/ 9712 w 10000"/>
                <a:gd name="connsiteY38" fmla="*/ 286 h 10000"/>
                <a:gd name="connsiteX39" fmla="*/ 9533 w 10000"/>
                <a:gd name="connsiteY39" fmla="*/ 179 h 10000"/>
                <a:gd name="connsiteX40" fmla="*/ 9352 w 10000"/>
                <a:gd name="connsiteY40" fmla="*/ 71 h 10000"/>
                <a:gd name="connsiteX41" fmla="*/ 9172 w 10000"/>
                <a:gd name="connsiteY41" fmla="*/ 0 h 10000"/>
                <a:gd name="connsiteX42" fmla="*/ 828 w 10000"/>
                <a:gd name="connsiteY42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079 w 10000"/>
                <a:gd name="connsiteY2" fmla="*/ 8925 h 10000"/>
                <a:gd name="connsiteX3" fmla="*/ 1044 w 10000"/>
                <a:gd name="connsiteY3" fmla="*/ 8925 h 10000"/>
                <a:gd name="connsiteX4" fmla="*/ 1044 w 10000"/>
                <a:gd name="connsiteY4" fmla="*/ 1075 h 10000"/>
                <a:gd name="connsiteX5" fmla="*/ 8956 w 10000"/>
                <a:gd name="connsiteY5" fmla="*/ 1075 h 10000"/>
                <a:gd name="connsiteX6" fmla="*/ 828 w 10000"/>
                <a:gd name="connsiteY6" fmla="*/ 0 h 10000"/>
                <a:gd name="connsiteX7" fmla="*/ 648 w 10000"/>
                <a:gd name="connsiteY7" fmla="*/ 71 h 10000"/>
                <a:gd name="connsiteX8" fmla="*/ 467 w 10000"/>
                <a:gd name="connsiteY8" fmla="*/ 179 h 10000"/>
                <a:gd name="connsiteX9" fmla="*/ 288 w 10000"/>
                <a:gd name="connsiteY9" fmla="*/ 286 h 10000"/>
                <a:gd name="connsiteX10" fmla="*/ 179 w 10000"/>
                <a:gd name="connsiteY10" fmla="*/ 465 h 10000"/>
                <a:gd name="connsiteX11" fmla="*/ 71 w 10000"/>
                <a:gd name="connsiteY11" fmla="*/ 644 h 10000"/>
                <a:gd name="connsiteX12" fmla="*/ 0 w 10000"/>
                <a:gd name="connsiteY12" fmla="*/ 859 h 10000"/>
                <a:gd name="connsiteX13" fmla="*/ 0 w 10000"/>
                <a:gd name="connsiteY13" fmla="*/ 1075 h 10000"/>
                <a:gd name="connsiteX14" fmla="*/ 0 w 10000"/>
                <a:gd name="connsiteY14" fmla="*/ 8925 h 10000"/>
                <a:gd name="connsiteX15" fmla="*/ 0 w 10000"/>
                <a:gd name="connsiteY15" fmla="*/ 9141 h 10000"/>
                <a:gd name="connsiteX16" fmla="*/ 71 w 10000"/>
                <a:gd name="connsiteY16" fmla="*/ 9320 h 10000"/>
                <a:gd name="connsiteX17" fmla="*/ 179 w 10000"/>
                <a:gd name="connsiteY17" fmla="*/ 9498 h 10000"/>
                <a:gd name="connsiteX18" fmla="*/ 288 w 10000"/>
                <a:gd name="connsiteY18" fmla="*/ 9679 h 10000"/>
                <a:gd name="connsiteX19" fmla="*/ 467 w 10000"/>
                <a:gd name="connsiteY19" fmla="*/ 9787 h 10000"/>
                <a:gd name="connsiteX20" fmla="*/ 648 w 10000"/>
                <a:gd name="connsiteY20" fmla="*/ 9894 h 10000"/>
                <a:gd name="connsiteX21" fmla="*/ 828 w 10000"/>
                <a:gd name="connsiteY21" fmla="*/ 9965 h 10000"/>
                <a:gd name="connsiteX22" fmla="*/ 1044 w 10000"/>
                <a:gd name="connsiteY22" fmla="*/ 10000 h 10000"/>
                <a:gd name="connsiteX23" fmla="*/ 7049 w 10000"/>
                <a:gd name="connsiteY23" fmla="*/ 10000 h 10000"/>
                <a:gd name="connsiteX24" fmla="*/ 7266 w 10000"/>
                <a:gd name="connsiteY24" fmla="*/ 9965 h 10000"/>
                <a:gd name="connsiteX25" fmla="*/ 7482 w 10000"/>
                <a:gd name="connsiteY25" fmla="*/ 9894 h 10000"/>
                <a:gd name="connsiteX26" fmla="*/ 7661 w 10000"/>
                <a:gd name="connsiteY26" fmla="*/ 9821 h 10000"/>
                <a:gd name="connsiteX27" fmla="*/ 7806 w 10000"/>
                <a:gd name="connsiteY27" fmla="*/ 9679 h 10000"/>
                <a:gd name="connsiteX28" fmla="*/ 9712 w 10000"/>
                <a:gd name="connsiteY28" fmla="*/ 7813 h 10000"/>
                <a:gd name="connsiteX29" fmla="*/ 9821 w 10000"/>
                <a:gd name="connsiteY29" fmla="*/ 7635 h 10000"/>
                <a:gd name="connsiteX30" fmla="*/ 9929 w 10000"/>
                <a:gd name="connsiteY30" fmla="*/ 7456 h 10000"/>
                <a:gd name="connsiteX31" fmla="*/ 10000 w 10000"/>
                <a:gd name="connsiteY31" fmla="*/ 7241 h 10000"/>
                <a:gd name="connsiteX32" fmla="*/ 10000 w 10000"/>
                <a:gd name="connsiteY32" fmla="*/ 7025 h 10000"/>
                <a:gd name="connsiteX33" fmla="*/ 10000 w 10000"/>
                <a:gd name="connsiteY33" fmla="*/ 1075 h 10000"/>
                <a:gd name="connsiteX34" fmla="*/ 10000 w 10000"/>
                <a:gd name="connsiteY34" fmla="*/ 859 h 10000"/>
                <a:gd name="connsiteX35" fmla="*/ 9929 w 10000"/>
                <a:gd name="connsiteY35" fmla="*/ 644 h 10000"/>
                <a:gd name="connsiteX36" fmla="*/ 9821 w 10000"/>
                <a:gd name="connsiteY36" fmla="*/ 465 h 10000"/>
                <a:gd name="connsiteX37" fmla="*/ 9712 w 10000"/>
                <a:gd name="connsiteY37" fmla="*/ 286 h 10000"/>
                <a:gd name="connsiteX38" fmla="*/ 9533 w 10000"/>
                <a:gd name="connsiteY38" fmla="*/ 179 h 10000"/>
                <a:gd name="connsiteX39" fmla="*/ 9352 w 10000"/>
                <a:gd name="connsiteY39" fmla="*/ 71 h 10000"/>
                <a:gd name="connsiteX40" fmla="*/ 9172 w 10000"/>
                <a:gd name="connsiteY40" fmla="*/ 0 h 10000"/>
                <a:gd name="connsiteX41" fmla="*/ 828 w 10000"/>
                <a:gd name="connsiteY41" fmla="*/ 0 h 10000"/>
                <a:gd name="connsiteX0" fmla="*/ 8956 w 10000"/>
                <a:gd name="connsiteY0" fmla="*/ 1075 h 10000"/>
                <a:gd name="connsiteX1" fmla="*/ 6079 w 10000"/>
                <a:gd name="connsiteY1" fmla="*/ 8925 h 10000"/>
                <a:gd name="connsiteX2" fmla="*/ 1044 w 10000"/>
                <a:gd name="connsiteY2" fmla="*/ 8925 h 10000"/>
                <a:gd name="connsiteX3" fmla="*/ 1044 w 10000"/>
                <a:gd name="connsiteY3" fmla="*/ 1075 h 10000"/>
                <a:gd name="connsiteX4" fmla="*/ 8956 w 10000"/>
                <a:gd name="connsiteY4" fmla="*/ 1075 h 10000"/>
                <a:gd name="connsiteX5" fmla="*/ 828 w 10000"/>
                <a:gd name="connsiteY5" fmla="*/ 0 h 10000"/>
                <a:gd name="connsiteX6" fmla="*/ 648 w 10000"/>
                <a:gd name="connsiteY6" fmla="*/ 71 h 10000"/>
                <a:gd name="connsiteX7" fmla="*/ 467 w 10000"/>
                <a:gd name="connsiteY7" fmla="*/ 179 h 10000"/>
                <a:gd name="connsiteX8" fmla="*/ 288 w 10000"/>
                <a:gd name="connsiteY8" fmla="*/ 286 h 10000"/>
                <a:gd name="connsiteX9" fmla="*/ 179 w 10000"/>
                <a:gd name="connsiteY9" fmla="*/ 465 h 10000"/>
                <a:gd name="connsiteX10" fmla="*/ 71 w 10000"/>
                <a:gd name="connsiteY10" fmla="*/ 644 h 10000"/>
                <a:gd name="connsiteX11" fmla="*/ 0 w 10000"/>
                <a:gd name="connsiteY11" fmla="*/ 859 h 10000"/>
                <a:gd name="connsiteX12" fmla="*/ 0 w 10000"/>
                <a:gd name="connsiteY12" fmla="*/ 1075 h 10000"/>
                <a:gd name="connsiteX13" fmla="*/ 0 w 10000"/>
                <a:gd name="connsiteY13" fmla="*/ 8925 h 10000"/>
                <a:gd name="connsiteX14" fmla="*/ 0 w 10000"/>
                <a:gd name="connsiteY14" fmla="*/ 9141 h 10000"/>
                <a:gd name="connsiteX15" fmla="*/ 71 w 10000"/>
                <a:gd name="connsiteY15" fmla="*/ 9320 h 10000"/>
                <a:gd name="connsiteX16" fmla="*/ 179 w 10000"/>
                <a:gd name="connsiteY16" fmla="*/ 9498 h 10000"/>
                <a:gd name="connsiteX17" fmla="*/ 288 w 10000"/>
                <a:gd name="connsiteY17" fmla="*/ 9679 h 10000"/>
                <a:gd name="connsiteX18" fmla="*/ 467 w 10000"/>
                <a:gd name="connsiteY18" fmla="*/ 9787 h 10000"/>
                <a:gd name="connsiteX19" fmla="*/ 648 w 10000"/>
                <a:gd name="connsiteY19" fmla="*/ 9894 h 10000"/>
                <a:gd name="connsiteX20" fmla="*/ 828 w 10000"/>
                <a:gd name="connsiteY20" fmla="*/ 9965 h 10000"/>
                <a:gd name="connsiteX21" fmla="*/ 1044 w 10000"/>
                <a:gd name="connsiteY21" fmla="*/ 10000 h 10000"/>
                <a:gd name="connsiteX22" fmla="*/ 7049 w 10000"/>
                <a:gd name="connsiteY22" fmla="*/ 10000 h 10000"/>
                <a:gd name="connsiteX23" fmla="*/ 7266 w 10000"/>
                <a:gd name="connsiteY23" fmla="*/ 9965 h 10000"/>
                <a:gd name="connsiteX24" fmla="*/ 7482 w 10000"/>
                <a:gd name="connsiteY24" fmla="*/ 9894 h 10000"/>
                <a:gd name="connsiteX25" fmla="*/ 7661 w 10000"/>
                <a:gd name="connsiteY25" fmla="*/ 9821 h 10000"/>
                <a:gd name="connsiteX26" fmla="*/ 7806 w 10000"/>
                <a:gd name="connsiteY26" fmla="*/ 9679 h 10000"/>
                <a:gd name="connsiteX27" fmla="*/ 9712 w 10000"/>
                <a:gd name="connsiteY27" fmla="*/ 7813 h 10000"/>
                <a:gd name="connsiteX28" fmla="*/ 9821 w 10000"/>
                <a:gd name="connsiteY28" fmla="*/ 7635 h 10000"/>
                <a:gd name="connsiteX29" fmla="*/ 9929 w 10000"/>
                <a:gd name="connsiteY29" fmla="*/ 7456 h 10000"/>
                <a:gd name="connsiteX30" fmla="*/ 10000 w 10000"/>
                <a:gd name="connsiteY30" fmla="*/ 7241 h 10000"/>
                <a:gd name="connsiteX31" fmla="*/ 10000 w 10000"/>
                <a:gd name="connsiteY31" fmla="*/ 7025 h 10000"/>
                <a:gd name="connsiteX32" fmla="*/ 10000 w 10000"/>
                <a:gd name="connsiteY32" fmla="*/ 1075 h 10000"/>
                <a:gd name="connsiteX33" fmla="*/ 10000 w 10000"/>
                <a:gd name="connsiteY33" fmla="*/ 859 h 10000"/>
                <a:gd name="connsiteX34" fmla="*/ 9929 w 10000"/>
                <a:gd name="connsiteY34" fmla="*/ 644 h 10000"/>
                <a:gd name="connsiteX35" fmla="*/ 9821 w 10000"/>
                <a:gd name="connsiteY35" fmla="*/ 465 h 10000"/>
                <a:gd name="connsiteX36" fmla="*/ 9712 w 10000"/>
                <a:gd name="connsiteY36" fmla="*/ 286 h 10000"/>
                <a:gd name="connsiteX37" fmla="*/ 9533 w 10000"/>
                <a:gd name="connsiteY37" fmla="*/ 179 h 10000"/>
                <a:gd name="connsiteX38" fmla="*/ 9352 w 10000"/>
                <a:gd name="connsiteY38" fmla="*/ 71 h 10000"/>
                <a:gd name="connsiteX39" fmla="*/ 9172 w 10000"/>
                <a:gd name="connsiteY39" fmla="*/ 0 h 10000"/>
                <a:gd name="connsiteX40" fmla="*/ 828 w 10000"/>
                <a:gd name="connsiteY40" fmla="*/ 0 h 10000"/>
                <a:gd name="connsiteX0" fmla="*/ 8956 w 10000"/>
                <a:gd name="connsiteY0" fmla="*/ 1075 h 10000"/>
                <a:gd name="connsiteX1" fmla="*/ 9096 w 10000"/>
                <a:gd name="connsiteY1" fmla="*/ 8624 h 10000"/>
                <a:gd name="connsiteX2" fmla="*/ 1044 w 10000"/>
                <a:gd name="connsiteY2" fmla="*/ 8925 h 10000"/>
                <a:gd name="connsiteX3" fmla="*/ 1044 w 10000"/>
                <a:gd name="connsiteY3" fmla="*/ 1075 h 10000"/>
                <a:gd name="connsiteX4" fmla="*/ 8956 w 10000"/>
                <a:gd name="connsiteY4" fmla="*/ 1075 h 10000"/>
                <a:gd name="connsiteX5" fmla="*/ 828 w 10000"/>
                <a:gd name="connsiteY5" fmla="*/ 0 h 10000"/>
                <a:gd name="connsiteX6" fmla="*/ 648 w 10000"/>
                <a:gd name="connsiteY6" fmla="*/ 71 h 10000"/>
                <a:gd name="connsiteX7" fmla="*/ 467 w 10000"/>
                <a:gd name="connsiteY7" fmla="*/ 179 h 10000"/>
                <a:gd name="connsiteX8" fmla="*/ 288 w 10000"/>
                <a:gd name="connsiteY8" fmla="*/ 286 h 10000"/>
                <a:gd name="connsiteX9" fmla="*/ 179 w 10000"/>
                <a:gd name="connsiteY9" fmla="*/ 465 h 10000"/>
                <a:gd name="connsiteX10" fmla="*/ 71 w 10000"/>
                <a:gd name="connsiteY10" fmla="*/ 644 h 10000"/>
                <a:gd name="connsiteX11" fmla="*/ 0 w 10000"/>
                <a:gd name="connsiteY11" fmla="*/ 859 h 10000"/>
                <a:gd name="connsiteX12" fmla="*/ 0 w 10000"/>
                <a:gd name="connsiteY12" fmla="*/ 1075 h 10000"/>
                <a:gd name="connsiteX13" fmla="*/ 0 w 10000"/>
                <a:gd name="connsiteY13" fmla="*/ 8925 h 10000"/>
                <a:gd name="connsiteX14" fmla="*/ 0 w 10000"/>
                <a:gd name="connsiteY14" fmla="*/ 9141 h 10000"/>
                <a:gd name="connsiteX15" fmla="*/ 71 w 10000"/>
                <a:gd name="connsiteY15" fmla="*/ 9320 h 10000"/>
                <a:gd name="connsiteX16" fmla="*/ 179 w 10000"/>
                <a:gd name="connsiteY16" fmla="*/ 9498 h 10000"/>
                <a:gd name="connsiteX17" fmla="*/ 288 w 10000"/>
                <a:gd name="connsiteY17" fmla="*/ 9679 h 10000"/>
                <a:gd name="connsiteX18" fmla="*/ 467 w 10000"/>
                <a:gd name="connsiteY18" fmla="*/ 9787 h 10000"/>
                <a:gd name="connsiteX19" fmla="*/ 648 w 10000"/>
                <a:gd name="connsiteY19" fmla="*/ 9894 h 10000"/>
                <a:gd name="connsiteX20" fmla="*/ 828 w 10000"/>
                <a:gd name="connsiteY20" fmla="*/ 9965 h 10000"/>
                <a:gd name="connsiteX21" fmla="*/ 1044 w 10000"/>
                <a:gd name="connsiteY21" fmla="*/ 10000 h 10000"/>
                <a:gd name="connsiteX22" fmla="*/ 7049 w 10000"/>
                <a:gd name="connsiteY22" fmla="*/ 10000 h 10000"/>
                <a:gd name="connsiteX23" fmla="*/ 7266 w 10000"/>
                <a:gd name="connsiteY23" fmla="*/ 9965 h 10000"/>
                <a:gd name="connsiteX24" fmla="*/ 7482 w 10000"/>
                <a:gd name="connsiteY24" fmla="*/ 9894 h 10000"/>
                <a:gd name="connsiteX25" fmla="*/ 7661 w 10000"/>
                <a:gd name="connsiteY25" fmla="*/ 9821 h 10000"/>
                <a:gd name="connsiteX26" fmla="*/ 7806 w 10000"/>
                <a:gd name="connsiteY26" fmla="*/ 9679 h 10000"/>
                <a:gd name="connsiteX27" fmla="*/ 9712 w 10000"/>
                <a:gd name="connsiteY27" fmla="*/ 7813 h 10000"/>
                <a:gd name="connsiteX28" fmla="*/ 9821 w 10000"/>
                <a:gd name="connsiteY28" fmla="*/ 7635 h 10000"/>
                <a:gd name="connsiteX29" fmla="*/ 9929 w 10000"/>
                <a:gd name="connsiteY29" fmla="*/ 7456 h 10000"/>
                <a:gd name="connsiteX30" fmla="*/ 10000 w 10000"/>
                <a:gd name="connsiteY30" fmla="*/ 7241 h 10000"/>
                <a:gd name="connsiteX31" fmla="*/ 10000 w 10000"/>
                <a:gd name="connsiteY31" fmla="*/ 7025 h 10000"/>
                <a:gd name="connsiteX32" fmla="*/ 10000 w 10000"/>
                <a:gd name="connsiteY32" fmla="*/ 1075 h 10000"/>
                <a:gd name="connsiteX33" fmla="*/ 10000 w 10000"/>
                <a:gd name="connsiteY33" fmla="*/ 859 h 10000"/>
                <a:gd name="connsiteX34" fmla="*/ 9929 w 10000"/>
                <a:gd name="connsiteY34" fmla="*/ 644 h 10000"/>
                <a:gd name="connsiteX35" fmla="*/ 9821 w 10000"/>
                <a:gd name="connsiteY35" fmla="*/ 465 h 10000"/>
                <a:gd name="connsiteX36" fmla="*/ 9712 w 10000"/>
                <a:gd name="connsiteY36" fmla="*/ 286 h 10000"/>
                <a:gd name="connsiteX37" fmla="*/ 9533 w 10000"/>
                <a:gd name="connsiteY37" fmla="*/ 179 h 10000"/>
                <a:gd name="connsiteX38" fmla="*/ 9352 w 10000"/>
                <a:gd name="connsiteY38" fmla="*/ 71 h 10000"/>
                <a:gd name="connsiteX39" fmla="*/ 9172 w 10000"/>
                <a:gd name="connsiteY39" fmla="*/ 0 h 10000"/>
                <a:gd name="connsiteX40" fmla="*/ 828 w 10000"/>
                <a:gd name="connsiteY40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00" h="10000" extrusionOk="0">
                  <a:moveTo>
                    <a:pt x="8956" y="1075"/>
                  </a:moveTo>
                  <a:cubicBezTo>
                    <a:pt x="9003" y="3591"/>
                    <a:pt x="9049" y="6108"/>
                    <a:pt x="9096" y="8624"/>
                  </a:cubicBezTo>
                  <a:lnTo>
                    <a:pt x="1044" y="8925"/>
                  </a:lnTo>
                  <a:lnTo>
                    <a:pt x="1044" y="1075"/>
                  </a:lnTo>
                  <a:lnTo>
                    <a:pt x="8956" y="1075"/>
                  </a:lnTo>
                  <a:close/>
                  <a:moveTo>
                    <a:pt x="828" y="0"/>
                  </a:moveTo>
                  <a:lnTo>
                    <a:pt x="648" y="71"/>
                  </a:lnTo>
                  <a:lnTo>
                    <a:pt x="467" y="179"/>
                  </a:lnTo>
                  <a:lnTo>
                    <a:pt x="288" y="286"/>
                  </a:lnTo>
                  <a:cubicBezTo>
                    <a:pt x="252" y="346"/>
                    <a:pt x="215" y="405"/>
                    <a:pt x="179" y="465"/>
                  </a:cubicBezTo>
                  <a:lnTo>
                    <a:pt x="71" y="644"/>
                  </a:lnTo>
                  <a:cubicBezTo>
                    <a:pt x="47" y="716"/>
                    <a:pt x="24" y="787"/>
                    <a:pt x="0" y="859"/>
                  </a:cubicBezTo>
                  <a:lnTo>
                    <a:pt x="0" y="1075"/>
                  </a:lnTo>
                  <a:lnTo>
                    <a:pt x="0" y="8925"/>
                  </a:lnTo>
                  <a:lnTo>
                    <a:pt x="0" y="9141"/>
                  </a:lnTo>
                  <a:cubicBezTo>
                    <a:pt x="24" y="9201"/>
                    <a:pt x="47" y="9260"/>
                    <a:pt x="71" y="9320"/>
                  </a:cubicBezTo>
                  <a:lnTo>
                    <a:pt x="179" y="9498"/>
                  </a:lnTo>
                  <a:lnTo>
                    <a:pt x="288" y="9679"/>
                  </a:lnTo>
                  <a:lnTo>
                    <a:pt x="467" y="9787"/>
                  </a:lnTo>
                  <a:lnTo>
                    <a:pt x="648" y="9894"/>
                  </a:lnTo>
                  <a:lnTo>
                    <a:pt x="828" y="9965"/>
                  </a:lnTo>
                  <a:lnTo>
                    <a:pt x="1044" y="10000"/>
                  </a:lnTo>
                  <a:lnTo>
                    <a:pt x="7049" y="10000"/>
                  </a:lnTo>
                  <a:lnTo>
                    <a:pt x="7266" y="9965"/>
                  </a:lnTo>
                  <a:lnTo>
                    <a:pt x="7482" y="9894"/>
                  </a:lnTo>
                  <a:lnTo>
                    <a:pt x="7661" y="9821"/>
                  </a:lnTo>
                  <a:lnTo>
                    <a:pt x="7806" y="9679"/>
                  </a:lnTo>
                  <a:lnTo>
                    <a:pt x="9712" y="7813"/>
                  </a:lnTo>
                  <a:lnTo>
                    <a:pt x="9821" y="7635"/>
                  </a:lnTo>
                  <a:lnTo>
                    <a:pt x="9929" y="7456"/>
                  </a:lnTo>
                  <a:cubicBezTo>
                    <a:pt x="9953" y="7384"/>
                    <a:pt x="9976" y="7313"/>
                    <a:pt x="10000" y="7241"/>
                  </a:cubicBezTo>
                  <a:lnTo>
                    <a:pt x="10000" y="7025"/>
                  </a:lnTo>
                  <a:lnTo>
                    <a:pt x="10000" y="1075"/>
                  </a:lnTo>
                  <a:lnTo>
                    <a:pt x="10000" y="859"/>
                  </a:lnTo>
                  <a:cubicBezTo>
                    <a:pt x="9976" y="787"/>
                    <a:pt x="9953" y="716"/>
                    <a:pt x="9929" y="644"/>
                  </a:cubicBezTo>
                  <a:lnTo>
                    <a:pt x="9821" y="465"/>
                  </a:lnTo>
                  <a:cubicBezTo>
                    <a:pt x="9785" y="405"/>
                    <a:pt x="9748" y="346"/>
                    <a:pt x="9712" y="286"/>
                  </a:cubicBezTo>
                  <a:lnTo>
                    <a:pt x="9533" y="179"/>
                  </a:lnTo>
                  <a:lnTo>
                    <a:pt x="9352" y="71"/>
                  </a:lnTo>
                  <a:lnTo>
                    <a:pt x="9172" y="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18;p7">
              <a:extLst>
                <a:ext uri="{FF2B5EF4-FFF2-40B4-BE49-F238E27FC236}">
                  <a16:creationId xmlns:a16="http://schemas.microsoft.com/office/drawing/2014/main" id="{F7408396-28DB-88E0-25E0-F8CFE8F47662}"/>
                </a:ext>
              </a:extLst>
            </p:cNvPr>
            <p:cNvSpPr/>
            <p:nvPr/>
          </p:nvSpPr>
          <p:spPr>
            <a:xfrm>
              <a:off x="849482" y="1516361"/>
              <a:ext cx="157870" cy="158479"/>
            </a:xfrm>
            <a:custGeom>
              <a:avLst/>
              <a:gdLst/>
              <a:ahLst/>
              <a:cxnLst/>
              <a:rect l="l" t="t" r="r" b="b"/>
              <a:pathLst>
                <a:path w="5182" h="5202" extrusionOk="0">
                  <a:moveTo>
                    <a:pt x="4585" y="3710"/>
                  </a:moveTo>
                  <a:lnTo>
                    <a:pt x="3709" y="4586"/>
                  </a:lnTo>
                  <a:lnTo>
                    <a:pt x="3709" y="3710"/>
                  </a:lnTo>
                  <a:close/>
                  <a:moveTo>
                    <a:pt x="4641" y="560"/>
                  </a:moveTo>
                  <a:lnTo>
                    <a:pt x="4641" y="3151"/>
                  </a:lnTo>
                  <a:lnTo>
                    <a:pt x="3374" y="3151"/>
                  </a:lnTo>
                  <a:lnTo>
                    <a:pt x="3318" y="3170"/>
                  </a:lnTo>
                  <a:lnTo>
                    <a:pt x="3225" y="3226"/>
                  </a:lnTo>
                  <a:lnTo>
                    <a:pt x="3169" y="3319"/>
                  </a:lnTo>
                  <a:lnTo>
                    <a:pt x="3150" y="3375"/>
                  </a:lnTo>
                  <a:lnTo>
                    <a:pt x="3150" y="3431"/>
                  </a:lnTo>
                  <a:lnTo>
                    <a:pt x="3150" y="4642"/>
                  </a:lnTo>
                  <a:lnTo>
                    <a:pt x="541" y="4642"/>
                  </a:lnTo>
                  <a:lnTo>
                    <a:pt x="541" y="560"/>
                  </a:lnTo>
                  <a:close/>
                  <a:moveTo>
                    <a:pt x="429" y="1"/>
                  </a:moveTo>
                  <a:lnTo>
                    <a:pt x="336" y="38"/>
                  </a:lnTo>
                  <a:lnTo>
                    <a:pt x="242" y="94"/>
                  </a:lnTo>
                  <a:lnTo>
                    <a:pt x="149" y="150"/>
                  </a:lnTo>
                  <a:lnTo>
                    <a:pt x="93" y="243"/>
                  </a:lnTo>
                  <a:lnTo>
                    <a:pt x="37" y="336"/>
                  </a:lnTo>
                  <a:lnTo>
                    <a:pt x="0" y="448"/>
                  </a:lnTo>
                  <a:lnTo>
                    <a:pt x="0" y="560"/>
                  </a:lnTo>
                  <a:lnTo>
                    <a:pt x="0" y="4642"/>
                  </a:lnTo>
                  <a:lnTo>
                    <a:pt x="0" y="4754"/>
                  </a:lnTo>
                  <a:lnTo>
                    <a:pt x="37" y="4847"/>
                  </a:lnTo>
                  <a:lnTo>
                    <a:pt x="93" y="4940"/>
                  </a:lnTo>
                  <a:lnTo>
                    <a:pt x="149" y="5034"/>
                  </a:lnTo>
                  <a:lnTo>
                    <a:pt x="242" y="5090"/>
                  </a:lnTo>
                  <a:lnTo>
                    <a:pt x="336" y="5146"/>
                  </a:lnTo>
                  <a:lnTo>
                    <a:pt x="429" y="5183"/>
                  </a:lnTo>
                  <a:lnTo>
                    <a:pt x="541" y="5201"/>
                  </a:lnTo>
                  <a:lnTo>
                    <a:pt x="3653" y="5201"/>
                  </a:lnTo>
                  <a:lnTo>
                    <a:pt x="3765" y="5183"/>
                  </a:lnTo>
                  <a:lnTo>
                    <a:pt x="3877" y="5146"/>
                  </a:lnTo>
                  <a:lnTo>
                    <a:pt x="3970" y="5108"/>
                  </a:lnTo>
                  <a:lnTo>
                    <a:pt x="4045" y="5034"/>
                  </a:lnTo>
                  <a:lnTo>
                    <a:pt x="5033" y="4064"/>
                  </a:lnTo>
                  <a:lnTo>
                    <a:pt x="5089" y="3971"/>
                  </a:lnTo>
                  <a:lnTo>
                    <a:pt x="5145" y="3878"/>
                  </a:lnTo>
                  <a:lnTo>
                    <a:pt x="5182" y="3766"/>
                  </a:lnTo>
                  <a:lnTo>
                    <a:pt x="5182" y="3654"/>
                  </a:lnTo>
                  <a:lnTo>
                    <a:pt x="5182" y="560"/>
                  </a:lnTo>
                  <a:lnTo>
                    <a:pt x="5182" y="448"/>
                  </a:lnTo>
                  <a:lnTo>
                    <a:pt x="5145" y="336"/>
                  </a:lnTo>
                  <a:lnTo>
                    <a:pt x="5089" y="243"/>
                  </a:lnTo>
                  <a:lnTo>
                    <a:pt x="5033" y="150"/>
                  </a:lnTo>
                  <a:lnTo>
                    <a:pt x="4940" y="94"/>
                  </a:lnTo>
                  <a:lnTo>
                    <a:pt x="4846" y="38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20" name="Image 3" descr="preencoded.png">
            <a:extLst>
              <a:ext uri="{FF2B5EF4-FFF2-40B4-BE49-F238E27FC236}">
                <a16:creationId xmlns:a16="http://schemas.microsoft.com/office/drawing/2014/main" id="{3A690AEB-4F57-2995-33B7-20F1E37E5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64008" y="1240173"/>
            <a:ext cx="3296730" cy="4836778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DEB67FCE-A186-125F-D945-9FDF7E5A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58223" y="2074150"/>
            <a:ext cx="3673464" cy="19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1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8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Medium</vt:lpstr>
      <vt:lpstr>Montserrat Regular</vt:lpstr>
      <vt:lpstr>Montserrat SemiBold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Tarcisio Filho</cp:lastModifiedBy>
  <cp:revision>14</cp:revision>
  <dcterms:created xsi:type="dcterms:W3CDTF">2023-03-16T19:35:30Z</dcterms:created>
  <dcterms:modified xsi:type="dcterms:W3CDTF">2023-05-08T15:35:16Z</dcterms:modified>
</cp:coreProperties>
</file>