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572D9-95B0-2E37-8B19-CFD891494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41CAE56-C25B-830A-CE10-71420E5BB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FDFD05-65C8-E4D7-05BF-88D7BCAA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C05-2C8C-4E65-9165-A7FCC9D67670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6E08E5-6E79-675B-504F-00229EDC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173735-2BB1-12D2-B6D0-E8A1C226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B8B3-8A29-40D1-A09B-830B195975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591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34903C-56C7-AF41-3AF2-F43C6BA5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9C3D1A-6DB5-8F0D-0A9D-F1F511233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AAE6F0-1ED2-2339-F363-9A3FEC04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C05-2C8C-4E65-9165-A7FCC9D67670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8C2AE0-3CAC-8560-DAA6-D395D9D7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0DFD0D-AF56-21D8-70B5-B84D4B86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B8B3-8A29-40D1-A09B-830B195975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189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4F46E45-E549-E60F-E062-9E93624A5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24257B-0A1A-880E-F7E8-DE15E73EA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475498-3055-229C-2903-E68A41F1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C05-2C8C-4E65-9165-A7FCC9D67670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C0205A-0797-F867-FD1C-54A489C8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A325B2-B66A-B10C-ADA1-81885ED3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B8B3-8A29-40D1-A09B-830B195975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029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6D6B9C-224E-3271-B00C-D30F9938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05AF01-E5BE-E772-A924-C1C85939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19EAEF-2951-E481-682C-A7A5FB8C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C05-2C8C-4E65-9165-A7FCC9D67670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6EF91B-9482-A141-C36A-2240B723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77716A-E99F-6721-098A-BDFF6ADA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B8B3-8A29-40D1-A09B-830B195975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92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07A4F0-BB52-46AA-18BE-B7EF62B5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BBB504-1DA1-561E-66D2-CA418D235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D5D12B-F932-7B2A-3025-9DE7EDB6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C05-2C8C-4E65-9165-A7FCC9D67670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3B1E55-4853-B919-B906-A949CC77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3E5782-8CE5-80E8-7CF8-6AE7438F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B8B3-8A29-40D1-A09B-830B195975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255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B9B9F-9C09-1B04-580D-3C0BD9EC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35D061-FD6B-783D-CBB7-6D2D20C5E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33148D-756E-F1E4-9C6E-6168809A3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9D8332-9D49-E536-8B73-311A358B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C05-2C8C-4E65-9165-A7FCC9D67670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01F00E-D7E8-1261-8CBC-6F4219DA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0D17BB-7809-A8A3-8AB9-82705413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B8B3-8A29-40D1-A09B-830B195975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583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5684C-5768-508E-4C6D-D2E34F18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1585B5-6634-4F76-6B27-06E952BC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864E53-CE3E-B51E-21BF-744BC9F8F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0CF7743-19B7-73A3-B3D4-32BCF206B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79CD6C7-F9A5-7BFA-2A1A-1CB40A40A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2CB0D60-8C37-91F5-06B5-BB8797ED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C05-2C8C-4E65-9165-A7FCC9D67670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C42B89-AE6C-AF3E-E65E-35D64809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55768C8-312D-5C82-435D-F9EEF63FD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B8B3-8A29-40D1-A09B-830B195975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5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4EA43-EA71-048B-3B31-44E01AAA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7127732-CD7F-1D88-D60D-B655EAF3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C05-2C8C-4E65-9165-A7FCC9D67670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97D3D6-B1C1-D6D5-2837-C085C13F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653443-6B67-1952-062A-0625F1E2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B8B3-8A29-40D1-A09B-830B195975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42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3D299A-6EAF-57C5-5157-DD59443E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C05-2C8C-4E65-9165-A7FCC9D67670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BDCEF88-58E5-7371-EF98-1EA2024E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B1847B-7BDE-948F-C8A9-D90961AF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B8B3-8A29-40D1-A09B-830B195975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58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71BBA9-A66A-631E-B7B8-36580459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544546-264C-E119-AD54-A805BF24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1DE853-4E44-145D-BCFA-8297A6B4D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A311F2-A97F-D447-8798-F6A94901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C05-2C8C-4E65-9165-A7FCC9D67670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4C32C8-B039-D70B-6C3F-D8C78774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EBC52D-7643-5A79-E3C3-9F35760A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B8B3-8A29-40D1-A09B-830B195975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20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E7924E-0E93-D7DB-BF28-4FACDCC2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6638FB-8102-0A22-02ED-054628A88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975D90-F4AC-5F7E-F71A-5E9234F45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3E8A7D-FF57-76BB-2DE0-9DD50A91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4C05-2C8C-4E65-9165-A7FCC9D67670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BAC2DE-9352-0D24-0765-A29DFDD9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359B0E-9F38-7E81-5D58-6183EC76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B8B3-8A29-40D1-A09B-830B195975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08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B404525-E029-B899-08DB-6AF458C8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DA12B6-B92D-E2A4-AB1C-EEE7CEDF5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8ED9DC-5973-0BB2-2237-C4A1EBCF1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34C05-2C8C-4E65-9165-A7FCC9D67670}" type="datetimeFigureOut">
              <a:rPr lang="it-IT" smtClean="0"/>
              <a:t>27/03/2023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F84487-D3BA-5E37-45EC-988C44EFC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063C09-066D-01AD-4367-364CF0381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B8B3-8A29-40D1-A09B-830B195975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610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D374AB-0ABC-008F-80C8-033F6E2C8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PokeDex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F8E5DD1-5307-9BA3-B824-EF9E3FB3E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Day13Lab1</a:t>
            </a:r>
          </a:p>
        </p:txBody>
      </p:sp>
    </p:spTree>
    <p:extLst>
      <p:ext uri="{BB962C8B-B14F-4D97-AF65-F5344CB8AC3E}">
        <p14:creationId xmlns:p14="http://schemas.microsoft.com/office/powerpoint/2010/main" val="428167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A0D38B-767A-C4E1-A827-9DCF5550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Pokemon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F31139D-EF55-314D-85C8-48BBE83A4DC9}"/>
              </a:ext>
            </a:extLst>
          </p:cNvPr>
          <p:cNvSpPr/>
          <p:nvPr/>
        </p:nvSpPr>
        <p:spPr>
          <a:xfrm>
            <a:off x="838200" y="1420586"/>
            <a:ext cx="385354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Elementi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687DCB0-F784-B68F-9485-ECA4EA529307}"/>
              </a:ext>
            </a:extLst>
          </p:cNvPr>
          <p:cNvSpPr/>
          <p:nvPr/>
        </p:nvSpPr>
        <p:spPr>
          <a:xfrm>
            <a:off x="7758831" y="1555637"/>
            <a:ext cx="359496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Pokemon</a:t>
            </a:r>
          </a:p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2380920-9053-82AC-B4E6-187E0CE2254E}"/>
              </a:ext>
            </a:extLst>
          </p:cNvPr>
          <p:cNvSpPr/>
          <p:nvPr/>
        </p:nvSpPr>
        <p:spPr>
          <a:xfrm>
            <a:off x="7590773" y="3331923"/>
            <a:ext cx="376302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Stats</a:t>
            </a:r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89D82B6-FB00-725D-816B-8ED410C5C469}"/>
              </a:ext>
            </a:extLst>
          </p:cNvPr>
          <p:cNvSpPr/>
          <p:nvPr/>
        </p:nvSpPr>
        <p:spPr>
          <a:xfrm>
            <a:off x="5336088" y="4959463"/>
            <a:ext cx="311898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Pictures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62AA202-51AA-F652-F100-E593CF40768D}"/>
              </a:ext>
            </a:extLst>
          </p:cNvPr>
          <p:cNvSpPr/>
          <p:nvPr/>
        </p:nvSpPr>
        <p:spPr>
          <a:xfrm>
            <a:off x="263047" y="4959463"/>
            <a:ext cx="3507287" cy="47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Mosse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09F604B-EA02-4792-9AA9-56ABA1F5976A}"/>
              </a:ext>
            </a:extLst>
          </p:cNvPr>
          <p:cNvCxnSpPr/>
          <p:nvPr/>
        </p:nvCxnSpPr>
        <p:spPr>
          <a:xfrm>
            <a:off x="9908088" y="2241437"/>
            <a:ext cx="0" cy="1090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61813-E1F6-E04B-F3AD-855EF8F74BA6}"/>
              </a:ext>
            </a:extLst>
          </p:cNvPr>
          <p:cNvCxnSpPr/>
          <p:nvPr/>
        </p:nvCxnSpPr>
        <p:spPr>
          <a:xfrm flipH="1">
            <a:off x="6225286" y="2106386"/>
            <a:ext cx="1891580" cy="2853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7DFEEC7-D192-9B65-18E2-2D90C9EDA81C}"/>
              </a:ext>
            </a:extLst>
          </p:cNvPr>
          <p:cNvSpPr/>
          <p:nvPr/>
        </p:nvSpPr>
        <p:spPr>
          <a:xfrm>
            <a:off x="425885" y="5999967"/>
            <a:ext cx="3344449" cy="492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Stats</a:t>
            </a:r>
            <a:r>
              <a:rPr lang="it-IT" dirty="0"/>
              <a:t> mossa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4419BA6-7377-9ABB-06DE-F720941EE83B}"/>
              </a:ext>
            </a:extLst>
          </p:cNvPr>
          <p:cNvCxnSpPr/>
          <p:nvPr/>
        </p:nvCxnSpPr>
        <p:spPr>
          <a:xfrm>
            <a:off x="1377863" y="5437414"/>
            <a:ext cx="0" cy="662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CD7640D-92AE-6ECC-126E-3B9F0E722817}"/>
              </a:ext>
            </a:extLst>
          </p:cNvPr>
          <p:cNvCxnSpPr>
            <a:stCxn id="5" idx="1"/>
          </p:cNvCxnSpPr>
          <p:nvPr/>
        </p:nvCxnSpPr>
        <p:spPr>
          <a:xfrm flipH="1">
            <a:off x="2906038" y="1898537"/>
            <a:ext cx="4852793" cy="3060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F26DDF7-C47E-4E11-D556-9479183AD56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490597" y="2106386"/>
            <a:ext cx="1274374" cy="285307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4C755318-1B2D-361A-D221-E71B12E2D962}"/>
              </a:ext>
            </a:extLst>
          </p:cNvPr>
          <p:cNvCxnSpPr>
            <a:endCxn id="4" idx="3"/>
          </p:cNvCxnSpPr>
          <p:nvPr/>
        </p:nvCxnSpPr>
        <p:spPr>
          <a:xfrm flipH="1">
            <a:off x="4691742" y="1763486"/>
            <a:ext cx="30670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ombo 38">
            <a:extLst>
              <a:ext uri="{FF2B5EF4-FFF2-40B4-BE49-F238E27FC236}">
                <a16:creationId xmlns:a16="http://schemas.microsoft.com/office/drawing/2014/main" id="{8B9968DD-DB1C-6216-A59A-AB510542DFDC}"/>
              </a:ext>
            </a:extLst>
          </p:cNvPr>
          <p:cNvSpPr/>
          <p:nvPr/>
        </p:nvSpPr>
        <p:spPr>
          <a:xfrm>
            <a:off x="3854363" y="2705227"/>
            <a:ext cx="3208302" cy="13734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MosseApprese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04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PokeDex</vt:lpstr>
      <vt:lpstr>Pokemon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PokeDex</dc:title>
  <dc:creator>Leonardo Barozzi</dc:creator>
  <cp:lastModifiedBy>Leonardo Barozzi</cp:lastModifiedBy>
  <cp:revision>2</cp:revision>
  <dcterms:created xsi:type="dcterms:W3CDTF">2023-03-27T07:13:38Z</dcterms:created>
  <dcterms:modified xsi:type="dcterms:W3CDTF">2023-03-27T15:54:46Z</dcterms:modified>
</cp:coreProperties>
</file>