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271" r:id="rId2"/>
    <p:sldId id="256" r:id="rId3"/>
    <p:sldId id="272" r:id="rId4"/>
    <p:sldId id="258" r:id="rId5"/>
    <p:sldId id="260" r:id="rId6"/>
    <p:sldId id="273" r:id="rId7"/>
    <p:sldId id="274" r:id="rId8"/>
    <p:sldId id="275" r:id="rId9"/>
    <p:sldId id="276" r:id="rId10"/>
    <p:sldId id="277" r:id="rId11"/>
    <p:sldId id="278" r:id="rId12"/>
    <p:sldId id="283" r:id="rId13"/>
    <p:sldId id="261" r:id="rId14"/>
    <p:sldId id="286" r:id="rId15"/>
    <p:sldId id="285" r:id="rId16"/>
    <p:sldId id="284" r:id="rId17"/>
    <p:sldId id="262" r:id="rId18"/>
    <p:sldId id="263" r:id="rId19"/>
    <p:sldId id="264" r:id="rId20"/>
    <p:sldId id="265" r:id="rId21"/>
    <p:sldId id="266" r:id="rId22"/>
    <p:sldId id="267" r:id="rId23"/>
    <p:sldId id="268" r:id="rId24"/>
    <p:sldId id="269" r:id="rId25"/>
    <p:sldId id="279" r:id="rId26"/>
    <p:sldId id="287" r:id="rId27"/>
    <p:sldId id="288" r:id="rId28"/>
    <p:sldId id="289" r:id="rId29"/>
    <p:sldId id="290" r:id="rId30"/>
    <p:sldId id="291" r:id="rId31"/>
    <p:sldId id="292" r:id="rId32"/>
    <p:sldId id="280" r:id="rId33"/>
    <p:sldId id="270" r:id="rId34"/>
  </p:sldIdLst>
  <p:sldSz cx="9144000" cy="6858000" type="screen4x3"/>
  <p:notesSz cx="6997700" cy="9271000"/>
  <p:defaultTextStyle>
    <a:defPPr>
      <a:defRPr lang="en-US"/>
    </a:defPPr>
    <a:lvl1pPr algn="l" rtl="0" fontAlgn="base">
      <a:spcBef>
        <a:spcPct val="0"/>
      </a:spcBef>
      <a:spcAft>
        <a:spcPct val="0"/>
      </a:spcAft>
      <a:defRPr sz="16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FFFFC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76" autoAdjust="0"/>
    <p:restoredTop sz="90929"/>
  </p:normalViewPr>
  <p:slideViewPr>
    <p:cSldViewPr>
      <p:cViewPr varScale="1">
        <p:scale>
          <a:sx n="67" d="100"/>
          <a:sy n="67" d="100"/>
        </p:scale>
        <p:origin x="7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33713" cy="463550"/>
          </a:xfrm>
          <a:prstGeom prst="rect">
            <a:avLst/>
          </a:prstGeom>
          <a:noFill/>
          <a:ln w="9525">
            <a:noFill/>
            <a:miter lim="800000"/>
            <a:headEnd/>
            <a:tailEnd/>
          </a:ln>
          <a:effectLst/>
        </p:spPr>
        <p:txBody>
          <a:bodyPr vert="horz" wrap="square" lIns="92953" tIns="46477" rIns="92953" bIns="46477" numCol="1" anchor="t" anchorCtr="0" compatLnSpc="1">
            <a:prstTxWarp prst="textNoShape">
              <a:avLst/>
            </a:prstTxWarp>
          </a:bodyPr>
          <a:lstStyle>
            <a:lvl1pPr defTabSz="930275">
              <a:defRPr sz="1200">
                <a:latin typeface="Arial" charset="0"/>
              </a:defRPr>
            </a:lvl1pPr>
          </a:lstStyle>
          <a:p>
            <a:pPr>
              <a:defRPr/>
            </a:pPr>
            <a:endParaRPr lang="en-US"/>
          </a:p>
        </p:txBody>
      </p:sp>
      <p:sp>
        <p:nvSpPr>
          <p:cNvPr id="19459" name="Rectangle 3"/>
          <p:cNvSpPr>
            <a:spLocks noGrp="1" noChangeArrowheads="1"/>
          </p:cNvSpPr>
          <p:nvPr>
            <p:ph type="dt" sz="quarter" idx="1"/>
          </p:nvPr>
        </p:nvSpPr>
        <p:spPr bwMode="auto">
          <a:xfrm>
            <a:off x="3963988" y="0"/>
            <a:ext cx="3033712" cy="463550"/>
          </a:xfrm>
          <a:prstGeom prst="rect">
            <a:avLst/>
          </a:prstGeom>
          <a:noFill/>
          <a:ln w="9525">
            <a:noFill/>
            <a:miter lim="800000"/>
            <a:headEnd/>
            <a:tailEnd/>
          </a:ln>
          <a:effectLst/>
        </p:spPr>
        <p:txBody>
          <a:bodyPr vert="horz" wrap="square" lIns="92953" tIns="46477" rIns="92953" bIns="46477" numCol="1" anchor="t" anchorCtr="0" compatLnSpc="1">
            <a:prstTxWarp prst="textNoShape">
              <a:avLst/>
            </a:prstTxWarp>
          </a:bodyPr>
          <a:lstStyle>
            <a:lvl1pPr algn="r" defTabSz="930275">
              <a:defRPr sz="1200">
                <a:latin typeface="Arial" charset="0"/>
              </a:defRPr>
            </a:lvl1pPr>
          </a:lstStyle>
          <a:p>
            <a:pPr>
              <a:defRPr/>
            </a:pPr>
            <a:endParaRPr lang="en-US"/>
          </a:p>
        </p:txBody>
      </p:sp>
      <p:sp>
        <p:nvSpPr>
          <p:cNvPr id="19460" name="Rectangle 4"/>
          <p:cNvSpPr>
            <a:spLocks noGrp="1" noChangeArrowheads="1"/>
          </p:cNvSpPr>
          <p:nvPr>
            <p:ph type="ftr" sz="quarter" idx="2"/>
          </p:nvPr>
        </p:nvSpPr>
        <p:spPr bwMode="auto">
          <a:xfrm>
            <a:off x="0" y="8807450"/>
            <a:ext cx="3033713" cy="463550"/>
          </a:xfrm>
          <a:prstGeom prst="rect">
            <a:avLst/>
          </a:prstGeom>
          <a:noFill/>
          <a:ln w="9525">
            <a:noFill/>
            <a:miter lim="800000"/>
            <a:headEnd/>
            <a:tailEnd/>
          </a:ln>
          <a:effectLst/>
        </p:spPr>
        <p:txBody>
          <a:bodyPr vert="horz" wrap="square" lIns="92953" tIns="46477" rIns="92953" bIns="46477" numCol="1" anchor="b" anchorCtr="0" compatLnSpc="1">
            <a:prstTxWarp prst="textNoShape">
              <a:avLst/>
            </a:prstTxWarp>
          </a:bodyPr>
          <a:lstStyle>
            <a:lvl1pPr defTabSz="930275">
              <a:defRPr sz="1200">
                <a:latin typeface="Arial" charset="0"/>
              </a:defRPr>
            </a:lvl1pPr>
          </a:lstStyle>
          <a:p>
            <a:pPr>
              <a:defRPr/>
            </a:pPr>
            <a:endParaRPr lang="en-US"/>
          </a:p>
        </p:txBody>
      </p:sp>
      <p:sp>
        <p:nvSpPr>
          <p:cNvPr id="19461" name="Rectangle 5"/>
          <p:cNvSpPr>
            <a:spLocks noGrp="1" noChangeArrowheads="1"/>
          </p:cNvSpPr>
          <p:nvPr>
            <p:ph type="sldNum" sz="quarter" idx="3"/>
          </p:nvPr>
        </p:nvSpPr>
        <p:spPr bwMode="auto">
          <a:xfrm>
            <a:off x="3963988" y="8807450"/>
            <a:ext cx="3033712" cy="463550"/>
          </a:xfrm>
          <a:prstGeom prst="rect">
            <a:avLst/>
          </a:prstGeom>
          <a:noFill/>
          <a:ln w="9525">
            <a:noFill/>
            <a:miter lim="800000"/>
            <a:headEnd/>
            <a:tailEnd/>
          </a:ln>
          <a:effectLst/>
        </p:spPr>
        <p:txBody>
          <a:bodyPr vert="horz" wrap="square" lIns="92953" tIns="46477" rIns="92953" bIns="46477" numCol="1" anchor="b" anchorCtr="0" compatLnSpc="1">
            <a:prstTxWarp prst="textNoShape">
              <a:avLst/>
            </a:prstTxWarp>
          </a:bodyPr>
          <a:lstStyle>
            <a:lvl1pPr algn="r" defTabSz="930275">
              <a:defRPr sz="1200"/>
            </a:lvl1pPr>
          </a:lstStyle>
          <a:p>
            <a:fld id="{30C2E606-FBDF-4465-9DFB-E8EE36C02C5B}"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3713" cy="463550"/>
          </a:xfrm>
          <a:prstGeom prst="rect">
            <a:avLst/>
          </a:prstGeom>
          <a:noFill/>
          <a:ln w="9525">
            <a:noFill/>
            <a:miter lim="800000"/>
            <a:headEnd/>
            <a:tailEnd/>
          </a:ln>
          <a:effectLst/>
        </p:spPr>
        <p:txBody>
          <a:bodyPr vert="horz" wrap="square" lIns="92953" tIns="46477" rIns="92953" bIns="46477" numCol="1" anchor="t" anchorCtr="0" compatLnSpc="1">
            <a:prstTxWarp prst="textNoShape">
              <a:avLst/>
            </a:prstTxWarp>
          </a:bodyPr>
          <a:lstStyle>
            <a:lvl1pPr defTabSz="930275">
              <a:defRPr sz="1200">
                <a:latin typeface="Arial" charset="0"/>
              </a:defRPr>
            </a:lvl1pPr>
          </a:lstStyle>
          <a:p>
            <a:pPr>
              <a:defRPr/>
            </a:pPr>
            <a:endParaRPr lang="en-US"/>
          </a:p>
        </p:txBody>
      </p:sp>
      <p:sp>
        <p:nvSpPr>
          <p:cNvPr id="5123" name="Rectangle 3"/>
          <p:cNvSpPr>
            <a:spLocks noGrp="1" noChangeArrowheads="1"/>
          </p:cNvSpPr>
          <p:nvPr>
            <p:ph type="dt" idx="1"/>
          </p:nvPr>
        </p:nvSpPr>
        <p:spPr bwMode="auto">
          <a:xfrm>
            <a:off x="3963988" y="0"/>
            <a:ext cx="3033712" cy="463550"/>
          </a:xfrm>
          <a:prstGeom prst="rect">
            <a:avLst/>
          </a:prstGeom>
          <a:noFill/>
          <a:ln w="9525">
            <a:noFill/>
            <a:miter lim="800000"/>
            <a:headEnd/>
            <a:tailEnd/>
          </a:ln>
          <a:effectLst/>
        </p:spPr>
        <p:txBody>
          <a:bodyPr vert="horz" wrap="square" lIns="92953" tIns="46477" rIns="92953" bIns="46477" numCol="1" anchor="t" anchorCtr="0" compatLnSpc="1">
            <a:prstTxWarp prst="textNoShape">
              <a:avLst/>
            </a:prstTxWarp>
          </a:bodyPr>
          <a:lstStyle>
            <a:lvl1pPr algn="r" defTabSz="930275">
              <a:defRPr sz="1200">
                <a:latin typeface="Arial" charset="0"/>
              </a:defRPr>
            </a:lvl1pPr>
          </a:lstStyle>
          <a:p>
            <a:pPr>
              <a:defRPr/>
            </a:pPr>
            <a:endParaRPr lang="en-US"/>
          </a:p>
        </p:txBody>
      </p:sp>
      <p:sp>
        <p:nvSpPr>
          <p:cNvPr id="31748" name="Rectangle 4"/>
          <p:cNvSpPr>
            <a:spLocks noChangeArrowheads="1" noTextEdit="1"/>
          </p:cNvSpPr>
          <p:nvPr>
            <p:ph type="sldImg" idx="2"/>
          </p:nvPr>
        </p:nvSpPr>
        <p:spPr bwMode="auto">
          <a:xfrm>
            <a:off x="1181100" y="695325"/>
            <a:ext cx="4635500" cy="3476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33450" y="4403725"/>
            <a:ext cx="5130800" cy="4171950"/>
          </a:xfrm>
          <a:prstGeom prst="rect">
            <a:avLst/>
          </a:prstGeom>
          <a:noFill/>
          <a:ln w="9525">
            <a:noFill/>
            <a:miter lim="800000"/>
            <a:headEnd/>
            <a:tailEnd/>
          </a:ln>
          <a:effectLst/>
        </p:spPr>
        <p:txBody>
          <a:bodyPr vert="horz" wrap="square" lIns="92953" tIns="46477" rIns="92953" bIns="4647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807450"/>
            <a:ext cx="3033713" cy="463550"/>
          </a:xfrm>
          <a:prstGeom prst="rect">
            <a:avLst/>
          </a:prstGeom>
          <a:noFill/>
          <a:ln w="9525">
            <a:noFill/>
            <a:miter lim="800000"/>
            <a:headEnd/>
            <a:tailEnd/>
          </a:ln>
          <a:effectLst/>
        </p:spPr>
        <p:txBody>
          <a:bodyPr vert="horz" wrap="square" lIns="92953" tIns="46477" rIns="92953" bIns="46477" numCol="1" anchor="b" anchorCtr="0" compatLnSpc="1">
            <a:prstTxWarp prst="textNoShape">
              <a:avLst/>
            </a:prstTxWarp>
          </a:bodyPr>
          <a:lstStyle>
            <a:lvl1pPr defTabSz="930275">
              <a:defRPr sz="12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3963988" y="8807450"/>
            <a:ext cx="3033712" cy="463550"/>
          </a:xfrm>
          <a:prstGeom prst="rect">
            <a:avLst/>
          </a:prstGeom>
          <a:noFill/>
          <a:ln w="9525">
            <a:noFill/>
            <a:miter lim="800000"/>
            <a:headEnd/>
            <a:tailEnd/>
          </a:ln>
          <a:effectLst/>
        </p:spPr>
        <p:txBody>
          <a:bodyPr vert="horz" wrap="square" lIns="92953" tIns="46477" rIns="92953" bIns="46477" numCol="1" anchor="b" anchorCtr="0" compatLnSpc="1">
            <a:prstTxWarp prst="textNoShape">
              <a:avLst/>
            </a:prstTxWarp>
          </a:bodyPr>
          <a:lstStyle>
            <a:lvl1pPr algn="r" defTabSz="930275">
              <a:defRPr sz="1200"/>
            </a:lvl1pPr>
          </a:lstStyle>
          <a:p>
            <a:fld id="{D5BFBFCE-9AD6-42B7-98A1-2E14122DD9C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panose="020B0604020202020204" pitchFamily="34" charset="0"/>
              </a:defRPr>
            </a:lvl1pPr>
            <a:lvl2pPr marL="742950" indent="-285750" defTabSz="930275" eaLnBrk="0" hangingPunct="0">
              <a:spcBef>
                <a:spcPct val="30000"/>
              </a:spcBef>
              <a:defRPr sz="1200">
                <a:solidFill>
                  <a:schemeClr val="tx1"/>
                </a:solidFill>
                <a:latin typeface="Arial" panose="020B0604020202020204" pitchFamily="34" charset="0"/>
              </a:defRPr>
            </a:lvl2pPr>
            <a:lvl3pPr marL="1143000" indent="-228600" defTabSz="930275" eaLnBrk="0" hangingPunct="0">
              <a:spcBef>
                <a:spcPct val="30000"/>
              </a:spcBef>
              <a:defRPr sz="1200">
                <a:solidFill>
                  <a:schemeClr val="tx1"/>
                </a:solidFill>
                <a:latin typeface="Arial" panose="020B0604020202020204" pitchFamily="34" charset="0"/>
              </a:defRPr>
            </a:lvl3pPr>
            <a:lvl4pPr marL="1600200" indent="-228600" defTabSz="930275" eaLnBrk="0" hangingPunct="0">
              <a:spcBef>
                <a:spcPct val="30000"/>
              </a:spcBef>
              <a:defRPr sz="1200">
                <a:solidFill>
                  <a:schemeClr val="tx1"/>
                </a:solidFill>
                <a:latin typeface="Arial" panose="020B0604020202020204" pitchFamily="34" charset="0"/>
              </a:defRPr>
            </a:lvl4pPr>
            <a:lvl5pPr marL="2057400" indent="-228600" defTabSz="930275" eaLnBrk="0" hangingPunct="0">
              <a:spcBef>
                <a:spcPct val="30000"/>
              </a:spcBef>
              <a:defRPr sz="1200">
                <a:solidFill>
                  <a:schemeClr val="tx1"/>
                </a:solidFill>
                <a:latin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B9FFC656-43BD-45F9-9511-047DAF0133AA}" type="slidenum">
              <a:rPr lang="en-US" altLang="en-US"/>
              <a:pPr eaLnBrk="1" hangingPunct="1">
                <a:spcBef>
                  <a:spcPct val="0"/>
                </a:spcBef>
              </a:pPr>
              <a:t>1</a:t>
            </a:fld>
            <a:endParaRPr lang="en-US" altLang="en-US"/>
          </a:p>
        </p:txBody>
      </p:sp>
      <p:sp>
        <p:nvSpPr>
          <p:cNvPr id="32771" name="Rectangle 2"/>
          <p:cNvSpPr>
            <a:spLocks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panose="020B0604020202020204" pitchFamily="34" charset="0"/>
              </a:defRPr>
            </a:lvl1pPr>
            <a:lvl2pPr marL="742950" indent="-285750" defTabSz="930275" eaLnBrk="0" hangingPunct="0">
              <a:spcBef>
                <a:spcPct val="30000"/>
              </a:spcBef>
              <a:defRPr sz="1200">
                <a:solidFill>
                  <a:schemeClr val="tx1"/>
                </a:solidFill>
                <a:latin typeface="Arial" panose="020B0604020202020204" pitchFamily="34" charset="0"/>
              </a:defRPr>
            </a:lvl2pPr>
            <a:lvl3pPr marL="1143000" indent="-228600" defTabSz="930275" eaLnBrk="0" hangingPunct="0">
              <a:spcBef>
                <a:spcPct val="30000"/>
              </a:spcBef>
              <a:defRPr sz="1200">
                <a:solidFill>
                  <a:schemeClr val="tx1"/>
                </a:solidFill>
                <a:latin typeface="Arial" panose="020B0604020202020204" pitchFamily="34" charset="0"/>
              </a:defRPr>
            </a:lvl3pPr>
            <a:lvl4pPr marL="1600200" indent="-228600" defTabSz="930275" eaLnBrk="0" hangingPunct="0">
              <a:spcBef>
                <a:spcPct val="30000"/>
              </a:spcBef>
              <a:defRPr sz="1200">
                <a:solidFill>
                  <a:schemeClr val="tx1"/>
                </a:solidFill>
                <a:latin typeface="Arial" panose="020B0604020202020204" pitchFamily="34" charset="0"/>
              </a:defRPr>
            </a:lvl4pPr>
            <a:lvl5pPr marL="2057400" indent="-228600" defTabSz="930275" eaLnBrk="0" hangingPunct="0">
              <a:spcBef>
                <a:spcPct val="30000"/>
              </a:spcBef>
              <a:defRPr sz="1200">
                <a:solidFill>
                  <a:schemeClr val="tx1"/>
                </a:solidFill>
                <a:latin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6469E8C-D50B-4071-ACC4-768661561E1F}" type="slidenum">
              <a:rPr lang="en-US" altLang="en-US"/>
              <a:pPr eaLnBrk="1" hangingPunct="1">
                <a:spcBef>
                  <a:spcPct val="0"/>
                </a:spcBef>
              </a:pPr>
              <a:t>10</a:t>
            </a:fld>
            <a:endParaRPr lang="en-US" altLang="en-US"/>
          </a:p>
        </p:txBody>
      </p:sp>
      <p:sp>
        <p:nvSpPr>
          <p:cNvPr id="41987" name="Rectangle 2"/>
          <p:cNvSpPr>
            <a:spLocks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panose="020B0604020202020204" pitchFamily="34" charset="0"/>
              </a:defRPr>
            </a:lvl1pPr>
            <a:lvl2pPr marL="742950" indent="-285750" defTabSz="930275" eaLnBrk="0" hangingPunct="0">
              <a:spcBef>
                <a:spcPct val="30000"/>
              </a:spcBef>
              <a:defRPr sz="1200">
                <a:solidFill>
                  <a:schemeClr val="tx1"/>
                </a:solidFill>
                <a:latin typeface="Arial" panose="020B0604020202020204" pitchFamily="34" charset="0"/>
              </a:defRPr>
            </a:lvl2pPr>
            <a:lvl3pPr marL="1143000" indent="-228600" defTabSz="930275" eaLnBrk="0" hangingPunct="0">
              <a:spcBef>
                <a:spcPct val="30000"/>
              </a:spcBef>
              <a:defRPr sz="1200">
                <a:solidFill>
                  <a:schemeClr val="tx1"/>
                </a:solidFill>
                <a:latin typeface="Arial" panose="020B0604020202020204" pitchFamily="34" charset="0"/>
              </a:defRPr>
            </a:lvl3pPr>
            <a:lvl4pPr marL="1600200" indent="-228600" defTabSz="930275" eaLnBrk="0" hangingPunct="0">
              <a:spcBef>
                <a:spcPct val="30000"/>
              </a:spcBef>
              <a:defRPr sz="1200">
                <a:solidFill>
                  <a:schemeClr val="tx1"/>
                </a:solidFill>
                <a:latin typeface="Arial" panose="020B0604020202020204" pitchFamily="34" charset="0"/>
              </a:defRPr>
            </a:lvl4pPr>
            <a:lvl5pPr marL="2057400" indent="-228600" defTabSz="930275" eaLnBrk="0" hangingPunct="0">
              <a:spcBef>
                <a:spcPct val="30000"/>
              </a:spcBef>
              <a:defRPr sz="1200">
                <a:solidFill>
                  <a:schemeClr val="tx1"/>
                </a:solidFill>
                <a:latin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6F178B07-8C92-4DBA-9275-77900C0B1111}" type="slidenum">
              <a:rPr lang="en-US" altLang="en-US"/>
              <a:pPr eaLnBrk="1" hangingPunct="1">
                <a:spcBef>
                  <a:spcPct val="0"/>
                </a:spcBef>
              </a:pPr>
              <a:t>11</a:t>
            </a:fld>
            <a:endParaRPr lang="en-US" altLang="en-US"/>
          </a:p>
        </p:txBody>
      </p:sp>
      <p:sp>
        <p:nvSpPr>
          <p:cNvPr id="43011" name="Rectangle 2"/>
          <p:cNvSpPr>
            <a:spLocks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panose="020B0604020202020204" pitchFamily="34" charset="0"/>
              </a:defRPr>
            </a:lvl1pPr>
            <a:lvl2pPr marL="742950" indent="-285750" defTabSz="930275" eaLnBrk="0" hangingPunct="0">
              <a:spcBef>
                <a:spcPct val="30000"/>
              </a:spcBef>
              <a:defRPr sz="1200">
                <a:solidFill>
                  <a:schemeClr val="tx1"/>
                </a:solidFill>
                <a:latin typeface="Arial" panose="020B0604020202020204" pitchFamily="34" charset="0"/>
              </a:defRPr>
            </a:lvl2pPr>
            <a:lvl3pPr marL="1143000" indent="-228600" defTabSz="930275" eaLnBrk="0" hangingPunct="0">
              <a:spcBef>
                <a:spcPct val="30000"/>
              </a:spcBef>
              <a:defRPr sz="1200">
                <a:solidFill>
                  <a:schemeClr val="tx1"/>
                </a:solidFill>
                <a:latin typeface="Arial" panose="020B0604020202020204" pitchFamily="34" charset="0"/>
              </a:defRPr>
            </a:lvl3pPr>
            <a:lvl4pPr marL="1600200" indent="-228600" defTabSz="930275" eaLnBrk="0" hangingPunct="0">
              <a:spcBef>
                <a:spcPct val="30000"/>
              </a:spcBef>
              <a:defRPr sz="1200">
                <a:solidFill>
                  <a:schemeClr val="tx1"/>
                </a:solidFill>
                <a:latin typeface="Arial" panose="020B0604020202020204" pitchFamily="34" charset="0"/>
              </a:defRPr>
            </a:lvl4pPr>
            <a:lvl5pPr marL="2057400" indent="-228600" defTabSz="930275" eaLnBrk="0" hangingPunct="0">
              <a:spcBef>
                <a:spcPct val="30000"/>
              </a:spcBef>
              <a:defRPr sz="1200">
                <a:solidFill>
                  <a:schemeClr val="tx1"/>
                </a:solidFill>
                <a:latin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1009E4F-B0A7-4763-876D-4FCAD61F74E0}" type="slidenum">
              <a:rPr lang="en-US" altLang="en-US"/>
              <a:pPr eaLnBrk="1" hangingPunct="1">
                <a:spcBef>
                  <a:spcPct val="0"/>
                </a:spcBef>
              </a:pPr>
              <a:t>12</a:t>
            </a:fld>
            <a:endParaRPr lang="en-US" altLang="en-US"/>
          </a:p>
        </p:txBody>
      </p:sp>
      <p:sp>
        <p:nvSpPr>
          <p:cNvPr id="44035" name="Rectangle 2"/>
          <p:cNvSpPr>
            <a:spLocks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panose="020B0604020202020204" pitchFamily="34" charset="0"/>
              </a:defRPr>
            </a:lvl1pPr>
            <a:lvl2pPr marL="742950" indent="-285750" defTabSz="930275" eaLnBrk="0" hangingPunct="0">
              <a:spcBef>
                <a:spcPct val="30000"/>
              </a:spcBef>
              <a:defRPr sz="1200">
                <a:solidFill>
                  <a:schemeClr val="tx1"/>
                </a:solidFill>
                <a:latin typeface="Arial" panose="020B0604020202020204" pitchFamily="34" charset="0"/>
              </a:defRPr>
            </a:lvl2pPr>
            <a:lvl3pPr marL="1143000" indent="-228600" defTabSz="930275" eaLnBrk="0" hangingPunct="0">
              <a:spcBef>
                <a:spcPct val="30000"/>
              </a:spcBef>
              <a:defRPr sz="1200">
                <a:solidFill>
                  <a:schemeClr val="tx1"/>
                </a:solidFill>
                <a:latin typeface="Arial" panose="020B0604020202020204" pitchFamily="34" charset="0"/>
              </a:defRPr>
            </a:lvl3pPr>
            <a:lvl4pPr marL="1600200" indent="-228600" defTabSz="930275" eaLnBrk="0" hangingPunct="0">
              <a:spcBef>
                <a:spcPct val="30000"/>
              </a:spcBef>
              <a:defRPr sz="1200">
                <a:solidFill>
                  <a:schemeClr val="tx1"/>
                </a:solidFill>
                <a:latin typeface="Arial" panose="020B0604020202020204" pitchFamily="34" charset="0"/>
              </a:defRPr>
            </a:lvl4pPr>
            <a:lvl5pPr marL="2057400" indent="-228600" defTabSz="930275" eaLnBrk="0" hangingPunct="0">
              <a:spcBef>
                <a:spcPct val="30000"/>
              </a:spcBef>
              <a:defRPr sz="1200">
                <a:solidFill>
                  <a:schemeClr val="tx1"/>
                </a:solidFill>
                <a:latin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DE2A5B2-C99D-4BED-BABF-BBAF4C6AC5E9}" type="slidenum">
              <a:rPr lang="en-US" altLang="en-US"/>
              <a:pPr eaLnBrk="1" hangingPunct="1">
                <a:spcBef>
                  <a:spcPct val="0"/>
                </a:spcBef>
              </a:pPr>
              <a:t>13</a:t>
            </a:fld>
            <a:endParaRPr lang="en-US" altLang="en-US"/>
          </a:p>
        </p:txBody>
      </p:sp>
      <p:sp>
        <p:nvSpPr>
          <p:cNvPr id="45059" name="Rectangle 2"/>
          <p:cNvSpPr>
            <a:spLocks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panose="020B0604020202020204" pitchFamily="34" charset="0"/>
              </a:defRPr>
            </a:lvl1pPr>
            <a:lvl2pPr marL="742950" indent="-285750" defTabSz="930275" eaLnBrk="0" hangingPunct="0">
              <a:spcBef>
                <a:spcPct val="30000"/>
              </a:spcBef>
              <a:defRPr sz="1200">
                <a:solidFill>
                  <a:schemeClr val="tx1"/>
                </a:solidFill>
                <a:latin typeface="Arial" panose="020B0604020202020204" pitchFamily="34" charset="0"/>
              </a:defRPr>
            </a:lvl2pPr>
            <a:lvl3pPr marL="1143000" indent="-228600" defTabSz="930275" eaLnBrk="0" hangingPunct="0">
              <a:spcBef>
                <a:spcPct val="30000"/>
              </a:spcBef>
              <a:defRPr sz="1200">
                <a:solidFill>
                  <a:schemeClr val="tx1"/>
                </a:solidFill>
                <a:latin typeface="Arial" panose="020B0604020202020204" pitchFamily="34" charset="0"/>
              </a:defRPr>
            </a:lvl3pPr>
            <a:lvl4pPr marL="1600200" indent="-228600" defTabSz="930275" eaLnBrk="0" hangingPunct="0">
              <a:spcBef>
                <a:spcPct val="30000"/>
              </a:spcBef>
              <a:defRPr sz="1200">
                <a:solidFill>
                  <a:schemeClr val="tx1"/>
                </a:solidFill>
                <a:latin typeface="Arial" panose="020B0604020202020204" pitchFamily="34" charset="0"/>
              </a:defRPr>
            </a:lvl4pPr>
            <a:lvl5pPr marL="2057400" indent="-228600" defTabSz="930275" eaLnBrk="0" hangingPunct="0">
              <a:spcBef>
                <a:spcPct val="30000"/>
              </a:spcBef>
              <a:defRPr sz="1200">
                <a:solidFill>
                  <a:schemeClr val="tx1"/>
                </a:solidFill>
                <a:latin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D4FF3620-1275-4BB9-8D59-BEE6C23D5828}" type="slidenum">
              <a:rPr lang="en-US" altLang="en-US"/>
              <a:pPr eaLnBrk="1" hangingPunct="1">
                <a:spcBef>
                  <a:spcPct val="0"/>
                </a:spcBef>
              </a:pPr>
              <a:t>14</a:t>
            </a:fld>
            <a:endParaRPr lang="en-US" altLang="en-US"/>
          </a:p>
        </p:txBody>
      </p:sp>
      <p:sp>
        <p:nvSpPr>
          <p:cNvPr id="46083" name="Rectangle 2"/>
          <p:cNvSpPr>
            <a:spLocks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panose="020B0604020202020204" pitchFamily="34" charset="0"/>
              </a:defRPr>
            </a:lvl1pPr>
            <a:lvl2pPr marL="742950" indent="-285750" defTabSz="930275" eaLnBrk="0" hangingPunct="0">
              <a:spcBef>
                <a:spcPct val="30000"/>
              </a:spcBef>
              <a:defRPr sz="1200">
                <a:solidFill>
                  <a:schemeClr val="tx1"/>
                </a:solidFill>
                <a:latin typeface="Arial" panose="020B0604020202020204" pitchFamily="34" charset="0"/>
              </a:defRPr>
            </a:lvl2pPr>
            <a:lvl3pPr marL="1143000" indent="-228600" defTabSz="930275" eaLnBrk="0" hangingPunct="0">
              <a:spcBef>
                <a:spcPct val="30000"/>
              </a:spcBef>
              <a:defRPr sz="1200">
                <a:solidFill>
                  <a:schemeClr val="tx1"/>
                </a:solidFill>
                <a:latin typeface="Arial" panose="020B0604020202020204" pitchFamily="34" charset="0"/>
              </a:defRPr>
            </a:lvl3pPr>
            <a:lvl4pPr marL="1600200" indent="-228600" defTabSz="930275" eaLnBrk="0" hangingPunct="0">
              <a:spcBef>
                <a:spcPct val="30000"/>
              </a:spcBef>
              <a:defRPr sz="1200">
                <a:solidFill>
                  <a:schemeClr val="tx1"/>
                </a:solidFill>
                <a:latin typeface="Arial" panose="020B0604020202020204" pitchFamily="34" charset="0"/>
              </a:defRPr>
            </a:lvl4pPr>
            <a:lvl5pPr marL="2057400" indent="-228600" defTabSz="930275" eaLnBrk="0" hangingPunct="0">
              <a:spcBef>
                <a:spcPct val="30000"/>
              </a:spcBef>
              <a:defRPr sz="1200">
                <a:solidFill>
                  <a:schemeClr val="tx1"/>
                </a:solidFill>
                <a:latin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48195BA4-3422-4E8D-A7AC-C76706E0ED0C}" type="slidenum">
              <a:rPr lang="en-US" altLang="en-US"/>
              <a:pPr eaLnBrk="1" hangingPunct="1">
                <a:spcBef>
                  <a:spcPct val="0"/>
                </a:spcBef>
              </a:pPr>
              <a:t>15</a:t>
            </a:fld>
            <a:endParaRPr lang="en-US" altLang="en-US"/>
          </a:p>
        </p:txBody>
      </p:sp>
      <p:sp>
        <p:nvSpPr>
          <p:cNvPr id="47107" name="Rectangle 2"/>
          <p:cNvSpPr>
            <a:spLocks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panose="020B0604020202020204" pitchFamily="34" charset="0"/>
              </a:defRPr>
            </a:lvl1pPr>
            <a:lvl2pPr marL="742950" indent="-285750" defTabSz="930275" eaLnBrk="0" hangingPunct="0">
              <a:spcBef>
                <a:spcPct val="30000"/>
              </a:spcBef>
              <a:defRPr sz="1200">
                <a:solidFill>
                  <a:schemeClr val="tx1"/>
                </a:solidFill>
                <a:latin typeface="Arial" panose="020B0604020202020204" pitchFamily="34" charset="0"/>
              </a:defRPr>
            </a:lvl2pPr>
            <a:lvl3pPr marL="1143000" indent="-228600" defTabSz="930275" eaLnBrk="0" hangingPunct="0">
              <a:spcBef>
                <a:spcPct val="30000"/>
              </a:spcBef>
              <a:defRPr sz="1200">
                <a:solidFill>
                  <a:schemeClr val="tx1"/>
                </a:solidFill>
                <a:latin typeface="Arial" panose="020B0604020202020204" pitchFamily="34" charset="0"/>
              </a:defRPr>
            </a:lvl3pPr>
            <a:lvl4pPr marL="1600200" indent="-228600" defTabSz="930275" eaLnBrk="0" hangingPunct="0">
              <a:spcBef>
                <a:spcPct val="30000"/>
              </a:spcBef>
              <a:defRPr sz="1200">
                <a:solidFill>
                  <a:schemeClr val="tx1"/>
                </a:solidFill>
                <a:latin typeface="Arial" panose="020B0604020202020204" pitchFamily="34" charset="0"/>
              </a:defRPr>
            </a:lvl4pPr>
            <a:lvl5pPr marL="2057400" indent="-228600" defTabSz="930275" eaLnBrk="0" hangingPunct="0">
              <a:spcBef>
                <a:spcPct val="30000"/>
              </a:spcBef>
              <a:defRPr sz="1200">
                <a:solidFill>
                  <a:schemeClr val="tx1"/>
                </a:solidFill>
                <a:latin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DA7A543-966E-47D4-9CA9-28805B74E6A5}" type="slidenum">
              <a:rPr lang="en-US" altLang="en-US"/>
              <a:pPr eaLnBrk="1" hangingPunct="1">
                <a:spcBef>
                  <a:spcPct val="0"/>
                </a:spcBef>
              </a:pPr>
              <a:t>16</a:t>
            </a:fld>
            <a:endParaRPr lang="en-US" altLang="en-US"/>
          </a:p>
        </p:txBody>
      </p:sp>
      <p:sp>
        <p:nvSpPr>
          <p:cNvPr id="48131" name="Rectangle 2"/>
          <p:cNvSpPr>
            <a:spLocks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panose="020B0604020202020204" pitchFamily="34" charset="0"/>
              </a:defRPr>
            </a:lvl1pPr>
            <a:lvl2pPr marL="742950" indent="-285750" defTabSz="930275" eaLnBrk="0" hangingPunct="0">
              <a:spcBef>
                <a:spcPct val="30000"/>
              </a:spcBef>
              <a:defRPr sz="1200">
                <a:solidFill>
                  <a:schemeClr val="tx1"/>
                </a:solidFill>
                <a:latin typeface="Arial" panose="020B0604020202020204" pitchFamily="34" charset="0"/>
              </a:defRPr>
            </a:lvl2pPr>
            <a:lvl3pPr marL="1143000" indent="-228600" defTabSz="930275" eaLnBrk="0" hangingPunct="0">
              <a:spcBef>
                <a:spcPct val="30000"/>
              </a:spcBef>
              <a:defRPr sz="1200">
                <a:solidFill>
                  <a:schemeClr val="tx1"/>
                </a:solidFill>
                <a:latin typeface="Arial" panose="020B0604020202020204" pitchFamily="34" charset="0"/>
              </a:defRPr>
            </a:lvl3pPr>
            <a:lvl4pPr marL="1600200" indent="-228600" defTabSz="930275" eaLnBrk="0" hangingPunct="0">
              <a:spcBef>
                <a:spcPct val="30000"/>
              </a:spcBef>
              <a:defRPr sz="1200">
                <a:solidFill>
                  <a:schemeClr val="tx1"/>
                </a:solidFill>
                <a:latin typeface="Arial" panose="020B0604020202020204" pitchFamily="34" charset="0"/>
              </a:defRPr>
            </a:lvl4pPr>
            <a:lvl5pPr marL="2057400" indent="-228600" defTabSz="930275" eaLnBrk="0" hangingPunct="0">
              <a:spcBef>
                <a:spcPct val="30000"/>
              </a:spcBef>
              <a:defRPr sz="1200">
                <a:solidFill>
                  <a:schemeClr val="tx1"/>
                </a:solidFill>
                <a:latin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238F0F58-D7D9-4E1E-8934-4FC564953618}" type="slidenum">
              <a:rPr lang="en-US" altLang="en-US"/>
              <a:pPr eaLnBrk="1" hangingPunct="1">
                <a:spcBef>
                  <a:spcPct val="0"/>
                </a:spcBef>
              </a:pPr>
              <a:t>17</a:t>
            </a:fld>
            <a:endParaRPr lang="en-US" altLang="en-US"/>
          </a:p>
        </p:txBody>
      </p:sp>
      <p:sp>
        <p:nvSpPr>
          <p:cNvPr id="49155" name="Rectangle 2"/>
          <p:cNvSpPr>
            <a:spLocks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panose="020B0604020202020204" pitchFamily="34" charset="0"/>
              </a:defRPr>
            </a:lvl1pPr>
            <a:lvl2pPr marL="742950" indent="-285750" defTabSz="930275" eaLnBrk="0" hangingPunct="0">
              <a:spcBef>
                <a:spcPct val="30000"/>
              </a:spcBef>
              <a:defRPr sz="1200">
                <a:solidFill>
                  <a:schemeClr val="tx1"/>
                </a:solidFill>
                <a:latin typeface="Arial" panose="020B0604020202020204" pitchFamily="34" charset="0"/>
              </a:defRPr>
            </a:lvl2pPr>
            <a:lvl3pPr marL="1143000" indent="-228600" defTabSz="930275" eaLnBrk="0" hangingPunct="0">
              <a:spcBef>
                <a:spcPct val="30000"/>
              </a:spcBef>
              <a:defRPr sz="1200">
                <a:solidFill>
                  <a:schemeClr val="tx1"/>
                </a:solidFill>
                <a:latin typeface="Arial" panose="020B0604020202020204" pitchFamily="34" charset="0"/>
              </a:defRPr>
            </a:lvl3pPr>
            <a:lvl4pPr marL="1600200" indent="-228600" defTabSz="930275" eaLnBrk="0" hangingPunct="0">
              <a:spcBef>
                <a:spcPct val="30000"/>
              </a:spcBef>
              <a:defRPr sz="1200">
                <a:solidFill>
                  <a:schemeClr val="tx1"/>
                </a:solidFill>
                <a:latin typeface="Arial" panose="020B0604020202020204" pitchFamily="34" charset="0"/>
              </a:defRPr>
            </a:lvl4pPr>
            <a:lvl5pPr marL="2057400" indent="-228600" defTabSz="930275" eaLnBrk="0" hangingPunct="0">
              <a:spcBef>
                <a:spcPct val="30000"/>
              </a:spcBef>
              <a:defRPr sz="1200">
                <a:solidFill>
                  <a:schemeClr val="tx1"/>
                </a:solidFill>
                <a:latin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105A91A7-F075-4508-A5AE-B8A5448C43D9}" type="slidenum">
              <a:rPr lang="en-US" altLang="en-US"/>
              <a:pPr eaLnBrk="1" hangingPunct="1">
                <a:spcBef>
                  <a:spcPct val="0"/>
                </a:spcBef>
              </a:pPr>
              <a:t>18</a:t>
            </a:fld>
            <a:endParaRPr lang="en-US" altLang="en-US"/>
          </a:p>
        </p:txBody>
      </p:sp>
      <p:sp>
        <p:nvSpPr>
          <p:cNvPr id="50179" name="Rectangle 2"/>
          <p:cNvSpPr>
            <a:spLocks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panose="020B0604020202020204" pitchFamily="34" charset="0"/>
              </a:defRPr>
            </a:lvl1pPr>
            <a:lvl2pPr marL="742950" indent="-285750" defTabSz="930275" eaLnBrk="0" hangingPunct="0">
              <a:spcBef>
                <a:spcPct val="30000"/>
              </a:spcBef>
              <a:defRPr sz="1200">
                <a:solidFill>
                  <a:schemeClr val="tx1"/>
                </a:solidFill>
                <a:latin typeface="Arial" panose="020B0604020202020204" pitchFamily="34" charset="0"/>
              </a:defRPr>
            </a:lvl2pPr>
            <a:lvl3pPr marL="1143000" indent="-228600" defTabSz="930275" eaLnBrk="0" hangingPunct="0">
              <a:spcBef>
                <a:spcPct val="30000"/>
              </a:spcBef>
              <a:defRPr sz="1200">
                <a:solidFill>
                  <a:schemeClr val="tx1"/>
                </a:solidFill>
                <a:latin typeface="Arial" panose="020B0604020202020204" pitchFamily="34" charset="0"/>
              </a:defRPr>
            </a:lvl3pPr>
            <a:lvl4pPr marL="1600200" indent="-228600" defTabSz="930275" eaLnBrk="0" hangingPunct="0">
              <a:spcBef>
                <a:spcPct val="30000"/>
              </a:spcBef>
              <a:defRPr sz="1200">
                <a:solidFill>
                  <a:schemeClr val="tx1"/>
                </a:solidFill>
                <a:latin typeface="Arial" panose="020B0604020202020204" pitchFamily="34" charset="0"/>
              </a:defRPr>
            </a:lvl4pPr>
            <a:lvl5pPr marL="2057400" indent="-228600" defTabSz="930275" eaLnBrk="0" hangingPunct="0">
              <a:spcBef>
                <a:spcPct val="30000"/>
              </a:spcBef>
              <a:defRPr sz="1200">
                <a:solidFill>
                  <a:schemeClr val="tx1"/>
                </a:solidFill>
                <a:latin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D82EE7CE-F163-4D08-9D55-CD7C016149DA}" type="slidenum">
              <a:rPr lang="en-US" altLang="en-US"/>
              <a:pPr eaLnBrk="1" hangingPunct="1">
                <a:spcBef>
                  <a:spcPct val="0"/>
                </a:spcBef>
              </a:pPr>
              <a:t>19</a:t>
            </a:fld>
            <a:endParaRPr lang="en-US" altLang="en-US"/>
          </a:p>
        </p:txBody>
      </p:sp>
      <p:sp>
        <p:nvSpPr>
          <p:cNvPr id="51203" name="Rectangle 2"/>
          <p:cNvSpPr>
            <a:spLocks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panose="020B0604020202020204" pitchFamily="34" charset="0"/>
              </a:defRPr>
            </a:lvl1pPr>
            <a:lvl2pPr marL="742950" indent="-285750" defTabSz="930275" eaLnBrk="0" hangingPunct="0">
              <a:spcBef>
                <a:spcPct val="30000"/>
              </a:spcBef>
              <a:defRPr sz="1200">
                <a:solidFill>
                  <a:schemeClr val="tx1"/>
                </a:solidFill>
                <a:latin typeface="Arial" panose="020B0604020202020204" pitchFamily="34" charset="0"/>
              </a:defRPr>
            </a:lvl2pPr>
            <a:lvl3pPr marL="1143000" indent="-228600" defTabSz="930275" eaLnBrk="0" hangingPunct="0">
              <a:spcBef>
                <a:spcPct val="30000"/>
              </a:spcBef>
              <a:defRPr sz="1200">
                <a:solidFill>
                  <a:schemeClr val="tx1"/>
                </a:solidFill>
                <a:latin typeface="Arial" panose="020B0604020202020204" pitchFamily="34" charset="0"/>
              </a:defRPr>
            </a:lvl3pPr>
            <a:lvl4pPr marL="1600200" indent="-228600" defTabSz="930275" eaLnBrk="0" hangingPunct="0">
              <a:spcBef>
                <a:spcPct val="30000"/>
              </a:spcBef>
              <a:defRPr sz="1200">
                <a:solidFill>
                  <a:schemeClr val="tx1"/>
                </a:solidFill>
                <a:latin typeface="Arial" panose="020B0604020202020204" pitchFamily="34" charset="0"/>
              </a:defRPr>
            </a:lvl4pPr>
            <a:lvl5pPr marL="2057400" indent="-228600" defTabSz="930275" eaLnBrk="0" hangingPunct="0">
              <a:spcBef>
                <a:spcPct val="30000"/>
              </a:spcBef>
              <a:defRPr sz="1200">
                <a:solidFill>
                  <a:schemeClr val="tx1"/>
                </a:solidFill>
                <a:latin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F27166BB-272C-4EDC-8A4F-890E3B130A34}" type="slidenum">
              <a:rPr lang="en-US" altLang="en-US"/>
              <a:pPr eaLnBrk="1" hangingPunct="1">
                <a:spcBef>
                  <a:spcPct val="0"/>
                </a:spcBef>
              </a:pPr>
              <a:t>2</a:t>
            </a:fld>
            <a:endParaRPr lang="en-US" altLang="en-US"/>
          </a:p>
        </p:txBody>
      </p:sp>
      <p:sp>
        <p:nvSpPr>
          <p:cNvPr id="33795" name="Rectangle 2"/>
          <p:cNvSpPr>
            <a:spLocks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panose="020B0604020202020204" pitchFamily="34" charset="0"/>
              </a:defRPr>
            </a:lvl1pPr>
            <a:lvl2pPr marL="742950" indent="-285750" defTabSz="930275" eaLnBrk="0" hangingPunct="0">
              <a:spcBef>
                <a:spcPct val="30000"/>
              </a:spcBef>
              <a:defRPr sz="1200">
                <a:solidFill>
                  <a:schemeClr val="tx1"/>
                </a:solidFill>
                <a:latin typeface="Arial" panose="020B0604020202020204" pitchFamily="34" charset="0"/>
              </a:defRPr>
            </a:lvl2pPr>
            <a:lvl3pPr marL="1143000" indent="-228600" defTabSz="930275" eaLnBrk="0" hangingPunct="0">
              <a:spcBef>
                <a:spcPct val="30000"/>
              </a:spcBef>
              <a:defRPr sz="1200">
                <a:solidFill>
                  <a:schemeClr val="tx1"/>
                </a:solidFill>
                <a:latin typeface="Arial" panose="020B0604020202020204" pitchFamily="34" charset="0"/>
              </a:defRPr>
            </a:lvl3pPr>
            <a:lvl4pPr marL="1600200" indent="-228600" defTabSz="930275" eaLnBrk="0" hangingPunct="0">
              <a:spcBef>
                <a:spcPct val="30000"/>
              </a:spcBef>
              <a:defRPr sz="1200">
                <a:solidFill>
                  <a:schemeClr val="tx1"/>
                </a:solidFill>
                <a:latin typeface="Arial" panose="020B0604020202020204" pitchFamily="34" charset="0"/>
              </a:defRPr>
            </a:lvl4pPr>
            <a:lvl5pPr marL="2057400" indent="-228600" defTabSz="930275" eaLnBrk="0" hangingPunct="0">
              <a:spcBef>
                <a:spcPct val="30000"/>
              </a:spcBef>
              <a:defRPr sz="1200">
                <a:solidFill>
                  <a:schemeClr val="tx1"/>
                </a:solidFill>
                <a:latin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379BD86D-1E03-433C-8A27-98B9ADE9D114}" type="slidenum">
              <a:rPr lang="en-US" altLang="en-US"/>
              <a:pPr eaLnBrk="1" hangingPunct="1">
                <a:spcBef>
                  <a:spcPct val="0"/>
                </a:spcBef>
              </a:pPr>
              <a:t>20</a:t>
            </a:fld>
            <a:endParaRPr lang="en-US" altLang="en-US"/>
          </a:p>
        </p:txBody>
      </p:sp>
      <p:sp>
        <p:nvSpPr>
          <p:cNvPr id="52227" name="Rectangle 2"/>
          <p:cNvSpPr>
            <a:spLocks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panose="020B0604020202020204" pitchFamily="34" charset="0"/>
              </a:defRPr>
            </a:lvl1pPr>
            <a:lvl2pPr marL="742950" indent="-285750" defTabSz="930275" eaLnBrk="0" hangingPunct="0">
              <a:spcBef>
                <a:spcPct val="30000"/>
              </a:spcBef>
              <a:defRPr sz="1200">
                <a:solidFill>
                  <a:schemeClr val="tx1"/>
                </a:solidFill>
                <a:latin typeface="Arial" panose="020B0604020202020204" pitchFamily="34" charset="0"/>
              </a:defRPr>
            </a:lvl2pPr>
            <a:lvl3pPr marL="1143000" indent="-228600" defTabSz="930275" eaLnBrk="0" hangingPunct="0">
              <a:spcBef>
                <a:spcPct val="30000"/>
              </a:spcBef>
              <a:defRPr sz="1200">
                <a:solidFill>
                  <a:schemeClr val="tx1"/>
                </a:solidFill>
                <a:latin typeface="Arial" panose="020B0604020202020204" pitchFamily="34" charset="0"/>
              </a:defRPr>
            </a:lvl3pPr>
            <a:lvl4pPr marL="1600200" indent="-228600" defTabSz="930275" eaLnBrk="0" hangingPunct="0">
              <a:spcBef>
                <a:spcPct val="30000"/>
              </a:spcBef>
              <a:defRPr sz="1200">
                <a:solidFill>
                  <a:schemeClr val="tx1"/>
                </a:solidFill>
                <a:latin typeface="Arial" panose="020B0604020202020204" pitchFamily="34" charset="0"/>
              </a:defRPr>
            </a:lvl4pPr>
            <a:lvl5pPr marL="2057400" indent="-228600" defTabSz="930275" eaLnBrk="0" hangingPunct="0">
              <a:spcBef>
                <a:spcPct val="30000"/>
              </a:spcBef>
              <a:defRPr sz="1200">
                <a:solidFill>
                  <a:schemeClr val="tx1"/>
                </a:solidFill>
                <a:latin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116E2B17-725D-42D8-8068-ADFE0AFCD0C7}" type="slidenum">
              <a:rPr lang="en-US" altLang="en-US"/>
              <a:pPr eaLnBrk="1" hangingPunct="1">
                <a:spcBef>
                  <a:spcPct val="0"/>
                </a:spcBef>
              </a:pPr>
              <a:t>21</a:t>
            </a:fld>
            <a:endParaRPr lang="en-US" altLang="en-US"/>
          </a:p>
        </p:txBody>
      </p:sp>
      <p:sp>
        <p:nvSpPr>
          <p:cNvPr id="53251" name="Rectangle 2"/>
          <p:cNvSpPr>
            <a:spLocks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panose="020B0604020202020204" pitchFamily="34" charset="0"/>
              </a:defRPr>
            </a:lvl1pPr>
            <a:lvl2pPr marL="742950" indent="-285750" defTabSz="930275" eaLnBrk="0" hangingPunct="0">
              <a:spcBef>
                <a:spcPct val="30000"/>
              </a:spcBef>
              <a:defRPr sz="1200">
                <a:solidFill>
                  <a:schemeClr val="tx1"/>
                </a:solidFill>
                <a:latin typeface="Arial" panose="020B0604020202020204" pitchFamily="34" charset="0"/>
              </a:defRPr>
            </a:lvl2pPr>
            <a:lvl3pPr marL="1143000" indent="-228600" defTabSz="930275" eaLnBrk="0" hangingPunct="0">
              <a:spcBef>
                <a:spcPct val="30000"/>
              </a:spcBef>
              <a:defRPr sz="1200">
                <a:solidFill>
                  <a:schemeClr val="tx1"/>
                </a:solidFill>
                <a:latin typeface="Arial" panose="020B0604020202020204" pitchFamily="34" charset="0"/>
              </a:defRPr>
            </a:lvl3pPr>
            <a:lvl4pPr marL="1600200" indent="-228600" defTabSz="930275" eaLnBrk="0" hangingPunct="0">
              <a:spcBef>
                <a:spcPct val="30000"/>
              </a:spcBef>
              <a:defRPr sz="1200">
                <a:solidFill>
                  <a:schemeClr val="tx1"/>
                </a:solidFill>
                <a:latin typeface="Arial" panose="020B0604020202020204" pitchFamily="34" charset="0"/>
              </a:defRPr>
            </a:lvl4pPr>
            <a:lvl5pPr marL="2057400" indent="-228600" defTabSz="930275" eaLnBrk="0" hangingPunct="0">
              <a:spcBef>
                <a:spcPct val="30000"/>
              </a:spcBef>
              <a:defRPr sz="1200">
                <a:solidFill>
                  <a:schemeClr val="tx1"/>
                </a:solidFill>
                <a:latin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EF21E3C-B5B0-446F-A551-E0089CF46F70}" type="slidenum">
              <a:rPr lang="en-US" altLang="en-US"/>
              <a:pPr eaLnBrk="1" hangingPunct="1">
                <a:spcBef>
                  <a:spcPct val="0"/>
                </a:spcBef>
              </a:pPr>
              <a:t>22</a:t>
            </a:fld>
            <a:endParaRPr lang="en-US" altLang="en-US"/>
          </a:p>
        </p:txBody>
      </p:sp>
      <p:sp>
        <p:nvSpPr>
          <p:cNvPr id="54275" name="Rectangle 2"/>
          <p:cNvSpPr>
            <a:spLocks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panose="020B0604020202020204" pitchFamily="34" charset="0"/>
              </a:defRPr>
            </a:lvl1pPr>
            <a:lvl2pPr marL="742950" indent="-285750" defTabSz="930275" eaLnBrk="0" hangingPunct="0">
              <a:spcBef>
                <a:spcPct val="30000"/>
              </a:spcBef>
              <a:defRPr sz="1200">
                <a:solidFill>
                  <a:schemeClr val="tx1"/>
                </a:solidFill>
                <a:latin typeface="Arial" panose="020B0604020202020204" pitchFamily="34" charset="0"/>
              </a:defRPr>
            </a:lvl2pPr>
            <a:lvl3pPr marL="1143000" indent="-228600" defTabSz="930275" eaLnBrk="0" hangingPunct="0">
              <a:spcBef>
                <a:spcPct val="30000"/>
              </a:spcBef>
              <a:defRPr sz="1200">
                <a:solidFill>
                  <a:schemeClr val="tx1"/>
                </a:solidFill>
                <a:latin typeface="Arial" panose="020B0604020202020204" pitchFamily="34" charset="0"/>
              </a:defRPr>
            </a:lvl3pPr>
            <a:lvl4pPr marL="1600200" indent="-228600" defTabSz="930275" eaLnBrk="0" hangingPunct="0">
              <a:spcBef>
                <a:spcPct val="30000"/>
              </a:spcBef>
              <a:defRPr sz="1200">
                <a:solidFill>
                  <a:schemeClr val="tx1"/>
                </a:solidFill>
                <a:latin typeface="Arial" panose="020B0604020202020204" pitchFamily="34" charset="0"/>
              </a:defRPr>
            </a:lvl4pPr>
            <a:lvl5pPr marL="2057400" indent="-228600" defTabSz="930275" eaLnBrk="0" hangingPunct="0">
              <a:spcBef>
                <a:spcPct val="30000"/>
              </a:spcBef>
              <a:defRPr sz="1200">
                <a:solidFill>
                  <a:schemeClr val="tx1"/>
                </a:solidFill>
                <a:latin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3E57753-043D-449E-AFCB-41FE38D3A668}" type="slidenum">
              <a:rPr lang="en-US" altLang="en-US"/>
              <a:pPr eaLnBrk="1" hangingPunct="1">
                <a:spcBef>
                  <a:spcPct val="0"/>
                </a:spcBef>
              </a:pPr>
              <a:t>23</a:t>
            </a:fld>
            <a:endParaRPr lang="en-US" altLang="en-US"/>
          </a:p>
        </p:txBody>
      </p:sp>
      <p:sp>
        <p:nvSpPr>
          <p:cNvPr id="55299" name="Rectangle 2"/>
          <p:cNvSpPr>
            <a:spLocks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panose="020B0604020202020204" pitchFamily="34" charset="0"/>
              </a:defRPr>
            </a:lvl1pPr>
            <a:lvl2pPr marL="742950" indent="-285750" defTabSz="930275" eaLnBrk="0" hangingPunct="0">
              <a:spcBef>
                <a:spcPct val="30000"/>
              </a:spcBef>
              <a:defRPr sz="1200">
                <a:solidFill>
                  <a:schemeClr val="tx1"/>
                </a:solidFill>
                <a:latin typeface="Arial" panose="020B0604020202020204" pitchFamily="34" charset="0"/>
              </a:defRPr>
            </a:lvl2pPr>
            <a:lvl3pPr marL="1143000" indent="-228600" defTabSz="930275" eaLnBrk="0" hangingPunct="0">
              <a:spcBef>
                <a:spcPct val="30000"/>
              </a:spcBef>
              <a:defRPr sz="1200">
                <a:solidFill>
                  <a:schemeClr val="tx1"/>
                </a:solidFill>
                <a:latin typeface="Arial" panose="020B0604020202020204" pitchFamily="34" charset="0"/>
              </a:defRPr>
            </a:lvl3pPr>
            <a:lvl4pPr marL="1600200" indent="-228600" defTabSz="930275" eaLnBrk="0" hangingPunct="0">
              <a:spcBef>
                <a:spcPct val="30000"/>
              </a:spcBef>
              <a:defRPr sz="1200">
                <a:solidFill>
                  <a:schemeClr val="tx1"/>
                </a:solidFill>
                <a:latin typeface="Arial" panose="020B0604020202020204" pitchFamily="34" charset="0"/>
              </a:defRPr>
            </a:lvl4pPr>
            <a:lvl5pPr marL="2057400" indent="-228600" defTabSz="930275" eaLnBrk="0" hangingPunct="0">
              <a:spcBef>
                <a:spcPct val="30000"/>
              </a:spcBef>
              <a:defRPr sz="1200">
                <a:solidFill>
                  <a:schemeClr val="tx1"/>
                </a:solidFill>
                <a:latin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7F5EB8B-48E0-40F3-8139-271248219AEF}" type="slidenum">
              <a:rPr lang="en-US" altLang="en-US"/>
              <a:pPr eaLnBrk="1" hangingPunct="1">
                <a:spcBef>
                  <a:spcPct val="0"/>
                </a:spcBef>
              </a:pPr>
              <a:t>24</a:t>
            </a:fld>
            <a:endParaRPr lang="en-US" altLang="en-US"/>
          </a:p>
        </p:txBody>
      </p:sp>
      <p:sp>
        <p:nvSpPr>
          <p:cNvPr id="56323" name="Rectangle 2"/>
          <p:cNvSpPr>
            <a:spLocks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panose="020B0604020202020204" pitchFamily="34" charset="0"/>
              </a:defRPr>
            </a:lvl1pPr>
            <a:lvl2pPr marL="742950" indent="-285750" defTabSz="930275" eaLnBrk="0" hangingPunct="0">
              <a:spcBef>
                <a:spcPct val="30000"/>
              </a:spcBef>
              <a:defRPr sz="1200">
                <a:solidFill>
                  <a:schemeClr val="tx1"/>
                </a:solidFill>
                <a:latin typeface="Arial" panose="020B0604020202020204" pitchFamily="34" charset="0"/>
              </a:defRPr>
            </a:lvl2pPr>
            <a:lvl3pPr marL="1143000" indent="-228600" defTabSz="930275" eaLnBrk="0" hangingPunct="0">
              <a:spcBef>
                <a:spcPct val="30000"/>
              </a:spcBef>
              <a:defRPr sz="1200">
                <a:solidFill>
                  <a:schemeClr val="tx1"/>
                </a:solidFill>
                <a:latin typeface="Arial" panose="020B0604020202020204" pitchFamily="34" charset="0"/>
              </a:defRPr>
            </a:lvl3pPr>
            <a:lvl4pPr marL="1600200" indent="-228600" defTabSz="930275" eaLnBrk="0" hangingPunct="0">
              <a:spcBef>
                <a:spcPct val="30000"/>
              </a:spcBef>
              <a:defRPr sz="1200">
                <a:solidFill>
                  <a:schemeClr val="tx1"/>
                </a:solidFill>
                <a:latin typeface="Arial" panose="020B0604020202020204" pitchFamily="34" charset="0"/>
              </a:defRPr>
            </a:lvl4pPr>
            <a:lvl5pPr marL="2057400" indent="-228600" defTabSz="930275" eaLnBrk="0" hangingPunct="0">
              <a:spcBef>
                <a:spcPct val="30000"/>
              </a:spcBef>
              <a:defRPr sz="1200">
                <a:solidFill>
                  <a:schemeClr val="tx1"/>
                </a:solidFill>
                <a:latin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2565AFDA-F2E5-42EF-99C0-ECA42D0A7ED0}" type="slidenum">
              <a:rPr lang="en-US" altLang="en-US"/>
              <a:pPr eaLnBrk="1" hangingPunct="1">
                <a:spcBef>
                  <a:spcPct val="0"/>
                </a:spcBef>
              </a:pPr>
              <a:t>25</a:t>
            </a:fld>
            <a:endParaRPr lang="en-US" altLang="en-US"/>
          </a:p>
        </p:txBody>
      </p:sp>
      <p:sp>
        <p:nvSpPr>
          <p:cNvPr id="57347" name="Rectangle 2"/>
          <p:cNvSpPr>
            <a:spLocks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panose="020B0604020202020204" pitchFamily="34" charset="0"/>
              </a:defRPr>
            </a:lvl1pPr>
            <a:lvl2pPr marL="742950" indent="-285750" defTabSz="930275" eaLnBrk="0" hangingPunct="0">
              <a:spcBef>
                <a:spcPct val="30000"/>
              </a:spcBef>
              <a:defRPr sz="1200">
                <a:solidFill>
                  <a:schemeClr val="tx1"/>
                </a:solidFill>
                <a:latin typeface="Arial" panose="020B0604020202020204" pitchFamily="34" charset="0"/>
              </a:defRPr>
            </a:lvl2pPr>
            <a:lvl3pPr marL="1143000" indent="-228600" defTabSz="930275" eaLnBrk="0" hangingPunct="0">
              <a:spcBef>
                <a:spcPct val="30000"/>
              </a:spcBef>
              <a:defRPr sz="1200">
                <a:solidFill>
                  <a:schemeClr val="tx1"/>
                </a:solidFill>
                <a:latin typeface="Arial" panose="020B0604020202020204" pitchFamily="34" charset="0"/>
              </a:defRPr>
            </a:lvl3pPr>
            <a:lvl4pPr marL="1600200" indent="-228600" defTabSz="930275" eaLnBrk="0" hangingPunct="0">
              <a:spcBef>
                <a:spcPct val="30000"/>
              </a:spcBef>
              <a:defRPr sz="1200">
                <a:solidFill>
                  <a:schemeClr val="tx1"/>
                </a:solidFill>
                <a:latin typeface="Arial" panose="020B0604020202020204" pitchFamily="34" charset="0"/>
              </a:defRPr>
            </a:lvl4pPr>
            <a:lvl5pPr marL="2057400" indent="-228600" defTabSz="930275" eaLnBrk="0" hangingPunct="0">
              <a:spcBef>
                <a:spcPct val="30000"/>
              </a:spcBef>
              <a:defRPr sz="1200">
                <a:solidFill>
                  <a:schemeClr val="tx1"/>
                </a:solidFill>
                <a:latin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2565AFDA-F2E5-42EF-99C0-ECA42D0A7ED0}" type="slidenum">
              <a:rPr lang="en-US" altLang="en-US"/>
              <a:pPr eaLnBrk="1" hangingPunct="1">
                <a:spcBef>
                  <a:spcPct val="0"/>
                </a:spcBef>
              </a:pPr>
              <a:t>26</a:t>
            </a:fld>
            <a:endParaRPr lang="en-US" altLang="en-US"/>
          </a:p>
        </p:txBody>
      </p:sp>
      <p:sp>
        <p:nvSpPr>
          <p:cNvPr id="57347" name="Rectangle 2"/>
          <p:cNvSpPr>
            <a:spLocks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2410197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panose="020B0604020202020204" pitchFamily="34" charset="0"/>
              </a:defRPr>
            </a:lvl1pPr>
            <a:lvl2pPr marL="742950" indent="-285750" defTabSz="930275" eaLnBrk="0" hangingPunct="0">
              <a:spcBef>
                <a:spcPct val="30000"/>
              </a:spcBef>
              <a:defRPr sz="1200">
                <a:solidFill>
                  <a:schemeClr val="tx1"/>
                </a:solidFill>
                <a:latin typeface="Arial" panose="020B0604020202020204" pitchFamily="34" charset="0"/>
              </a:defRPr>
            </a:lvl2pPr>
            <a:lvl3pPr marL="1143000" indent="-228600" defTabSz="930275" eaLnBrk="0" hangingPunct="0">
              <a:spcBef>
                <a:spcPct val="30000"/>
              </a:spcBef>
              <a:defRPr sz="1200">
                <a:solidFill>
                  <a:schemeClr val="tx1"/>
                </a:solidFill>
                <a:latin typeface="Arial" panose="020B0604020202020204" pitchFamily="34" charset="0"/>
              </a:defRPr>
            </a:lvl3pPr>
            <a:lvl4pPr marL="1600200" indent="-228600" defTabSz="930275" eaLnBrk="0" hangingPunct="0">
              <a:spcBef>
                <a:spcPct val="30000"/>
              </a:spcBef>
              <a:defRPr sz="1200">
                <a:solidFill>
                  <a:schemeClr val="tx1"/>
                </a:solidFill>
                <a:latin typeface="Arial" panose="020B0604020202020204" pitchFamily="34" charset="0"/>
              </a:defRPr>
            </a:lvl4pPr>
            <a:lvl5pPr marL="2057400" indent="-228600" defTabSz="930275" eaLnBrk="0" hangingPunct="0">
              <a:spcBef>
                <a:spcPct val="30000"/>
              </a:spcBef>
              <a:defRPr sz="1200">
                <a:solidFill>
                  <a:schemeClr val="tx1"/>
                </a:solidFill>
                <a:latin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2565AFDA-F2E5-42EF-99C0-ECA42D0A7ED0}" type="slidenum">
              <a:rPr lang="en-US" altLang="en-US"/>
              <a:pPr eaLnBrk="1" hangingPunct="1">
                <a:spcBef>
                  <a:spcPct val="0"/>
                </a:spcBef>
              </a:pPr>
              <a:t>27</a:t>
            </a:fld>
            <a:endParaRPr lang="en-US" altLang="en-US"/>
          </a:p>
        </p:txBody>
      </p:sp>
      <p:sp>
        <p:nvSpPr>
          <p:cNvPr id="57347" name="Rectangle 2"/>
          <p:cNvSpPr>
            <a:spLocks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6995335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panose="020B0604020202020204" pitchFamily="34" charset="0"/>
              </a:defRPr>
            </a:lvl1pPr>
            <a:lvl2pPr marL="742950" indent="-285750" defTabSz="930275" eaLnBrk="0" hangingPunct="0">
              <a:spcBef>
                <a:spcPct val="30000"/>
              </a:spcBef>
              <a:defRPr sz="1200">
                <a:solidFill>
                  <a:schemeClr val="tx1"/>
                </a:solidFill>
                <a:latin typeface="Arial" panose="020B0604020202020204" pitchFamily="34" charset="0"/>
              </a:defRPr>
            </a:lvl2pPr>
            <a:lvl3pPr marL="1143000" indent="-228600" defTabSz="930275" eaLnBrk="0" hangingPunct="0">
              <a:spcBef>
                <a:spcPct val="30000"/>
              </a:spcBef>
              <a:defRPr sz="1200">
                <a:solidFill>
                  <a:schemeClr val="tx1"/>
                </a:solidFill>
                <a:latin typeface="Arial" panose="020B0604020202020204" pitchFamily="34" charset="0"/>
              </a:defRPr>
            </a:lvl3pPr>
            <a:lvl4pPr marL="1600200" indent="-228600" defTabSz="930275" eaLnBrk="0" hangingPunct="0">
              <a:spcBef>
                <a:spcPct val="30000"/>
              </a:spcBef>
              <a:defRPr sz="1200">
                <a:solidFill>
                  <a:schemeClr val="tx1"/>
                </a:solidFill>
                <a:latin typeface="Arial" panose="020B0604020202020204" pitchFamily="34" charset="0"/>
              </a:defRPr>
            </a:lvl4pPr>
            <a:lvl5pPr marL="2057400" indent="-228600" defTabSz="930275" eaLnBrk="0" hangingPunct="0">
              <a:spcBef>
                <a:spcPct val="30000"/>
              </a:spcBef>
              <a:defRPr sz="1200">
                <a:solidFill>
                  <a:schemeClr val="tx1"/>
                </a:solidFill>
                <a:latin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2565AFDA-F2E5-42EF-99C0-ECA42D0A7ED0}" type="slidenum">
              <a:rPr lang="en-US" altLang="en-US"/>
              <a:pPr eaLnBrk="1" hangingPunct="1">
                <a:spcBef>
                  <a:spcPct val="0"/>
                </a:spcBef>
              </a:pPr>
              <a:t>28</a:t>
            </a:fld>
            <a:endParaRPr lang="en-US" altLang="en-US"/>
          </a:p>
        </p:txBody>
      </p:sp>
      <p:sp>
        <p:nvSpPr>
          <p:cNvPr id="57347" name="Rectangle 2"/>
          <p:cNvSpPr>
            <a:spLocks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69193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panose="020B0604020202020204" pitchFamily="34" charset="0"/>
              </a:defRPr>
            </a:lvl1pPr>
            <a:lvl2pPr marL="742950" indent="-285750" defTabSz="930275" eaLnBrk="0" hangingPunct="0">
              <a:spcBef>
                <a:spcPct val="30000"/>
              </a:spcBef>
              <a:defRPr sz="1200">
                <a:solidFill>
                  <a:schemeClr val="tx1"/>
                </a:solidFill>
                <a:latin typeface="Arial" panose="020B0604020202020204" pitchFamily="34" charset="0"/>
              </a:defRPr>
            </a:lvl2pPr>
            <a:lvl3pPr marL="1143000" indent="-228600" defTabSz="930275" eaLnBrk="0" hangingPunct="0">
              <a:spcBef>
                <a:spcPct val="30000"/>
              </a:spcBef>
              <a:defRPr sz="1200">
                <a:solidFill>
                  <a:schemeClr val="tx1"/>
                </a:solidFill>
                <a:latin typeface="Arial" panose="020B0604020202020204" pitchFamily="34" charset="0"/>
              </a:defRPr>
            </a:lvl3pPr>
            <a:lvl4pPr marL="1600200" indent="-228600" defTabSz="930275" eaLnBrk="0" hangingPunct="0">
              <a:spcBef>
                <a:spcPct val="30000"/>
              </a:spcBef>
              <a:defRPr sz="1200">
                <a:solidFill>
                  <a:schemeClr val="tx1"/>
                </a:solidFill>
                <a:latin typeface="Arial" panose="020B0604020202020204" pitchFamily="34" charset="0"/>
              </a:defRPr>
            </a:lvl4pPr>
            <a:lvl5pPr marL="2057400" indent="-228600" defTabSz="930275" eaLnBrk="0" hangingPunct="0">
              <a:spcBef>
                <a:spcPct val="30000"/>
              </a:spcBef>
              <a:defRPr sz="1200">
                <a:solidFill>
                  <a:schemeClr val="tx1"/>
                </a:solidFill>
                <a:latin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2565AFDA-F2E5-42EF-99C0-ECA42D0A7ED0}" type="slidenum">
              <a:rPr lang="en-US" altLang="en-US"/>
              <a:pPr eaLnBrk="1" hangingPunct="1">
                <a:spcBef>
                  <a:spcPct val="0"/>
                </a:spcBef>
              </a:pPr>
              <a:t>29</a:t>
            </a:fld>
            <a:endParaRPr lang="en-US" altLang="en-US"/>
          </a:p>
        </p:txBody>
      </p:sp>
      <p:sp>
        <p:nvSpPr>
          <p:cNvPr id="57347" name="Rectangle 2"/>
          <p:cNvSpPr>
            <a:spLocks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615643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panose="020B0604020202020204" pitchFamily="34" charset="0"/>
              </a:defRPr>
            </a:lvl1pPr>
            <a:lvl2pPr marL="742950" indent="-285750" defTabSz="930275" eaLnBrk="0" hangingPunct="0">
              <a:spcBef>
                <a:spcPct val="30000"/>
              </a:spcBef>
              <a:defRPr sz="1200">
                <a:solidFill>
                  <a:schemeClr val="tx1"/>
                </a:solidFill>
                <a:latin typeface="Arial" panose="020B0604020202020204" pitchFamily="34" charset="0"/>
              </a:defRPr>
            </a:lvl2pPr>
            <a:lvl3pPr marL="1143000" indent="-228600" defTabSz="930275" eaLnBrk="0" hangingPunct="0">
              <a:spcBef>
                <a:spcPct val="30000"/>
              </a:spcBef>
              <a:defRPr sz="1200">
                <a:solidFill>
                  <a:schemeClr val="tx1"/>
                </a:solidFill>
                <a:latin typeface="Arial" panose="020B0604020202020204" pitchFamily="34" charset="0"/>
              </a:defRPr>
            </a:lvl3pPr>
            <a:lvl4pPr marL="1600200" indent="-228600" defTabSz="930275" eaLnBrk="0" hangingPunct="0">
              <a:spcBef>
                <a:spcPct val="30000"/>
              </a:spcBef>
              <a:defRPr sz="1200">
                <a:solidFill>
                  <a:schemeClr val="tx1"/>
                </a:solidFill>
                <a:latin typeface="Arial" panose="020B0604020202020204" pitchFamily="34" charset="0"/>
              </a:defRPr>
            </a:lvl4pPr>
            <a:lvl5pPr marL="2057400" indent="-228600" defTabSz="930275" eaLnBrk="0" hangingPunct="0">
              <a:spcBef>
                <a:spcPct val="30000"/>
              </a:spcBef>
              <a:defRPr sz="1200">
                <a:solidFill>
                  <a:schemeClr val="tx1"/>
                </a:solidFill>
                <a:latin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7F06BCFA-BCBE-4B22-9AC7-DF65C4FB4CDE}" type="slidenum">
              <a:rPr lang="en-US" altLang="en-US"/>
              <a:pPr eaLnBrk="1" hangingPunct="1">
                <a:spcBef>
                  <a:spcPct val="0"/>
                </a:spcBef>
              </a:pPr>
              <a:t>3</a:t>
            </a:fld>
            <a:endParaRPr lang="en-US" altLang="en-US"/>
          </a:p>
        </p:txBody>
      </p:sp>
      <p:sp>
        <p:nvSpPr>
          <p:cNvPr id="34819" name="Rectangle 2"/>
          <p:cNvSpPr>
            <a:spLocks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panose="020B0604020202020204" pitchFamily="34" charset="0"/>
              </a:defRPr>
            </a:lvl1pPr>
            <a:lvl2pPr marL="742950" indent="-285750" defTabSz="930275" eaLnBrk="0" hangingPunct="0">
              <a:spcBef>
                <a:spcPct val="30000"/>
              </a:spcBef>
              <a:defRPr sz="1200">
                <a:solidFill>
                  <a:schemeClr val="tx1"/>
                </a:solidFill>
                <a:latin typeface="Arial" panose="020B0604020202020204" pitchFamily="34" charset="0"/>
              </a:defRPr>
            </a:lvl2pPr>
            <a:lvl3pPr marL="1143000" indent="-228600" defTabSz="930275" eaLnBrk="0" hangingPunct="0">
              <a:spcBef>
                <a:spcPct val="30000"/>
              </a:spcBef>
              <a:defRPr sz="1200">
                <a:solidFill>
                  <a:schemeClr val="tx1"/>
                </a:solidFill>
                <a:latin typeface="Arial" panose="020B0604020202020204" pitchFamily="34" charset="0"/>
              </a:defRPr>
            </a:lvl3pPr>
            <a:lvl4pPr marL="1600200" indent="-228600" defTabSz="930275" eaLnBrk="0" hangingPunct="0">
              <a:spcBef>
                <a:spcPct val="30000"/>
              </a:spcBef>
              <a:defRPr sz="1200">
                <a:solidFill>
                  <a:schemeClr val="tx1"/>
                </a:solidFill>
                <a:latin typeface="Arial" panose="020B0604020202020204" pitchFamily="34" charset="0"/>
              </a:defRPr>
            </a:lvl4pPr>
            <a:lvl5pPr marL="2057400" indent="-228600" defTabSz="930275" eaLnBrk="0" hangingPunct="0">
              <a:spcBef>
                <a:spcPct val="30000"/>
              </a:spcBef>
              <a:defRPr sz="1200">
                <a:solidFill>
                  <a:schemeClr val="tx1"/>
                </a:solidFill>
                <a:latin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2565AFDA-F2E5-42EF-99C0-ECA42D0A7ED0}" type="slidenum">
              <a:rPr lang="en-US" altLang="en-US"/>
              <a:pPr eaLnBrk="1" hangingPunct="1">
                <a:spcBef>
                  <a:spcPct val="0"/>
                </a:spcBef>
              </a:pPr>
              <a:t>30</a:t>
            </a:fld>
            <a:endParaRPr lang="en-US" altLang="en-US"/>
          </a:p>
        </p:txBody>
      </p:sp>
      <p:sp>
        <p:nvSpPr>
          <p:cNvPr id="57347" name="Rectangle 2"/>
          <p:cNvSpPr>
            <a:spLocks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5617883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panose="020B0604020202020204" pitchFamily="34" charset="0"/>
              </a:defRPr>
            </a:lvl1pPr>
            <a:lvl2pPr marL="742950" indent="-285750" defTabSz="930275" eaLnBrk="0" hangingPunct="0">
              <a:spcBef>
                <a:spcPct val="30000"/>
              </a:spcBef>
              <a:defRPr sz="1200">
                <a:solidFill>
                  <a:schemeClr val="tx1"/>
                </a:solidFill>
                <a:latin typeface="Arial" panose="020B0604020202020204" pitchFamily="34" charset="0"/>
              </a:defRPr>
            </a:lvl2pPr>
            <a:lvl3pPr marL="1143000" indent="-228600" defTabSz="930275" eaLnBrk="0" hangingPunct="0">
              <a:spcBef>
                <a:spcPct val="30000"/>
              </a:spcBef>
              <a:defRPr sz="1200">
                <a:solidFill>
                  <a:schemeClr val="tx1"/>
                </a:solidFill>
                <a:latin typeface="Arial" panose="020B0604020202020204" pitchFamily="34" charset="0"/>
              </a:defRPr>
            </a:lvl3pPr>
            <a:lvl4pPr marL="1600200" indent="-228600" defTabSz="930275" eaLnBrk="0" hangingPunct="0">
              <a:spcBef>
                <a:spcPct val="30000"/>
              </a:spcBef>
              <a:defRPr sz="1200">
                <a:solidFill>
                  <a:schemeClr val="tx1"/>
                </a:solidFill>
                <a:latin typeface="Arial" panose="020B0604020202020204" pitchFamily="34" charset="0"/>
              </a:defRPr>
            </a:lvl4pPr>
            <a:lvl5pPr marL="2057400" indent="-228600" defTabSz="930275" eaLnBrk="0" hangingPunct="0">
              <a:spcBef>
                <a:spcPct val="30000"/>
              </a:spcBef>
              <a:defRPr sz="1200">
                <a:solidFill>
                  <a:schemeClr val="tx1"/>
                </a:solidFill>
                <a:latin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2565AFDA-F2E5-42EF-99C0-ECA42D0A7ED0}" type="slidenum">
              <a:rPr lang="en-US" altLang="en-US"/>
              <a:pPr eaLnBrk="1" hangingPunct="1">
                <a:spcBef>
                  <a:spcPct val="0"/>
                </a:spcBef>
              </a:pPr>
              <a:t>31</a:t>
            </a:fld>
            <a:endParaRPr lang="en-US" altLang="en-US"/>
          </a:p>
        </p:txBody>
      </p:sp>
      <p:sp>
        <p:nvSpPr>
          <p:cNvPr id="57347" name="Rectangle 2"/>
          <p:cNvSpPr>
            <a:spLocks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6077809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panose="020B0604020202020204" pitchFamily="34" charset="0"/>
              </a:defRPr>
            </a:lvl1pPr>
            <a:lvl2pPr marL="742950" indent="-285750" defTabSz="930275" eaLnBrk="0" hangingPunct="0">
              <a:spcBef>
                <a:spcPct val="30000"/>
              </a:spcBef>
              <a:defRPr sz="1200">
                <a:solidFill>
                  <a:schemeClr val="tx1"/>
                </a:solidFill>
                <a:latin typeface="Arial" panose="020B0604020202020204" pitchFamily="34" charset="0"/>
              </a:defRPr>
            </a:lvl2pPr>
            <a:lvl3pPr marL="1143000" indent="-228600" defTabSz="930275" eaLnBrk="0" hangingPunct="0">
              <a:spcBef>
                <a:spcPct val="30000"/>
              </a:spcBef>
              <a:defRPr sz="1200">
                <a:solidFill>
                  <a:schemeClr val="tx1"/>
                </a:solidFill>
                <a:latin typeface="Arial" panose="020B0604020202020204" pitchFamily="34" charset="0"/>
              </a:defRPr>
            </a:lvl3pPr>
            <a:lvl4pPr marL="1600200" indent="-228600" defTabSz="930275" eaLnBrk="0" hangingPunct="0">
              <a:spcBef>
                <a:spcPct val="30000"/>
              </a:spcBef>
              <a:defRPr sz="1200">
                <a:solidFill>
                  <a:schemeClr val="tx1"/>
                </a:solidFill>
                <a:latin typeface="Arial" panose="020B0604020202020204" pitchFamily="34" charset="0"/>
              </a:defRPr>
            </a:lvl4pPr>
            <a:lvl5pPr marL="2057400" indent="-228600" defTabSz="930275" eaLnBrk="0" hangingPunct="0">
              <a:spcBef>
                <a:spcPct val="30000"/>
              </a:spcBef>
              <a:defRPr sz="1200">
                <a:solidFill>
                  <a:schemeClr val="tx1"/>
                </a:solidFill>
                <a:latin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F2B26083-7F4B-4094-91E1-BBAF8BD1EAB1}" type="slidenum">
              <a:rPr lang="en-US" altLang="en-US"/>
              <a:pPr eaLnBrk="1" hangingPunct="1">
                <a:spcBef>
                  <a:spcPct val="0"/>
                </a:spcBef>
              </a:pPr>
              <a:t>32</a:t>
            </a:fld>
            <a:endParaRPr lang="en-US" altLang="en-US"/>
          </a:p>
        </p:txBody>
      </p:sp>
      <p:sp>
        <p:nvSpPr>
          <p:cNvPr id="58371" name="Rectangle 2"/>
          <p:cNvSpPr>
            <a:spLocks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panose="020B0604020202020204" pitchFamily="34" charset="0"/>
              </a:defRPr>
            </a:lvl1pPr>
            <a:lvl2pPr marL="742950" indent="-285750" defTabSz="930275" eaLnBrk="0" hangingPunct="0">
              <a:spcBef>
                <a:spcPct val="30000"/>
              </a:spcBef>
              <a:defRPr sz="1200">
                <a:solidFill>
                  <a:schemeClr val="tx1"/>
                </a:solidFill>
                <a:latin typeface="Arial" panose="020B0604020202020204" pitchFamily="34" charset="0"/>
              </a:defRPr>
            </a:lvl2pPr>
            <a:lvl3pPr marL="1143000" indent="-228600" defTabSz="930275" eaLnBrk="0" hangingPunct="0">
              <a:spcBef>
                <a:spcPct val="30000"/>
              </a:spcBef>
              <a:defRPr sz="1200">
                <a:solidFill>
                  <a:schemeClr val="tx1"/>
                </a:solidFill>
                <a:latin typeface="Arial" panose="020B0604020202020204" pitchFamily="34" charset="0"/>
              </a:defRPr>
            </a:lvl3pPr>
            <a:lvl4pPr marL="1600200" indent="-228600" defTabSz="930275" eaLnBrk="0" hangingPunct="0">
              <a:spcBef>
                <a:spcPct val="30000"/>
              </a:spcBef>
              <a:defRPr sz="1200">
                <a:solidFill>
                  <a:schemeClr val="tx1"/>
                </a:solidFill>
                <a:latin typeface="Arial" panose="020B0604020202020204" pitchFamily="34" charset="0"/>
              </a:defRPr>
            </a:lvl4pPr>
            <a:lvl5pPr marL="2057400" indent="-228600" defTabSz="930275" eaLnBrk="0" hangingPunct="0">
              <a:spcBef>
                <a:spcPct val="30000"/>
              </a:spcBef>
              <a:defRPr sz="1200">
                <a:solidFill>
                  <a:schemeClr val="tx1"/>
                </a:solidFill>
                <a:latin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4E6ED922-D820-4C94-AC09-4E5A0AA2B765}" type="slidenum">
              <a:rPr lang="en-US" altLang="en-US"/>
              <a:pPr eaLnBrk="1" hangingPunct="1">
                <a:spcBef>
                  <a:spcPct val="0"/>
                </a:spcBef>
              </a:pPr>
              <a:t>33</a:t>
            </a:fld>
            <a:endParaRPr lang="en-US" altLang="en-US"/>
          </a:p>
        </p:txBody>
      </p:sp>
      <p:sp>
        <p:nvSpPr>
          <p:cNvPr id="61443" name="Rectangle 2"/>
          <p:cNvSpPr>
            <a:spLocks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panose="020B0604020202020204" pitchFamily="34" charset="0"/>
              </a:defRPr>
            </a:lvl1pPr>
            <a:lvl2pPr marL="742950" indent="-285750" defTabSz="930275" eaLnBrk="0" hangingPunct="0">
              <a:spcBef>
                <a:spcPct val="30000"/>
              </a:spcBef>
              <a:defRPr sz="1200">
                <a:solidFill>
                  <a:schemeClr val="tx1"/>
                </a:solidFill>
                <a:latin typeface="Arial" panose="020B0604020202020204" pitchFamily="34" charset="0"/>
              </a:defRPr>
            </a:lvl2pPr>
            <a:lvl3pPr marL="1143000" indent="-228600" defTabSz="930275" eaLnBrk="0" hangingPunct="0">
              <a:spcBef>
                <a:spcPct val="30000"/>
              </a:spcBef>
              <a:defRPr sz="1200">
                <a:solidFill>
                  <a:schemeClr val="tx1"/>
                </a:solidFill>
                <a:latin typeface="Arial" panose="020B0604020202020204" pitchFamily="34" charset="0"/>
              </a:defRPr>
            </a:lvl3pPr>
            <a:lvl4pPr marL="1600200" indent="-228600" defTabSz="930275" eaLnBrk="0" hangingPunct="0">
              <a:spcBef>
                <a:spcPct val="30000"/>
              </a:spcBef>
              <a:defRPr sz="1200">
                <a:solidFill>
                  <a:schemeClr val="tx1"/>
                </a:solidFill>
                <a:latin typeface="Arial" panose="020B0604020202020204" pitchFamily="34" charset="0"/>
              </a:defRPr>
            </a:lvl4pPr>
            <a:lvl5pPr marL="2057400" indent="-228600" defTabSz="930275" eaLnBrk="0" hangingPunct="0">
              <a:spcBef>
                <a:spcPct val="30000"/>
              </a:spcBef>
              <a:defRPr sz="1200">
                <a:solidFill>
                  <a:schemeClr val="tx1"/>
                </a:solidFill>
                <a:latin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07B268D5-A3DA-4825-9067-51AB1E003621}" type="slidenum">
              <a:rPr lang="en-US" altLang="en-US"/>
              <a:pPr eaLnBrk="1" hangingPunct="1">
                <a:spcBef>
                  <a:spcPct val="0"/>
                </a:spcBef>
              </a:pPr>
              <a:t>4</a:t>
            </a:fld>
            <a:endParaRPr lang="en-US" altLang="en-US"/>
          </a:p>
        </p:txBody>
      </p:sp>
      <p:sp>
        <p:nvSpPr>
          <p:cNvPr id="35843" name="Rectangle 2"/>
          <p:cNvSpPr>
            <a:spLocks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panose="020B0604020202020204" pitchFamily="34" charset="0"/>
              </a:defRPr>
            </a:lvl1pPr>
            <a:lvl2pPr marL="742950" indent="-285750" defTabSz="930275" eaLnBrk="0" hangingPunct="0">
              <a:spcBef>
                <a:spcPct val="30000"/>
              </a:spcBef>
              <a:defRPr sz="1200">
                <a:solidFill>
                  <a:schemeClr val="tx1"/>
                </a:solidFill>
                <a:latin typeface="Arial" panose="020B0604020202020204" pitchFamily="34" charset="0"/>
              </a:defRPr>
            </a:lvl2pPr>
            <a:lvl3pPr marL="1143000" indent="-228600" defTabSz="930275" eaLnBrk="0" hangingPunct="0">
              <a:spcBef>
                <a:spcPct val="30000"/>
              </a:spcBef>
              <a:defRPr sz="1200">
                <a:solidFill>
                  <a:schemeClr val="tx1"/>
                </a:solidFill>
                <a:latin typeface="Arial" panose="020B0604020202020204" pitchFamily="34" charset="0"/>
              </a:defRPr>
            </a:lvl3pPr>
            <a:lvl4pPr marL="1600200" indent="-228600" defTabSz="930275" eaLnBrk="0" hangingPunct="0">
              <a:spcBef>
                <a:spcPct val="30000"/>
              </a:spcBef>
              <a:defRPr sz="1200">
                <a:solidFill>
                  <a:schemeClr val="tx1"/>
                </a:solidFill>
                <a:latin typeface="Arial" panose="020B0604020202020204" pitchFamily="34" charset="0"/>
              </a:defRPr>
            </a:lvl4pPr>
            <a:lvl5pPr marL="2057400" indent="-228600" defTabSz="930275" eaLnBrk="0" hangingPunct="0">
              <a:spcBef>
                <a:spcPct val="30000"/>
              </a:spcBef>
              <a:defRPr sz="1200">
                <a:solidFill>
                  <a:schemeClr val="tx1"/>
                </a:solidFill>
                <a:latin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78C1B84B-3F0E-4DED-9A76-DF14BC8D8F6A}" type="slidenum">
              <a:rPr lang="en-US" altLang="en-US"/>
              <a:pPr eaLnBrk="1" hangingPunct="1">
                <a:spcBef>
                  <a:spcPct val="0"/>
                </a:spcBef>
              </a:pPr>
              <a:t>5</a:t>
            </a:fld>
            <a:endParaRPr lang="en-US" altLang="en-US"/>
          </a:p>
        </p:txBody>
      </p:sp>
      <p:sp>
        <p:nvSpPr>
          <p:cNvPr id="36867" name="Rectangle 2"/>
          <p:cNvSpPr>
            <a:spLocks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panose="020B0604020202020204" pitchFamily="34" charset="0"/>
              </a:defRPr>
            </a:lvl1pPr>
            <a:lvl2pPr marL="742950" indent="-285750" defTabSz="930275" eaLnBrk="0" hangingPunct="0">
              <a:spcBef>
                <a:spcPct val="30000"/>
              </a:spcBef>
              <a:defRPr sz="1200">
                <a:solidFill>
                  <a:schemeClr val="tx1"/>
                </a:solidFill>
                <a:latin typeface="Arial" panose="020B0604020202020204" pitchFamily="34" charset="0"/>
              </a:defRPr>
            </a:lvl2pPr>
            <a:lvl3pPr marL="1143000" indent="-228600" defTabSz="930275" eaLnBrk="0" hangingPunct="0">
              <a:spcBef>
                <a:spcPct val="30000"/>
              </a:spcBef>
              <a:defRPr sz="1200">
                <a:solidFill>
                  <a:schemeClr val="tx1"/>
                </a:solidFill>
                <a:latin typeface="Arial" panose="020B0604020202020204" pitchFamily="34" charset="0"/>
              </a:defRPr>
            </a:lvl3pPr>
            <a:lvl4pPr marL="1600200" indent="-228600" defTabSz="930275" eaLnBrk="0" hangingPunct="0">
              <a:spcBef>
                <a:spcPct val="30000"/>
              </a:spcBef>
              <a:defRPr sz="1200">
                <a:solidFill>
                  <a:schemeClr val="tx1"/>
                </a:solidFill>
                <a:latin typeface="Arial" panose="020B0604020202020204" pitchFamily="34" charset="0"/>
              </a:defRPr>
            </a:lvl4pPr>
            <a:lvl5pPr marL="2057400" indent="-228600" defTabSz="930275" eaLnBrk="0" hangingPunct="0">
              <a:spcBef>
                <a:spcPct val="30000"/>
              </a:spcBef>
              <a:defRPr sz="1200">
                <a:solidFill>
                  <a:schemeClr val="tx1"/>
                </a:solidFill>
                <a:latin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D1D92EC3-FB10-4FF9-B927-9FA5F0D9B0E6}" type="slidenum">
              <a:rPr lang="en-US" altLang="en-US"/>
              <a:pPr eaLnBrk="1" hangingPunct="1">
                <a:spcBef>
                  <a:spcPct val="0"/>
                </a:spcBef>
              </a:pPr>
              <a:t>6</a:t>
            </a:fld>
            <a:endParaRPr lang="en-US" altLang="en-US"/>
          </a:p>
        </p:txBody>
      </p:sp>
      <p:sp>
        <p:nvSpPr>
          <p:cNvPr id="37891" name="Rectangle 2"/>
          <p:cNvSpPr>
            <a:spLocks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panose="020B0604020202020204" pitchFamily="34" charset="0"/>
              </a:defRPr>
            </a:lvl1pPr>
            <a:lvl2pPr marL="742950" indent="-285750" defTabSz="930275" eaLnBrk="0" hangingPunct="0">
              <a:spcBef>
                <a:spcPct val="30000"/>
              </a:spcBef>
              <a:defRPr sz="1200">
                <a:solidFill>
                  <a:schemeClr val="tx1"/>
                </a:solidFill>
                <a:latin typeface="Arial" panose="020B0604020202020204" pitchFamily="34" charset="0"/>
              </a:defRPr>
            </a:lvl2pPr>
            <a:lvl3pPr marL="1143000" indent="-228600" defTabSz="930275" eaLnBrk="0" hangingPunct="0">
              <a:spcBef>
                <a:spcPct val="30000"/>
              </a:spcBef>
              <a:defRPr sz="1200">
                <a:solidFill>
                  <a:schemeClr val="tx1"/>
                </a:solidFill>
                <a:latin typeface="Arial" panose="020B0604020202020204" pitchFamily="34" charset="0"/>
              </a:defRPr>
            </a:lvl3pPr>
            <a:lvl4pPr marL="1600200" indent="-228600" defTabSz="930275" eaLnBrk="0" hangingPunct="0">
              <a:spcBef>
                <a:spcPct val="30000"/>
              </a:spcBef>
              <a:defRPr sz="1200">
                <a:solidFill>
                  <a:schemeClr val="tx1"/>
                </a:solidFill>
                <a:latin typeface="Arial" panose="020B0604020202020204" pitchFamily="34" charset="0"/>
              </a:defRPr>
            </a:lvl4pPr>
            <a:lvl5pPr marL="2057400" indent="-228600" defTabSz="930275" eaLnBrk="0" hangingPunct="0">
              <a:spcBef>
                <a:spcPct val="30000"/>
              </a:spcBef>
              <a:defRPr sz="1200">
                <a:solidFill>
                  <a:schemeClr val="tx1"/>
                </a:solidFill>
                <a:latin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193CECE4-7B7F-4F50-B14B-3602B3BC221B}" type="slidenum">
              <a:rPr lang="en-US" altLang="en-US"/>
              <a:pPr eaLnBrk="1" hangingPunct="1">
                <a:spcBef>
                  <a:spcPct val="0"/>
                </a:spcBef>
              </a:pPr>
              <a:t>7</a:t>
            </a:fld>
            <a:endParaRPr lang="en-US" altLang="en-US"/>
          </a:p>
        </p:txBody>
      </p:sp>
      <p:sp>
        <p:nvSpPr>
          <p:cNvPr id="38915" name="Rectangle 2"/>
          <p:cNvSpPr>
            <a:spLocks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panose="020B0604020202020204" pitchFamily="34" charset="0"/>
              </a:defRPr>
            </a:lvl1pPr>
            <a:lvl2pPr marL="742950" indent="-285750" defTabSz="930275" eaLnBrk="0" hangingPunct="0">
              <a:spcBef>
                <a:spcPct val="30000"/>
              </a:spcBef>
              <a:defRPr sz="1200">
                <a:solidFill>
                  <a:schemeClr val="tx1"/>
                </a:solidFill>
                <a:latin typeface="Arial" panose="020B0604020202020204" pitchFamily="34" charset="0"/>
              </a:defRPr>
            </a:lvl2pPr>
            <a:lvl3pPr marL="1143000" indent="-228600" defTabSz="930275" eaLnBrk="0" hangingPunct="0">
              <a:spcBef>
                <a:spcPct val="30000"/>
              </a:spcBef>
              <a:defRPr sz="1200">
                <a:solidFill>
                  <a:schemeClr val="tx1"/>
                </a:solidFill>
                <a:latin typeface="Arial" panose="020B0604020202020204" pitchFamily="34" charset="0"/>
              </a:defRPr>
            </a:lvl3pPr>
            <a:lvl4pPr marL="1600200" indent="-228600" defTabSz="930275" eaLnBrk="0" hangingPunct="0">
              <a:spcBef>
                <a:spcPct val="30000"/>
              </a:spcBef>
              <a:defRPr sz="1200">
                <a:solidFill>
                  <a:schemeClr val="tx1"/>
                </a:solidFill>
                <a:latin typeface="Arial" panose="020B0604020202020204" pitchFamily="34" charset="0"/>
              </a:defRPr>
            </a:lvl4pPr>
            <a:lvl5pPr marL="2057400" indent="-228600" defTabSz="930275" eaLnBrk="0" hangingPunct="0">
              <a:spcBef>
                <a:spcPct val="30000"/>
              </a:spcBef>
              <a:defRPr sz="1200">
                <a:solidFill>
                  <a:schemeClr val="tx1"/>
                </a:solidFill>
                <a:latin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FA85DD5-90FC-41E1-9AF7-3F0169C32B64}" type="slidenum">
              <a:rPr lang="en-US" altLang="en-US"/>
              <a:pPr eaLnBrk="1" hangingPunct="1">
                <a:spcBef>
                  <a:spcPct val="0"/>
                </a:spcBef>
              </a:pPr>
              <a:t>8</a:t>
            </a:fld>
            <a:endParaRPr lang="en-US" altLang="en-US"/>
          </a:p>
        </p:txBody>
      </p:sp>
      <p:sp>
        <p:nvSpPr>
          <p:cNvPr id="39939" name="Rectangle 2"/>
          <p:cNvSpPr>
            <a:spLocks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panose="020B0604020202020204" pitchFamily="34" charset="0"/>
              </a:defRPr>
            </a:lvl1pPr>
            <a:lvl2pPr marL="742950" indent="-285750" defTabSz="930275" eaLnBrk="0" hangingPunct="0">
              <a:spcBef>
                <a:spcPct val="30000"/>
              </a:spcBef>
              <a:defRPr sz="1200">
                <a:solidFill>
                  <a:schemeClr val="tx1"/>
                </a:solidFill>
                <a:latin typeface="Arial" panose="020B0604020202020204" pitchFamily="34" charset="0"/>
              </a:defRPr>
            </a:lvl2pPr>
            <a:lvl3pPr marL="1143000" indent="-228600" defTabSz="930275" eaLnBrk="0" hangingPunct="0">
              <a:spcBef>
                <a:spcPct val="30000"/>
              </a:spcBef>
              <a:defRPr sz="1200">
                <a:solidFill>
                  <a:schemeClr val="tx1"/>
                </a:solidFill>
                <a:latin typeface="Arial" panose="020B0604020202020204" pitchFamily="34" charset="0"/>
              </a:defRPr>
            </a:lvl3pPr>
            <a:lvl4pPr marL="1600200" indent="-228600" defTabSz="930275" eaLnBrk="0" hangingPunct="0">
              <a:spcBef>
                <a:spcPct val="30000"/>
              </a:spcBef>
              <a:defRPr sz="1200">
                <a:solidFill>
                  <a:schemeClr val="tx1"/>
                </a:solidFill>
                <a:latin typeface="Arial" panose="020B0604020202020204" pitchFamily="34" charset="0"/>
              </a:defRPr>
            </a:lvl4pPr>
            <a:lvl5pPr marL="2057400" indent="-228600" defTabSz="930275" eaLnBrk="0" hangingPunct="0">
              <a:spcBef>
                <a:spcPct val="30000"/>
              </a:spcBef>
              <a:defRPr sz="1200">
                <a:solidFill>
                  <a:schemeClr val="tx1"/>
                </a:solidFill>
                <a:latin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E0D07E21-22C1-4F37-B204-2C3DD2E67C19}" type="slidenum">
              <a:rPr lang="en-US" altLang="en-US"/>
              <a:pPr eaLnBrk="1" hangingPunct="1">
                <a:spcBef>
                  <a:spcPct val="0"/>
                </a:spcBef>
              </a:pPr>
              <a:t>9</a:t>
            </a:fld>
            <a:endParaRPr lang="en-US" altLang="en-US"/>
          </a:p>
        </p:txBody>
      </p:sp>
      <p:sp>
        <p:nvSpPr>
          <p:cNvPr id="40963" name="Rectangle 2"/>
          <p:cNvSpPr>
            <a:spLocks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15: Security</a:t>
            </a:r>
          </a:p>
        </p:txBody>
      </p:sp>
      <p:sp>
        <p:nvSpPr>
          <p:cNvPr id="6" name="Rectangle 6"/>
          <p:cNvSpPr>
            <a:spLocks noGrp="1" noChangeArrowheads="1"/>
          </p:cNvSpPr>
          <p:nvPr>
            <p:ph type="sldNum" sz="quarter" idx="12"/>
          </p:nvPr>
        </p:nvSpPr>
        <p:spPr>
          <a:ln/>
        </p:spPr>
        <p:txBody>
          <a:bodyPr/>
          <a:lstStyle>
            <a:lvl1pPr>
              <a:defRPr/>
            </a:lvl1pPr>
          </a:lstStyle>
          <a:p>
            <a:fld id="{2493F9B6-ACD1-4D21-A7DC-175327E92A4D}" type="slidenum">
              <a:rPr lang="en-US" altLang="en-US"/>
              <a:pPr/>
              <a:t>‹#›</a:t>
            </a:fld>
            <a:endParaRPr lang="en-US" altLang="en-US"/>
          </a:p>
        </p:txBody>
      </p:sp>
    </p:spTree>
    <p:extLst>
      <p:ext uri="{BB962C8B-B14F-4D97-AF65-F5344CB8AC3E}">
        <p14:creationId xmlns:p14="http://schemas.microsoft.com/office/powerpoint/2010/main" val="2919644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15: Security</a:t>
            </a:r>
          </a:p>
        </p:txBody>
      </p:sp>
      <p:sp>
        <p:nvSpPr>
          <p:cNvPr id="6" name="Rectangle 6"/>
          <p:cNvSpPr>
            <a:spLocks noGrp="1" noChangeArrowheads="1"/>
          </p:cNvSpPr>
          <p:nvPr>
            <p:ph type="sldNum" sz="quarter" idx="12"/>
          </p:nvPr>
        </p:nvSpPr>
        <p:spPr>
          <a:ln/>
        </p:spPr>
        <p:txBody>
          <a:bodyPr/>
          <a:lstStyle>
            <a:lvl1pPr>
              <a:defRPr/>
            </a:lvl1pPr>
          </a:lstStyle>
          <a:p>
            <a:fld id="{3984B894-EAA0-43B1-9246-B6FBFCAA4709}" type="slidenum">
              <a:rPr lang="en-US" altLang="en-US"/>
              <a:pPr/>
              <a:t>‹#›</a:t>
            </a:fld>
            <a:endParaRPr lang="en-US" altLang="en-US"/>
          </a:p>
        </p:txBody>
      </p:sp>
    </p:spTree>
    <p:extLst>
      <p:ext uri="{BB962C8B-B14F-4D97-AF65-F5344CB8AC3E}">
        <p14:creationId xmlns:p14="http://schemas.microsoft.com/office/powerpoint/2010/main" val="2862624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15: Security</a:t>
            </a:r>
          </a:p>
        </p:txBody>
      </p:sp>
      <p:sp>
        <p:nvSpPr>
          <p:cNvPr id="6" name="Rectangle 6"/>
          <p:cNvSpPr>
            <a:spLocks noGrp="1" noChangeArrowheads="1"/>
          </p:cNvSpPr>
          <p:nvPr>
            <p:ph type="sldNum" sz="quarter" idx="12"/>
          </p:nvPr>
        </p:nvSpPr>
        <p:spPr>
          <a:ln/>
        </p:spPr>
        <p:txBody>
          <a:bodyPr/>
          <a:lstStyle>
            <a:lvl1pPr>
              <a:defRPr/>
            </a:lvl1pPr>
          </a:lstStyle>
          <a:p>
            <a:fld id="{BE2F8575-C876-496E-8675-1ABAD8ED5865}" type="slidenum">
              <a:rPr lang="en-US" altLang="en-US"/>
              <a:pPr/>
              <a:t>‹#›</a:t>
            </a:fld>
            <a:endParaRPr lang="en-US" altLang="en-US"/>
          </a:p>
        </p:txBody>
      </p:sp>
    </p:spTree>
    <p:extLst>
      <p:ext uri="{BB962C8B-B14F-4D97-AF65-F5344CB8AC3E}">
        <p14:creationId xmlns:p14="http://schemas.microsoft.com/office/powerpoint/2010/main" val="1174186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15: Security</a:t>
            </a:r>
          </a:p>
        </p:txBody>
      </p:sp>
      <p:sp>
        <p:nvSpPr>
          <p:cNvPr id="6" name="Rectangle 6"/>
          <p:cNvSpPr>
            <a:spLocks noGrp="1" noChangeArrowheads="1"/>
          </p:cNvSpPr>
          <p:nvPr>
            <p:ph type="sldNum" sz="quarter" idx="12"/>
          </p:nvPr>
        </p:nvSpPr>
        <p:spPr>
          <a:ln/>
        </p:spPr>
        <p:txBody>
          <a:bodyPr/>
          <a:lstStyle>
            <a:lvl1pPr>
              <a:defRPr/>
            </a:lvl1pPr>
          </a:lstStyle>
          <a:p>
            <a:fld id="{6BBCBA1C-CCFD-48F1-A621-FFF2800C6D79}" type="slidenum">
              <a:rPr lang="en-US" altLang="en-US"/>
              <a:pPr/>
              <a:t>‹#›</a:t>
            </a:fld>
            <a:endParaRPr lang="en-US" altLang="en-US"/>
          </a:p>
        </p:txBody>
      </p:sp>
    </p:spTree>
    <p:extLst>
      <p:ext uri="{BB962C8B-B14F-4D97-AF65-F5344CB8AC3E}">
        <p14:creationId xmlns:p14="http://schemas.microsoft.com/office/powerpoint/2010/main" val="2528631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15: Security</a:t>
            </a:r>
          </a:p>
        </p:txBody>
      </p:sp>
      <p:sp>
        <p:nvSpPr>
          <p:cNvPr id="6" name="Rectangle 6"/>
          <p:cNvSpPr>
            <a:spLocks noGrp="1" noChangeArrowheads="1"/>
          </p:cNvSpPr>
          <p:nvPr>
            <p:ph type="sldNum" sz="quarter" idx="12"/>
          </p:nvPr>
        </p:nvSpPr>
        <p:spPr>
          <a:ln/>
        </p:spPr>
        <p:txBody>
          <a:bodyPr/>
          <a:lstStyle>
            <a:lvl1pPr>
              <a:defRPr/>
            </a:lvl1pPr>
          </a:lstStyle>
          <a:p>
            <a:fld id="{1F8A7C8C-DF87-4F80-A6ED-5A80450DF3B2}" type="slidenum">
              <a:rPr lang="en-US" altLang="en-US"/>
              <a:pPr/>
              <a:t>‹#›</a:t>
            </a:fld>
            <a:endParaRPr lang="en-US" altLang="en-US"/>
          </a:p>
        </p:txBody>
      </p:sp>
    </p:spTree>
    <p:extLst>
      <p:ext uri="{BB962C8B-B14F-4D97-AF65-F5344CB8AC3E}">
        <p14:creationId xmlns:p14="http://schemas.microsoft.com/office/powerpoint/2010/main" val="1404716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15: Security</a:t>
            </a:r>
          </a:p>
        </p:txBody>
      </p:sp>
      <p:sp>
        <p:nvSpPr>
          <p:cNvPr id="7" name="Rectangle 6"/>
          <p:cNvSpPr>
            <a:spLocks noGrp="1" noChangeArrowheads="1"/>
          </p:cNvSpPr>
          <p:nvPr>
            <p:ph type="sldNum" sz="quarter" idx="12"/>
          </p:nvPr>
        </p:nvSpPr>
        <p:spPr>
          <a:ln/>
        </p:spPr>
        <p:txBody>
          <a:bodyPr/>
          <a:lstStyle>
            <a:lvl1pPr>
              <a:defRPr/>
            </a:lvl1pPr>
          </a:lstStyle>
          <a:p>
            <a:fld id="{99F1D5B2-770F-4AFA-9C0E-C580F171EC5E}" type="slidenum">
              <a:rPr lang="en-US" altLang="en-US"/>
              <a:pPr/>
              <a:t>‹#›</a:t>
            </a:fld>
            <a:endParaRPr lang="en-US" altLang="en-US"/>
          </a:p>
        </p:txBody>
      </p:sp>
    </p:spTree>
    <p:extLst>
      <p:ext uri="{BB962C8B-B14F-4D97-AF65-F5344CB8AC3E}">
        <p14:creationId xmlns:p14="http://schemas.microsoft.com/office/powerpoint/2010/main" val="1952826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15: Security</a:t>
            </a:r>
          </a:p>
        </p:txBody>
      </p:sp>
      <p:sp>
        <p:nvSpPr>
          <p:cNvPr id="9" name="Rectangle 6"/>
          <p:cNvSpPr>
            <a:spLocks noGrp="1" noChangeArrowheads="1"/>
          </p:cNvSpPr>
          <p:nvPr>
            <p:ph type="sldNum" sz="quarter" idx="12"/>
          </p:nvPr>
        </p:nvSpPr>
        <p:spPr>
          <a:ln/>
        </p:spPr>
        <p:txBody>
          <a:bodyPr/>
          <a:lstStyle>
            <a:lvl1pPr>
              <a:defRPr/>
            </a:lvl1pPr>
          </a:lstStyle>
          <a:p>
            <a:fld id="{C2B17924-F286-4EE7-8C25-835BE4D8F69F}" type="slidenum">
              <a:rPr lang="en-US" altLang="en-US"/>
              <a:pPr/>
              <a:t>‹#›</a:t>
            </a:fld>
            <a:endParaRPr lang="en-US" altLang="en-US"/>
          </a:p>
        </p:txBody>
      </p:sp>
    </p:spTree>
    <p:extLst>
      <p:ext uri="{BB962C8B-B14F-4D97-AF65-F5344CB8AC3E}">
        <p14:creationId xmlns:p14="http://schemas.microsoft.com/office/powerpoint/2010/main" val="2424138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15: Security</a:t>
            </a:r>
          </a:p>
        </p:txBody>
      </p:sp>
      <p:sp>
        <p:nvSpPr>
          <p:cNvPr id="5" name="Rectangle 6"/>
          <p:cNvSpPr>
            <a:spLocks noGrp="1" noChangeArrowheads="1"/>
          </p:cNvSpPr>
          <p:nvPr>
            <p:ph type="sldNum" sz="quarter" idx="12"/>
          </p:nvPr>
        </p:nvSpPr>
        <p:spPr>
          <a:ln/>
        </p:spPr>
        <p:txBody>
          <a:bodyPr/>
          <a:lstStyle>
            <a:lvl1pPr>
              <a:defRPr/>
            </a:lvl1pPr>
          </a:lstStyle>
          <a:p>
            <a:fld id="{CB737851-42C9-4310-9DC6-BE22EDB0BBD3}" type="slidenum">
              <a:rPr lang="en-US" altLang="en-US"/>
              <a:pPr/>
              <a:t>‹#›</a:t>
            </a:fld>
            <a:endParaRPr lang="en-US" altLang="en-US"/>
          </a:p>
        </p:txBody>
      </p:sp>
    </p:spTree>
    <p:extLst>
      <p:ext uri="{BB962C8B-B14F-4D97-AF65-F5344CB8AC3E}">
        <p14:creationId xmlns:p14="http://schemas.microsoft.com/office/powerpoint/2010/main" val="947074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15: Security</a:t>
            </a:r>
          </a:p>
        </p:txBody>
      </p:sp>
      <p:sp>
        <p:nvSpPr>
          <p:cNvPr id="4" name="Rectangle 6"/>
          <p:cNvSpPr>
            <a:spLocks noGrp="1" noChangeArrowheads="1"/>
          </p:cNvSpPr>
          <p:nvPr>
            <p:ph type="sldNum" sz="quarter" idx="12"/>
          </p:nvPr>
        </p:nvSpPr>
        <p:spPr>
          <a:ln/>
        </p:spPr>
        <p:txBody>
          <a:bodyPr/>
          <a:lstStyle>
            <a:lvl1pPr>
              <a:defRPr/>
            </a:lvl1pPr>
          </a:lstStyle>
          <a:p>
            <a:fld id="{7E2AB95A-A8B2-4CFD-A0B4-B213BBCBD319}" type="slidenum">
              <a:rPr lang="en-US" altLang="en-US"/>
              <a:pPr/>
              <a:t>‹#›</a:t>
            </a:fld>
            <a:endParaRPr lang="en-US" altLang="en-US"/>
          </a:p>
        </p:txBody>
      </p:sp>
    </p:spTree>
    <p:extLst>
      <p:ext uri="{BB962C8B-B14F-4D97-AF65-F5344CB8AC3E}">
        <p14:creationId xmlns:p14="http://schemas.microsoft.com/office/powerpoint/2010/main" val="2406773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15: Security</a:t>
            </a:r>
          </a:p>
        </p:txBody>
      </p:sp>
      <p:sp>
        <p:nvSpPr>
          <p:cNvPr id="7" name="Rectangle 6"/>
          <p:cNvSpPr>
            <a:spLocks noGrp="1" noChangeArrowheads="1"/>
          </p:cNvSpPr>
          <p:nvPr>
            <p:ph type="sldNum" sz="quarter" idx="12"/>
          </p:nvPr>
        </p:nvSpPr>
        <p:spPr>
          <a:ln/>
        </p:spPr>
        <p:txBody>
          <a:bodyPr/>
          <a:lstStyle>
            <a:lvl1pPr>
              <a:defRPr/>
            </a:lvl1pPr>
          </a:lstStyle>
          <a:p>
            <a:fld id="{51F5A935-8F76-4EA4-9583-C5156888A032}" type="slidenum">
              <a:rPr lang="en-US" altLang="en-US"/>
              <a:pPr/>
              <a:t>‹#›</a:t>
            </a:fld>
            <a:endParaRPr lang="en-US" altLang="en-US"/>
          </a:p>
        </p:txBody>
      </p:sp>
    </p:spTree>
    <p:extLst>
      <p:ext uri="{BB962C8B-B14F-4D97-AF65-F5344CB8AC3E}">
        <p14:creationId xmlns:p14="http://schemas.microsoft.com/office/powerpoint/2010/main" val="2594815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15: Security</a:t>
            </a:r>
          </a:p>
        </p:txBody>
      </p:sp>
      <p:sp>
        <p:nvSpPr>
          <p:cNvPr id="7" name="Rectangle 6"/>
          <p:cNvSpPr>
            <a:spLocks noGrp="1" noChangeArrowheads="1"/>
          </p:cNvSpPr>
          <p:nvPr>
            <p:ph type="sldNum" sz="quarter" idx="12"/>
          </p:nvPr>
        </p:nvSpPr>
        <p:spPr>
          <a:ln/>
        </p:spPr>
        <p:txBody>
          <a:bodyPr/>
          <a:lstStyle>
            <a:lvl1pPr>
              <a:defRPr/>
            </a:lvl1pPr>
          </a:lstStyle>
          <a:p>
            <a:fld id="{A3386422-F155-4FBB-8200-E94F04E2F8FB}" type="slidenum">
              <a:rPr lang="en-US" altLang="en-US"/>
              <a:pPr/>
              <a:t>‹#›</a:t>
            </a:fld>
            <a:endParaRPr lang="en-US" altLang="en-US"/>
          </a:p>
        </p:txBody>
      </p:sp>
    </p:spTree>
    <p:extLst>
      <p:ext uri="{BB962C8B-B14F-4D97-AF65-F5344CB8AC3E}">
        <p14:creationId xmlns:p14="http://schemas.microsoft.com/office/powerpoint/2010/main" val="2197667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b="1">
                <a:latin typeface="Arial" charset="0"/>
              </a:defRPr>
            </a:lvl1pPr>
          </a:lstStyle>
          <a:p>
            <a:pPr>
              <a:defRPr/>
            </a:pPr>
            <a:r>
              <a:rPr lang="en-US"/>
              <a:t>15: Security</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b="1"/>
            </a:lvl1pPr>
          </a:lstStyle>
          <a:p>
            <a:fld id="{F70B5FFE-5DB4-4CC5-A687-0AD24BF3CB6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en.wikipedia.org/wiki/Stuxnet#cite_note-37"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15: Security</a:t>
            </a:r>
          </a:p>
        </p:txBody>
      </p:sp>
      <p:sp>
        <p:nvSpPr>
          <p:cNvPr id="20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F3330028-8515-4AE7-9D33-B9B5E2CABD11}" type="slidenum">
              <a:rPr lang="en-US" altLang="en-US" sz="1600"/>
              <a:pPr eaLnBrk="1" hangingPunct="1">
                <a:spcBef>
                  <a:spcPct val="0"/>
                </a:spcBef>
                <a:buFontTx/>
                <a:buNone/>
              </a:pPr>
              <a:t>1</a:t>
            </a:fld>
            <a:endParaRPr lang="en-US" altLang="en-US" sz="1600"/>
          </a:p>
        </p:txBody>
      </p:sp>
      <p:sp>
        <p:nvSpPr>
          <p:cNvPr id="2052" name="Rectangle 2050"/>
          <p:cNvSpPr>
            <a:spLocks noGrp="1" noChangeArrowheads="1"/>
          </p:cNvSpPr>
          <p:nvPr>
            <p:ph type="body" idx="1"/>
          </p:nvPr>
        </p:nvSpPr>
        <p:spPr>
          <a:xfrm>
            <a:off x="304800" y="4648200"/>
            <a:ext cx="8458200" cy="685800"/>
          </a:xfrm>
        </p:spPr>
        <p:txBody>
          <a:bodyPr/>
          <a:lstStyle/>
          <a:p>
            <a:pPr algn="ctr" eaLnBrk="1" hangingPunct="1">
              <a:buFontTx/>
              <a:buNone/>
            </a:pPr>
            <a:r>
              <a:rPr lang="en-US" altLang="en-US" b="1" smtClean="0">
                <a:solidFill>
                  <a:schemeClr val="accent2"/>
                </a:solidFill>
              </a:rPr>
              <a:t>Jerry Breecher</a:t>
            </a:r>
          </a:p>
        </p:txBody>
      </p:sp>
      <p:sp>
        <p:nvSpPr>
          <p:cNvPr id="2053" name="Rectangle 2051"/>
          <p:cNvSpPr>
            <a:spLocks noChangeArrowheads="1"/>
          </p:cNvSpPr>
          <p:nvPr/>
        </p:nvSpPr>
        <p:spPr bwMode="auto">
          <a:xfrm>
            <a:off x="152400" y="1524000"/>
            <a:ext cx="8763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1">
                <a:solidFill>
                  <a:srgbClr val="FF0000"/>
                </a:solidFill>
              </a:rPr>
              <a:t>OPERATING SYSTEMS </a:t>
            </a:r>
          </a:p>
          <a:p>
            <a:pPr algn="ctr">
              <a:spcBef>
                <a:spcPct val="0"/>
              </a:spcBef>
              <a:buFontTx/>
              <a:buNone/>
            </a:pPr>
            <a:endParaRPr lang="en-US" altLang="en-US" sz="4400" b="1">
              <a:solidFill>
                <a:srgbClr val="FF0000"/>
              </a:solidFill>
            </a:endParaRPr>
          </a:p>
          <a:p>
            <a:pPr algn="ctr">
              <a:spcBef>
                <a:spcPct val="0"/>
              </a:spcBef>
              <a:buFontTx/>
              <a:buNone/>
            </a:pPr>
            <a:r>
              <a:rPr lang="en-US" altLang="en-US" sz="4400" b="1">
                <a:solidFill>
                  <a:srgbClr val="FF0000"/>
                </a:solidFill>
              </a:rPr>
              <a:t>SECURITY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15: Security</a:t>
            </a:r>
          </a:p>
        </p:txBody>
      </p:sp>
      <p:sp>
        <p:nvSpPr>
          <p:cNvPr id="112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FB8B095F-3044-4B04-8A71-1315836D9D2A}" type="slidenum">
              <a:rPr lang="en-US" altLang="en-US" sz="1600"/>
              <a:pPr eaLnBrk="1" hangingPunct="1">
                <a:spcBef>
                  <a:spcPct val="0"/>
                </a:spcBef>
                <a:buFontTx/>
                <a:buNone/>
              </a:pPr>
              <a:t>10</a:t>
            </a:fld>
            <a:endParaRPr lang="en-US" altLang="en-US" sz="1600"/>
          </a:p>
        </p:txBody>
      </p:sp>
      <p:sp>
        <p:nvSpPr>
          <p:cNvPr id="11268" name="Rectangle 2"/>
          <p:cNvSpPr>
            <a:spLocks noGrp="1" noChangeArrowheads="1"/>
          </p:cNvSpPr>
          <p:nvPr>
            <p:ph type="title"/>
          </p:nvPr>
        </p:nvSpPr>
        <p:spPr>
          <a:xfrm>
            <a:off x="228600" y="152400"/>
            <a:ext cx="3505200" cy="609600"/>
          </a:xfrm>
        </p:spPr>
        <p:txBody>
          <a:bodyPr/>
          <a:lstStyle/>
          <a:p>
            <a:pPr eaLnBrk="1" hangingPunct="1"/>
            <a:r>
              <a:rPr lang="en-US" altLang="en-US" sz="3600" b="1" smtClean="0"/>
              <a:t>SECURITY</a:t>
            </a:r>
          </a:p>
        </p:txBody>
      </p:sp>
      <p:sp>
        <p:nvSpPr>
          <p:cNvPr id="11269" name="Rectangle 3"/>
          <p:cNvSpPr>
            <a:spLocks noGrp="1" noChangeArrowheads="1"/>
          </p:cNvSpPr>
          <p:nvPr>
            <p:ph type="body" idx="1"/>
          </p:nvPr>
        </p:nvSpPr>
        <p:spPr>
          <a:xfrm>
            <a:off x="304800" y="1219200"/>
            <a:ext cx="8686800" cy="533400"/>
          </a:xfrm>
        </p:spPr>
        <p:txBody>
          <a:bodyPr/>
          <a:lstStyle/>
          <a:p>
            <a:pPr marL="230188" indent="-230188" eaLnBrk="1" hangingPunct="1">
              <a:buFontTx/>
              <a:buNone/>
            </a:pPr>
            <a:r>
              <a:rPr lang="en-US" altLang="en-US" sz="2000" b="1" smtClean="0">
                <a:solidFill>
                  <a:schemeClr val="accent2"/>
                </a:solidFill>
              </a:rPr>
              <a:t>A Boot Sector Virus</a:t>
            </a:r>
          </a:p>
        </p:txBody>
      </p:sp>
      <p:sp>
        <p:nvSpPr>
          <p:cNvPr id="11270" name="Text Box 4"/>
          <p:cNvSpPr txBox="1">
            <a:spLocks noChangeArrowheads="1"/>
          </p:cNvSpPr>
          <p:nvPr/>
        </p:nvSpPr>
        <p:spPr bwMode="auto">
          <a:xfrm>
            <a:off x="4953000" y="228600"/>
            <a:ext cx="370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a:solidFill>
                  <a:srgbClr val="FF3300"/>
                </a:solidFill>
              </a:rPr>
              <a:t>Typical Security Attacks</a:t>
            </a:r>
          </a:p>
        </p:txBody>
      </p:sp>
      <p:pic>
        <p:nvPicPr>
          <p:cNvPr id="11271" name="Picture 5"/>
          <p:cNvPicPr>
            <a:picLocks noChangeAspect="1" noChangeArrowheads="1"/>
          </p:cNvPicPr>
          <p:nvPr/>
        </p:nvPicPr>
        <p:blipFill>
          <a:blip r:embed="rId3">
            <a:extLst>
              <a:ext uri="{28A0092B-C50C-407E-A947-70E740481C1C}">
                <a14:useLocalDpi xmlns:a14="http://schemas.microsoft.com/office/drawing/2010/main" val="0"/>
              </a:ext>
            </a:extLst>
          </a:blip>
          <a:srcRect l="15044" t="865" r="15469" b="865"/>
          <a:stretch>
            <a:fillRect/>
          </a:stretch>
        </p:blipFill>
        <p:spPr bwMode="auto">
          <a:xfrm>
            <a:off x="3962400" y="990600"/>
            <a:ext cx="4927600" cy="52260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15: Security</a:t>
            </a:r>
          </a:p>
        </p:txBody>
      </p:sp>
      <p:sp>
        <p:nvSpPr>
          <p:cNvPr id="122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42FF2D64-2417-4B38-A22B-1A2FE7EBB933}" type="slidenum">
              <a:rPr lang="en-US" altLang="en-US" sz="1600"/>
              <a:pPr eaLnBrk="1" hangingPunct="1">
                <a:spcBef>
                  <a:spcPct val="0"/>
                </a:spcBef>
                <a:buFontTx/>
                <a:buNone/>
              </a:pPr>
              <a:t>11</a:t>
            </a:fld>
            <a:endParaRPr lang="en-US" altLang="en-US" sz="1600"/>
          </a:p>
        </p:txBody>
      </p:sp>
      <p:sp>
        <p:nvSpPr>
          <p:cNvPr id="12292" name="Rectangle 2"/>
          <p:cNvSpPr>
            <a:spLocks noGrp="1" noChangeArrowheads="1"/>
          </p:cNvSpPr>
          <p:nvPr>
            <p:ph type="title"/>
          </p:nvPr>
        </p:nvSpPr>
        <p:spPr>
          <a:xfrm>
            <a:off x="228600" y="152400"/>
            <a:ext cx="3505200" cy="609600"/>
          </a:xfrm>
        </p:spPr>
        <p:txBody>
          <a:bodyPr/>
          <a:lstStyle/>
          <a:p>
            <a:pPr eaLnBrk="1" hangingPunct="1"/>
            <a:r>
              <a:rPr lang="en-US" altLang="en-US" sz="3600" b="1" smtClean="0"/>
              <a:t>SECURITY</a:t>
            </a:r>
          </a:p>
        </p:txBody>
      </p:sp>
      <p:sp>
        <p:nvSpPr>
          <p:cNvPr id="12293" name="Rectangle 3"/>
          <p:cNvSpPr>
            <a:spLocks noGrp="1" noChangeArrowheads="1"/>
          </p:cNvSpPr>
          <p:nvPr>
            <p:ph type="body" idx="1"/>
          </p:nvPr>
        </p:nvSpPr>
        <p:spPr>
          <a:xfrm>
            <a:off x="304800" y="1219200"/>
            <a:ext cx="8686800" cy="3962400"/>
          </a:xfrm>
        </p:spPr>
        <p:txBody>
          <a:bodyPr/>
          <a:lstStyle/>
          <a:p>
            <a:pPr marL="230188" indent="-230188" eaLnBrk="1" hangingPunct="1">
              <a:buFontTx/>
              <a:buNone/>
            </a:pPr>
            <a:r>
              <a:rPr lang="en-US" altLang="en-US" sz="2000" b="1" smtClean="0">
                <a:solidFill>
                  <a:schemeClr val="accent2"/>
                </a:solidFill>
              </a:rPr>
              <a:t>System And Network Threats</a:t>
            </a:r>
          </a:p>
          <a:p>
            <a:pPr marL="230188" indent="-230188" eaLnBrk="1" hangingPunct="1"/>
            <a:r>
              <a:rPr lang="en-US" altLang="en-US" sz="1800" smtClean="0"/>
              <a:t>Worms – use </a:t>
            </a:r>
            <a:r>
              <a:rPr lang="en-US" altLang="en-US" sz="1800" b="1" smtClean="0"/>
              <a:t>spawn</a:t>
            </a:r>
            <a:r>
              <a:rPr lang="en-US" altLang="en-US" sz="1800" smtClean="0"/>
              <a:t> mechanism; standalone program</a:t>
            </a:r>
          </a:p>
          <a:p>
            <a:pPr marL="230188" indent="-230188" eaLnBrk="1" hangingPunct="1"/>
            <a:r>
              <a:rPr lang="en-US" altLang="en-US" sz="1800" smtClean="0"/>
              <a:t>Internet worm</a:t>
            </a:r>
          </a:p>
          <a:p>
            <a:pPr marL="628650" lvl="1" indent="-284163" eaLnBrk="1" hangingPunct="1"/>
            <a:r>
              <a:rPr lang="en-US" altLang="en-US" sz="1800" smtClean="0"/>
              <a:t>Exploited UNIX networking features (remote access) and bugs in </a:t>
            </a:r>
            <a:r>
              <a:rPr lang="en-US" altLang="en-US" sz="1800" i="1" smtClean="0"/>
              <a:t>finger</a:t>
            </a:r>
            <a:r>
              <a:rPr lang="en-US" altLang="en-US" sz="1800" smtClean="0"/>
              <a:t> and </a:t>
            </a:r>
            <a:r>
              <a:rPr lang="en-US" altLang="en-US" sz="1800" i="1" smtClean="0"/>
              <a:t>sendmail</a:t>
            </a:r>
            <a:r>
              <a:rPr lang="en-US" altLang="en-US" sz="1800" smtClean="0"/>
              <a:t> programs.  (See next slide)</a:t>
            </a:r>
          </a:p>
          <a:p>
            <a:pPr marL="628650" lvl="1" indent="-284163" eaLnBrk="1" hangingPunct="1"/>
            <a:r>
              <a:rPr lang="en-US" altLang="en-US" sz="1800" b="1" smtClean="0"/>
              <a:t>Grappling hook</a:t>
            </a:r>
            <a:r>
              <a:rPr lang="en-US" altLang="en-US" sz="1800" smtClean="0"/>
              <a:t> program uploaded main worm program</a:t>
            </a:r>
          </a:p>
          <a:p>
            <a:pPr marL="230188" indent="-230188" eaLnBrk="1" hangingPunct="1"/>
            <a:r>
              <a:rPr lang="en-US" altLang="en-US" sz="1800" smtClean="0"/>
              <a:t>Port scanning</a:t>
            </a:r>
          </a:p>
          <a:p>
            <a:pPr marL="628650" lvl="1" indent="-284163" eaLnBrk="1" hangingPunct="1"/>
            <a:r>
              <a:rPr lang="en-US" altLang="en-US" sz="1800" smtClean="0"/>
              <a:t>Automated attempt to connect to a range of ports on one or a range of IP addresses</a:t>
            </a:r>
          </a:p>
          <a:p>
            <a:pPr marL="230188" indent="-230188" eaLnBrk="1" hangingPunct="1"/>
            <a:r>
              <a:rPr lang="en-US" altLang="en-US" sz="1800" smtClean="0"/>
              <a:t>Denial of Service</a:t>
            </a:r>
          </a:p>
          <a:p>
            <a:pPr marL="628650" lvl="1" indent="-284163" eaLnBrk="1" hangingPunct="1"/>
            <a:r>
              <a:rPr lang="en-US" altLang="en-US" sz="1800" smtClean="0"/>
              <a:t>Overload the targeted computer preventing it from doing any useful work</a:t>
            </a:r>
          </a:p>
          <a:p>
            <a:pPr marL="628650" lvl="1" indent="-284163" eaLnBrk="1" hangingPunct="1"/>
            <a:r>
              <a:rPr lang="en-US" altLang="en-US" sz="1800" smtClean="0"/>
              <a:t>Distributed denial-of-service (</a:t>
            </a:r>
            <a:r>
              <a:rPr lang="en-US" altLang="en-US" sz="1800" b="1" smtClean="0"/>
              <a:t>DDOS</a:t>
            </a:r>
            <a:r>
              <a:rPr lang="en-US" altLang="en-US" sz="1800" smtClean="0"/>
              <a:t>) come from multiple sites at once</a:t>
            </a:r>
            <a:endParaRPr lang="en-US" altLang="en-US" sz="1600" b="1" smtClean="0">
              <a:solidFill>
                <a:schemeClr val="accent2"/>
              </a:solidFill>
            </a:endParaRPr>
          </a:p>
        </p:txBody>
      </p:sp>
      <p:sp>
        <p:nvSpPr>
          <p:cNvPr id="12294" name="Text Box 4"/>
          <p:cNvSpPr txBox="1">
            <a:spLocks noChangeArrowheads="1"/>
          </p:cNvSpPr>
          <p:nvPr/>
        </p:nvSpPr>
        <p:spPr bwMode="auto">
          <a:xfrm>
            <a:off x="4953000" y="228600"/>
            <a:ext cx="370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a:solidFill>
                  <a:srgbClr val="FF3300"/>
                </a:solidFill>
              </a:rPr>
              <a:t>Typical Security Attacks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15: Security</a:t>
            </a:r>
          </a:p>
        </p:txBody>
      </p:sp>
      <p:sp>
        <p:nvSpPr>
          <p:cNvPr id="133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DD4F2DEA-D081-480D-A9EB-789A07350EDA}" type="slidenum">
              <a:rPr lang="en-US" altLang="en-US" sz="1600"/>
              <a:pPr eaLnBrk="1" hangingPunct="1">
                <a:spcBef>
                  <a:spcPct val="0"/>
                </a:spcBef>
                <a:buFontTx/>
                <a:buNone/>
              </a:pPr>
              <a:t>12</a:t>
            </a:fld>
            <a:endParaRPr lang="en-US" altLang="en-US" sz="1600"/>
          </a:p>
        </p:txBody>
      </p:sp>
      <p:sp>
        <p:nvSpPr>
          <p:cNvPr id="13316" name="Rectangle 2"/>
          <p:cNvSpPr>
            <a:spLocks noGrp="1" noChangeArrowheads="1"/>
          </p:cNvSpPr>
          <p:nvPr>
            <p:ph type="title"/>
          </p:nvPr>
        </p:nvSpPr>
        <p:spPr>
          <a:xfrm>
            <a:off x="228600" y="152400"/>
            <a:ext cx="3505200" cy="381000"/>
          </a:xfrm>
        </p:spPr>
        <p:txBody>
          <a:bodyPr/>
          <a:lstStyle/>
          <a:p>
            <a:pPr eaLnBrk="1" hangingPunct="1"/>
            <a:r>
              <a:rPr lang="en-US" altLang="en-US" sz="3600" b="1" smtClean="0"/>
              <a:t>SECURITY</a:t>
            </a:r>
          </a:p>
        </p:txBody>
      </p:sp>
      <p:sp>
        <p:nvSpPr>
          <p:cNvPr id="13317" name="Rectangle 5"/>
          <p:cNvSpPr>
            <a:spLocks noGrp="1" noChangeArrowheads="1"/>
          </p:cNvSpPr>
          <p:nvPr>
            <p:ph type="body" idx="1"/>
          </p:nvPr>
        </p:nvSpPr>
        <p:spPr>
          <a:xfrm>
            <a:off x="5410200" y="152400"/>
            <a:ext cx="3124200" cy="457200"/>
          </a:xfrm>
        </p:spPr>
        <p:txBody>
          <a:bodyPr/>
          <a:lstStyle/>
          <a:p>
            <a:pPr algn="ctr" eaLnBrk="1" hangingPunct="1">
              <a:lnSpc>
                <a:spcPct val="90000"/>
              </a:lnSpc>
              <a:buFontTx/>
              <a:buNone/>
            </a:pPr>
            <a:r>
              <a:rPr lang="en-US" altLang="en-US" smtClean="0">
                <a:solidFill>
                  <a:schemeClr val="accent2"/>
                </a:solidFill>
              </a:rPr>
              <a:t>Stuxnet</a:t>
            </a:r>
          </a:p>
        </p:txBody>
      </p:sp>
      <p:sp>
        <p:nvSpPr>
          <p:cNvPr id="8" name="TextBox 7"/>
          <p:cNvSpPr txBox="1"/>
          <p:nvPr/>
        </p:nvSpPr>
        <p:spPr>
          <a:xfrm>
            <a:off x="152400" y="609600"/>
            <a:ext cx="8839200" cy="3540125"/>
          </a:xfrm>
          <a:prstGeom prst="rect">
            <a:avLst/>
          </a:prstGeom>
          <a:noFill/>
        </p:spPr>
        <p:txBody>
          <a:bodyPr>
            <a:spAutoFit/>
          </a:bodyPr>
          <a:lstStyle/>
          <a:p>
            <a:pPr>
              <a:defRPr/>
            </a:pPr>
            <a:r>
              <a:rPr lang="en-US" b="1" spc="-50" dirty="0">
                <a:latin typeface="Arial" charset="0"/>
              </a:rPr>
              <a:t>Stuxnet</a:t>
            </a:r>
            <a:r>
              <a:rPr lang="en-US" spc="-50" dirty="0">
                <a:latin typeface="Arial" charset="0"/>
              </a:rPr>
              <a:t> is a computer worm discovered in June 2010. It initially spreads via Microsoft Windows, and targets Siemens industrial software and equipment.</a:t>
            </a:r>
          </a:p>
          <a:p>
            <a:pPr>
              <a:defRPr/>
            </a:pPr>
            <a:endParaRPr lang="en-US" spc="-50" dirty="0">
              <a:latin typeface="Arial" charset="0"/>
            </a:endParaRPr>
          </a:p>
          <a:p>
            <a:pPr>
              <a:defRPr/>
            </a:pPr>
            <a:r>
              <a:rPr lang="en-US" spc="-50" dirty="0">
                <a:latin typeface="Arial" charset="0"/>
              </a:rPr>
              <a:t>Different variants of Stuxnet targeted five Iranian organizations,</a:t>
            </a:r>
            <a:r>
              <a:rPr lang="en-US" spc="-50" baseline="30000" dirty="0">
                <a:latin typeface="Arial" charset="0"/>
              </a:rPr>
              <a:t> </a:t>
            </a:r>
            <a:r>
              <a:rPr lang="en-US" spc="-50" dirty="0">
                <a:latin typeface="Arial" charset="0"/>
              </a:rPr>
              <a:t>with the probable target widely suspected to be the uranium enrichment infrastructure in Iran.</a:t>
            </a:r>
          </a:p>
          <a:p>
            <a:pPr>
              <a:defRPr/>
            </a:pPr>
            <a:endParaRPr lang="en-US" spc="-50" dirty="0">
              <a:latin typeface="Arial" charset="0"/>
            </a:endParaRPr>
          </a:p>
          <a:p>
            <a:pPr>
              <a:defRPr/>
            </a:pPr>
            <a:r>
              <a:rPr lang="en-US" spc="-50" dirty="0">
                <a:latin typeface="Arial" charset="0"/>
              </a:rPr>
              <a:t>It is initially spread using infected removable drives such as USB flash drives, and then uses other exploits and techniques to infect and update other computers inside private networks that are not directly connected to the Internet.</a:t>
            </a:r>
          </a:p>
          <a:p>
            <a:pPr>
              <a:defRPr/>
            </a:pPr>
            <a:endParaRPr lang="en-US" spc="-50" dirty="0">
              <a:latin typeface="Arial" charset="0"/>
            </a:endParaRPr>
          </a:p>
          <a:p>
            <a:pPr>
              <a:defRPr/>
            </a:pPr>
            <a:r>
              <a:rPr lang="en-US" spc="-50" dirty="0">
                <a:latin typeface="Arial" charset="0"/>
              </a:rPr>
              <a:t>The malware has both user-mode and kernel-mode rootkit capability under Windows, and its device drivers have been digitally signed with the private keys of two certificates that were stolen from two separate companies.  The driver signing helped it install kernel mode rootkit drivers successfully and therefore remain undetected for a relatively long period of time.</a:t>
            </a:r>
          </a:p>
        </p:txBody>
      </p:sp>
      <p:pic>
        <p:nvPicPr>
          <p:cNvPr id="1331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1638" y="4495800"/>
            <a:ext cx="1973262"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152400" y="4191000"/>
            <a:ext cx="6477000" cy="2554288"/>
          </a:xfrm>
          <a:prstGeom prst="rect">
            <a:avLst/>
          </a:prstGeom>
          <a:solidFill>
            <a:schemeClr val="bg1"/>
          </a:solidFill>
        </p:spPr>
        <p:txBody>
          <a:bodyPr>
            <a:spAutoFit/>
          </a:bodyPr>
          <a:lstStyle/>
          <a:p>
            <a:pPr>
              <a:defRPr/>
            </a:pPr>
            <a:r>
              <a:rPr lang="en-US" spc="-70" dirty="0">
                <a:latin typeface="Arial" charset="0"/>
              </a:rPr>
              <a:t>Once installed on Windows Stuxnet infects files belonging to Siemens' control software</a:t>
            </a:r>
            <a:r>
              <a:rPr lang="en-US" spc="-70" baseline="30000" dirty="0">
                <a:latin typeface="Arial" charset="0"/>
                <a:hlinkClick r:id="rId4"/>
              </a:rPr>
              <a:t>[3</a:t>
            </a:r>
            <a:r>
              <a:rPr lang="en-US" spc="-70" dirty="0">
                <a:latin typeface="Arial" charset="0"/>
              </a:rPr>
              <a:t>and subverts a communication library.  Doing so intercepts communications between software running under Windows and the target Siemens devices.  The malware can install itself on PLC devices unnoticed.</a:t>
            </a:r>
          </a:p>
          <a:p>
            <a:pPr>
              <a:defRPr/>
            </a:pPr>
            <a:endParaRPr lang="en-US" spc="-70" dirty="0">
              <a:latin typeface="Arial" charset="0"/>
            </a:endParaRPr>
          </a:p>
          <a:p>
            <a:pPr>
              <a:defRPr/>
            </a:pPr>
            <a:r>
              <a:rPr lang="en-US" spc="-70" dirty="0">
                <a:latin typeface="Arial" charset="0"/>
              </a:rPr>
              <a:t>Stuxnet malware periodically modifies a control frequency to and thus affects the operation of the connected centrifuge motors by changing their rotational speed.</a:t>
            </a:r>
          </a:p>
          <a:p>
            <a:pPr>
              <a:defRPr/>
            </a:pPr>
            <a:endParaRPr lang="en-US" spc="-70" dirty="0">
              <a:latin typeface="Arial" charset="0"/>
            </a:endParaRPr>
          </a:p>
          <a:p>
            <a:pPr>
              <a:defRPr/>
            </a:pPr>
            <a:r>
              <a:rPr lang="en-US" spc="-70" dirty="0">
                <a:latin typeface="Arial" charset="0"/>
              </a:rPr>
              <a:t>This causes the centrifuges to be destroyed.</a:t>
            </a:r>
          </a:p>
        </p:txBody>
      </p:sp>
      <p:sp>
        <p:nvSpPr>
          <p:cNvPr id="13321" name="TextBox 10"/>
          <p:cNvSpPr txBox="1">
            <a:spLocks noChangeArrowheads="1"/>
          </p:cNvSpPr>
          <p:nvPr/>
        </p:nvSpPr>
        <p:spPr bwMode="auto">
          <a:xfrm>
            <a:off x="6553200" y="5791200"/>
            <a:ext cx="2444750"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a:t>Siemens Simatic S7-300 PLC CPU with three I/O modules attached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15: Security</a:t>
            </a:r>
          </a:p>
        </p:txBody>
      </p:sp>
      <p:sp>
        <p:nvSpPr>
          <p:cNvPr id="143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DD543A41-184B-48E3-B3CA-A620B9B129F4}" type="slidenum">
              <a:rPr lang="en-US" altLang="en-US" sz="1600"/>
              <a:pPr eaLnBrk="1" hangingPunct="1">
                <a:spcBef>
                  <a:spcPct val="0"/>
                </a:spcBef>
                <a:buFontTx/>
                <a:buNone/>
              </a:pPr>
              <a:t>13</a:t>
            </a:fld>
            <a:endParaRPr lang="en-US" altLang="en-US" sz="1600"/>
          </a:p>
        </p:txBody>
      </p:sp>
      <p:sp>
        <p:nvSpPr>
          <p:cNvPr id="14340" name="Rectangle 2"/>
          <p:cNvSpPr>
            <a:spLocks noGrp="1" noChangeArrowheads="1"/>
          </p:cNvSpPr>
          <p:nvPr>
            <p:ph type="title"/>
          </p:nvPr>
        </p:nvSpPr>
        <p:spPr>
          <a:xfrm>
            <a:off x="685800" y="304800"/>
            <a:ext cx="3505200" cy="609600"/>
          </a:xfrm>
        </p:spPr>
        <p:txBody>
          <a:bodyPr/>
          <a:lstStyle/>
          <a:p>
            <a:pPr eaLnBrk="1" hangingPunct="1"/>
            <a:r>
              <a:rPr lang="en-US" altLang="en-US" sz="3600" b="1" smtClean="0"/>
              <a:t>SECURITY</a:t>
            </a:r>
          </a:p>
        </p:txBody>
      </p:sp>
      <p:sp>
        <p:nvSpPr>
          <p:cNvPr id="14341" name="Text Box 4"/>
          <p:cNvSpPr txBox="1">
            <a:spLocks noChangeArrowheads="1"/>
          </p:cNvSpPr>
          <p:nvPr/>
        </p:nvSpPr>
        <p:spPr bwMode="auto">
          <a:xfrm>
            <a:off x="5486400" y="228600"/>
            <a:ext cx="2336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a:solidFill>
                  <a:srgbClr val="FF3300"/>
                </a:solidFill>
              </a:rPr>
              <a:t>Authentication</a:t>
            </a:r>
          </a:p>
        </p:txBody>
      </p:sp>
      <p:sp>
        <p:nvSpPr>
          <p:cNvPr id="2" name="Content Placeholder 1"/>
          <p:cNvSpPr>
            <a:spLocks noGrp="1"/>
          </p:cNvSpPr>
          <p:nvPr>
            <p:ph idx="1"/>
          </p:nvPr>
        </p:nvSpPr>
        <p:spPr>
          <a:xfrm>
            <a:off x="457200" y="1143000"/>
            <a:ext cx="8153400" cy="5257800"/>
          </a:xfrm>
        </p:spPr>
        <p:txBody>
          <a:bodyPr/>
          <a:lstStyle/>
          <a:p>
            <a:pPr marL="0" indent="0">
              <a:buFontTx/>
              <a:buNone/>
              <a:defRPr/>
            </a:pPr>
            <a:r>
              <a:rPr lang="en-US" sz="1400" dirty="0"/>
              <a:t>Password stealing</a:t>
            </a:r>
          </a:p>
          <a:p>
            <a:pPr marL="400050" lvl="1" indent="0">
              <a:buFontTx/>
              <a:buNone/>
              <a:defRPr/>
            </a:pPr>
            <a:r>
              <a:rPr lang="en-US" sz="1400" dirty="0" smtClean="0"/>
              <a:t>–  Easiest </a:t>
            </a:r>
            <a:r>
              <a:rPr lang="en-US" sz="1400" dirty="0"/>
              <a:t>way is through social means </a:t>
            </a:r>
          </a:p>
          <a:p>
            <a:pPr marL="800100" lvl="2" indent="0">
              <a:buFontTx/>
              <a:buNone/>
              <a:defRPr/>
            </a:pPr>
            <a:r>
              <a:rPr lang="en-US" sz="1400" dirty="0" smtClean="0"/>
              <a:t>fake </a:t>
            </a:r>
            <a:r>
              <a:rPr lang="en-US" sz="1400" dirty="0"/>
              <a:t>deposit slips</a:t>
            </a:r>
          </a:p>
          <a:p>
            <a:pPr marL="800100" lvl="2" indent="0">
              <a:buFontTx/>
              <a:buNone/>
              <a:defRPr/>
            </a:pPr>
            <a:r>
              <a:rPr lang="en-US" sz="1400" dirty="0" smtClean="0"/>
              <a:t>easily </a:t>
            </a:r>
            <a:r>
              <a:rPr lang="en-US" sz="1400" dirty="0"/>
              <a:t>guessable passwords</a:t>
            </a:r>
          </a:p>
          <a:p>
            <a:pPr marL="800100" lvl="2" indent="0">
              <a:buFontTx/>
              <a:buNone/>
              <a:defRPr/>
            </a:pPr>
            <a:r>
              <a:rPr lang="en-US" sz="1400" dirty="0" smtClean="0"/>
              <a:t>calling </a:t>
            </a:r>
            <a:r>
              <a:rPr lang="en-US" sz="1400" dirty="0"/>
              <a:t>people on the phone and asking </a:t>
            </a:r>
            <a:r>
              <a:rPr lang="en-US" sz="1400" dirty="0" smtClean="0"/>
              <a:t>for passwords </a:t>
            </a:r>
            <a:r>
              <a:rPr lang="en-US" sz="1400" dirty="0"/>
              <a:t>(or Credit Card numbers, for </a:t>
            </a:r>
            <a:r>
              <a:rPr lang="en-US" sz="1400" dirty="0" smtClean="0"/>
              <a:t>that matter</a:t>
            </a:r>
            <a:r>
              <a:rPr lang="en-US" sz="1400" dirty="0"/>
              <a:t>)</a:t>
            </a:r>
          </a:p>
          <a:p>
            <a:pPr marL="400050" lvl="1" indent="0">
              <a:buFontTx/>
              <a:buNone/>
              <a:defRPr/>
            </a:pPr>
            <a:endParaRPr lang="en-US" sz="1400" dirty="0"/>
          </a:p>
          <a:p>
            <a:pPr marL="400050" lvl="1" indent="0">
              <a:buFontTx/>
              <a:buNone/>
              <a:defRPr/>
            </a:pPr>
            <a:r>
              <a:rPr lang="en-US" sz="1400" dirty="0" smtClean="0"/>
              <a:t>–  Technological </a:t>
            </a:r>
            <a:r>
              <a:rPr lang="en-US" sz="1400" dirty="0"/>
              <a:t>approaches also</a:t>
            </a:r>
          </a:p>
          <a:p>
            <a:pPr marL="0" indent="0">
              <a:buFontTx/>
              <a:buNone/>
              <a:defRPr/>
            </a:pPr>
            <a:endParaRPr lang="en-US" sz="1400" dirty="0"/>
          </a:p>
          <a:p>
            <a:pPr marL="857250" lvl="2" indent="0">
              <a:buFontTx/>
              <a:buNone/>
              <a:defRPr/>
            </a:pPr>
            <a:r>
              <a:rPr lang="en-US" sz="1400" dirty="0"/>
              <a:t>simple one: leave program running on a terminal that fakes the login</a:t>
            </a:r>
          </a:p>
          <a:p>
            <a:pPr marL="857250" lvl="2" indent="0">
              <a:buFontTx/>
              <a:buNone/>
              <a:defRPr/>
            </a:pPr>
            <a:r>
              <a:rPr lang="en-US" sz="1400" dirty="0"/>
              <a:t>sequence. Capture user name and password to a file and then exit</a:t>
            </a:r>
          </a:p>
          <a:p>
            <a:pPr marL="857250" lvl="2" indent="0">
              <a:buFontTx/>
              <a:buNone/>
              <a:defRPr/>
            </a:pPr>
            <a:r>
              <a:rPr lang="en-US" sz="1400" dirty="0"/>
              <a:t>with a fake error message, returning control to the real login </a:t>
            </a:r>
            <a:r>
              <a:rPr lang="en-US" sz="1400" dirty="0" smtClean="0"/>
              <a:t>process</a:t>
            </a:r>
          </a:p>
          <a:p>
            <a:pPr marL="457200" lvl="1" indent="0">
              <a:buFontTx/>
              <a:buNone/>
              <a:defRPr/>
            </a:pPr>
            <a:endParaRPr lang="en-US" sz="1400" dirty="0"/>
          </a:p>
          <a:p>
            <a:pPr marL="400050" lvl="1" indent="0">
              <a:buFontTx/>
              <a:buNone/>
              <a:defRPr/>
            </a:pPr>
            <a:r>
              <a:rPr lang="en-US" sz="1400" dirty="0" smtClean="0"/>
              <a:t>–  Unix </a:t>
            </a:r>
            <a:r>
              <a:rPr lang="en-US" sz="1400" dirty="0"/>
              <a:t>password files used to be openly available (</a:t>
            </a:r>
            <a:r>
              <a:rPr lang="en-US" sz="1400" dirty="0" smtClean="0"/>
              <a:t>encrypted password</a:t>
            </a:r>
            <a:r>
              <a:rPr lang="en-US" sz="1400" dirty="0"/>
              <a:t>). Lends itself to brute-force cracking. </a:t>
            </a:r>
            <a:r>
              <a:rPr lang="en-US" sz="1400" dirty="0" smtClean="0"/>
              <a:t>Unfortunately some </a:t>
            </a:r>
            <a:r>
              <a:rPr lang="en-US" sz="1400" dirty="0"/>
              <a:t>programs require access to the password file to run (e.g</a:t>
            </a:r>
            <a:r>
              <a:rPr lang="en-US" sz="1400" dirty="0" smtClean="0"/>
              <a:t>., mail)</a:t>
            </a:r>
            <a:r>
              <a:rPr lang="en-US" sz="1400" dirty="0"/>
              <a:t> </a:t>
            </a:r>
            <a:r>
              <a:rPr lang="en-US" sz="1400" dirty="0" smtClean="0">
                <a:sym typeface="Wingdings" panose="05000000000000000000" pitchFamily="2" charset="2"/>
              </a:rPr>
              <a:t> </a:t>
            </a:r>
            <a:r>
              <a:rPr lang="en-US" sz="1400" dirty="0" smtClean="0"/>
              <a:t>also </a:t>
            </a:r>
            <a:r>
              <a:rPr lang="en-US" sz="1400" dirty="0"/>
              <a:t>unfortunately Unix only uses first eight characters of password</a:t>
            </a:r>
          </a:p>
          <a:p>
            <a:pPr marL="0" indent="0">
              <a:buFontTx/>
              <a:buNone/>
              <a:defRPr/>
            </a:pPr>
            <a:endParaRPr lang="en-US" sz="1100" dirty="0" smtClean="0"/>
          </a:p>
          <a:p>
            <a:pPr marL="0" indent="0">
              <a:buFontTx/>
              <a:buNone/>
              <a:defRPr/>
            </a:pPr>
            <a:endParaRPr lang="en-US" sz="1100" dirty="0"/>
          </a:p>
          <a:p>
            <a:pPr marL="0" indent="0">
              <a:buFontTx/>
              <a:buNone/>
              <a:defRPr/>
            </a:pPr>
            <a:endParaRPr lang="en-US" sz="1100" dirty="0" smtClean="0"/>
          </a:p>
          <a:p>
            <a:pPr marL="0" indent="0">
              <a:buFontTx/>
              <a:buNone/>
              <a:defRPr/>
            </a:pPr>
            <a:endParaRPr lang="en-US" sz="1100" dirty="0"/>
          </a:p>
        </p:txBody>
      </p:sp>
      <p:pic>
        <p:nvPicPr>
          <p:cNvPr id="14343"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5257800"/>
            <a:ext cx="95250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344" name="TextBox 2"/>
          <p:cNvSpPr txBox="1">
            <a:spLocks noChangeArrowheads="1"/>
          </p:cNvSpPr>
          <p:nvPr/>
        </p:nvSpPr>
        <p:spPr bwMode="auto">
          <a:xfrm>
            <a:off x="2133600" y="5564188"/>
            <a:ext cx="50815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a:t>SecurID – uses a preprogrammed string of characters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15: Security</a:t>
            </a:r>
          </a:p>
        </p:txBody>
      </p:sp>
      <p:sp>
        <p:nvSpPr>
          <p:cNvPr id="153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2DD5A622-BC37-4C19-823E-755585D76146}" type="slidenum">
              <a:rPr lang="en-US" altLang="en-US" sz="1600"/>
              <a:pPr eaLnBrk="1" hangingPunct="1">
                <a:spcBef>
                  <a:spcPct val="0"/>
                </a:spcBef>
                <a:buFontTx/>
                <a:buNone/>
              </a:pPr>
              <a:t>14</a:t>
            </a:fld>
            <a:endParaRPr lang="en-US" altLang="en-US" sz="1600"/>
          </a:p>
        </p:txBody>
      </p:sp>
      <p:sp>
        <p:nvSpPr>
          <p:cNvPr id="15364" name="Rectangle 2"/>
          <p:cNvSpPr>
            <a:spLocks noGrp="1" noChangeArrowheads="1"/>
          </p:cNvSpPr>
          <p:nvPr>
            <p:ph type="title"/>
          </p:nvPr>
        </p:nvSpPr>
        <p:spPr>
          <a:xfrm>
            <a:off x="685800" y="304800"/>
            <a:ext cx="3505200" cy="609600"/>
          </a:xfrm>
        </p:spPr>
        <p:txBody>
          <a:bodyPr/>
          <a:lstStyle/>
          <a:p>
            <a:pPr eaLnBrk="1" hangingPunct="1"/>
            <a:r>
              <a:rPr lang="en-US" altLang="en-US" sz="3600" b="1" smtClean="0"/>
              <a:t>SECURITY</a:t>
            </a:r>
          </a:p>
        </p:txBody>
      </p:sp>
      <p:sp>
        <p:nvSpPr>
          <p:cNvPr id="15365" name="Text Box 4"/>
          <p:cNvSpPr txBox="1">
            <a:spLocks noChangeArrowheads="1"/>
          </p:cNvSpPr>
          <p:nvPr/>
        </p:nvSpPr>
        <p:spPr bwMode="auto">
          <a:xfrm>
            <a:off x="5486400" y="228600"/>
            <a:ext cx="2336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a:solidFill>
                  <a:srgbClr val="FF3300"/>
                </a:solidFill>
              </a:rPr>
              <a:t>Authentication</a:t>
            </a:r>
          </a:p>
        </p:txBody>
      </p:sp>
      <p:sp>
        <p:nvSpPr>
          <p:cNvPr id="2" name="Content Placeholder 1"/>
          <p:cNvSpPr>
            <a:spLocks noGrp="1"/>
          </p:cNvSpPr>
          <p:nvPr>
            <p:ph idx="1"/>
          </p:nvPr>
        </p:nvSpPr>
        <p:spPr>
          <a:xfrm>
            <a:off x="457200" y="1143000"/>
            <a:ext cx="8153400" cy="5257800"/>
          </a:xfrm>
        </p:spPr>
        <p:txBody>
          <a:bodyPr/>
          <a:lstStyle/>
          <a:p>
            <a:pPr marL="0" indent="0">
              <a:buFontTx/>
              <a:buNone/>
              <a:defRPr/>
            </a:pPr>
            <a:r>
              <a:rPr lang="en-US" sz="1400" dirty="0"/>
              <a:t>Password stealing</a:t>
            </a:r>
          </a:p>
          <a:p>
            <a:pPr marL="400050" lvl="1" indent="0">
              <a:buFontTx/>
              <a:buNone/>
              <a:defRPr/>
            </a:pPr>
            <a:r>
              <a:rPr lang="en-US" sz="1400" dirty="0" smtClean="0"/>
              <a:t>–  Easiest </a:t>
            </a:r>
            <a:r>
              <a:rPr lang="en-US" sz="1400" dirty="0"/>
              <a:t>way is through social means </a:t>
            </a:r>
          </a:p>
          <a:p>
            <a:pPr marL="800100" lvl="2" indent="0">
              <a:buFontTx/>
              <a:buNone/>
              <a:defRPr/>
            </a:pPr>
            <a:r>
              <a:rPr lang="en-US" sz="1400" dirty="0" smtClean="0"/>
              <a:t>fake </a:t>
            </a:r>
            <a:r>
              <a:rPr lang="en-US" sz="1400" dirty="0"/>
              <a:t>deposit slips</a:t>
            </a:r>
          </a:p>
          <a:p>
            <a:pPr marL="800100" lvl="2" indent="0">
              <a:buFontTx/>
              <a:buNone/>
              <a:defRPr/>
            </a:pPr>
            <a:r>
              <a:rPr lang="en-US" sz="1400" dirty="0" smtClean="0"/>
              <a:t>easily </a:t>
            </a:r>
            <a:r>
              <a:rPr lang="en-US" sz="1400" dirty="0"/>
              <a:t>guessable passwords</a:t>
            </a:r>
          </a:p>
          <a:p>
            <a:pPr marL="800100" lvl="2" indent="0">
              <a:buFontTx/>
              <a:buNone/>
              <a:defRPr/>
            </a:pPr>
            <a:r>
              <a:rPr lang="en-US" sz="1400" dirty="0" smtClean="0"/>
              <a:t>calling </a:t>
            </a:r>
            <a:r>
              <a:rPr lang="en-US" sz="1400" dirty="0"/>
              <a:t>people on the phone and asking </a:t>
            </a:r>
            <a:r>
              <a:rPr lang="en-US" sz="1400" dirty="0" smtClean="0"/>
              <a:t>for passwords </a:t>
            </a:r>
            <a:r>
              <a:rPr lang="en-US" sz="1400" dirty="0"/>
              <a:t>(or Credit Card numbers, for </a:t>
            </a:r>
            <a:r>
              <a:rPr lang="en-US" sz="1400" dirty="0" smtClean="0"/>
              <a:t>that matter</a:t>
            </a:r>
            <a:r>
              <a:rPr lang="en-US" sz="1400" dirty="0"/>
              <a:t>)</a:t>
            </a:r>
          </a:p>
          <a:p>
            <a:pPr marL="400050" lvl="1" indent="0">
              <a:buFontTx/>
              <a:buNone/>
              <a:defRPr/>
            </a:pPr>
            <a:endParaRPr lang="en-US" sz="1400" dirty="0"/>
          </a:p>
          <a:p>
            <a:pPr marL="400050" lvl="1" indent="0">
              <a:buFontTx/>
              <a:buNone/>
              <a:defRPr/>
            </a:pPr>
            <a:r>
              <a:rPr lang="en-US" sz="1400" dirty="0" smtClean="0"/>
              <a:t>–  Technological </a:t>
            </a:r>
            <a:r>
              <a:rPr lang="en-US" sz="1400" dirty="0"/>
              <a:t>approaches also</a:t>
            </a:r>
          </a:p>
          <a:p>
            <a:pPr marL="0" indent="0">
              <a:buFontTx/>
              <a:buNone/>
              <a:defRPr/>
            </a:pPr>
            <a:endParaRPr lang="en-US" sz="1400" dirty="0"/>
          </a:p>
          <a:p>
            <a:pPr marL="857250" lvl="2" indent="0">
              <a:buFontTx/>
              <a:buNone/>
              <a:defRPr/>
            </a:pPr>
            <a:r>
              <a:rPr lang="en-US" sz="1400" dirty="0"/>
              <a:t>simple one: leave program running on a terminal that fakes the login</a:t>
            </a:r>
          </a:p>
          <a:p>
            <a:pPr marL="857250" lvl="2" indent="0">
              <a:buFontTx/>
              <a:buNone/>
              <a:defRPr/>
            </a:pPr>
            <a:r>
              <a:rPr lang="en-US" sz="1400" dirty="0"/>
              <a:t>sequence. Capture user name and password to a file and then exit</a:t>
            </a:r>
          </a:p>
          <a:p>
            <a:pPr marL="857250" lvl="2" indent="0">
              <a:buFontTx/>
              <a:buNone/>
              <a:defRPr/>
            </a:pPr>
            <a:r>
              <a:rPr lang="en-US" sz="1400" dirty="0"/>
              <a:t>with a fake error message, returning control to the real login </a:t>
            </a:r>
            <a:r>
              <a:rPr lang="en-US" sz="1400" dirty="0" smtClean="0"/>
              <a:t>process</a:t>
            </a:r>
          </a:p>
          <a:p>
            <a:pPr marL="457200" lvl="1" indent="0">
              <a:buFontTx/>
              <a:buNone/>
              <a:defRPr/>
            </a:pPr>
            <a:endParaRPr lang="en-US" sz="1400" dirty="0"/>
          </a:p>
          <a:p>
            <a:pPr marL="400050" lvl="1" indent="0">
              <a:buFontTx/>
              <a:buNone/>
              <a:defRPr/>
            </a:pPr>
            <a:r>
              <a:rPr lang="en-US" sz="1400" dirty="0" smtClean="0"/>
              <a:t>–  Unix </a:t>
            </a:r>
            <a:r>
              <a:rPr lang="en-US" sz="1400" dirty="0"/>
              <a:t>password files used to be openly available (</a:t>
            </a:r>
            <a:r>
              <a:rPr lang="en-US" sz="1400" dirty="0" smtClean="0"/>
              <a:t>encrypted password</a:t>
            </a:r>
            <a:r>
              <a:rPr lang="en-US" sz="1400" dirty="0"/>
              <a:t>). Lends itself to brute-force cracking. </a:t>
            </a:r>
            <a:r>
              <a:rPr lang="en-US" sz="1400" dirty="0" smtClean="0"/>
              <a:t>Unfortunately some </a:t>
            </a:r>
            <a:r>
              <a:rPr lang="en-US" sz="1400" dirty="0"/>
              <a:t>programs require access to the password file to run (e.g</a:t>
            </a:r>
            <a:r>
              <a:rPr lang="en-US" sz="1400" dirty="0" smtClean="0"/>
              <a:t>., mail)</a:t>
            </a:r>
            <a:r>
              <a:rPr lang="en-US" sz="1400" dirty="0"/>
              <a:t> </a:t>
            </a:r>
            <a:r>
              <a:rPr lang="en-US" sz="1400" dirty="0" smtClean="0">
                <a:sym typeface="Wingdings" panose="05000000000000000000" pitchFamily="2" charset="2"/>
              </a:rPr>
              <a:t> </a:t>
            </a:r>
            <a:r>
              <a:rPr lang="en-US" sz="1400" dirty="0" smtClean="0"/>
              <a:t>also </a:t>
            </a:r>
            <a:r>
              <a:rPr lang="en-US" sz="1400" dirty="0"/>
              <a:t>unfortunately Unix only uses first eight characters of password</a:t>
            </a:r>
          </a:p>
          <a:p>
            <a:pPr marL="0" indent="0">
              <a:buFontTx/>
              <a:buNone/>
              <a:defRPr/>
            </a:pPr>
            <a:endParaRPr lang="en-US" sz="1100" dirty="0" smtClean="0"/>
          </a:p>
          <a:p>
            <a:pPr marL="0" indent="0">
              <a:buFontTx/>
              <a:buNone/>
              <a:defRPr/>
            </a:pPr>
            <a:endParaRPr lang="en-US" sz="1100" dirty="0"/>
          </a:p>
          <a:p>
            <a:pPr marL="0" indent="0">
              <a:buFontTx/>
              <a:buNone/>
              <a:defRPr/>
            </a:pPr>
            <a:endParaRPr lang="en-US" sz="1100" dirty="0" smtClean="0"/>
          </a:p>
          <a:p>
            <a:pPr marL="0" indent="0">
              <a:buFontTx/>
              <a:buNone/>
              <a:defRPr/>
            </a:pPr>
            <a:endParaRPr lang="en-US" sz="1100" dirty="0"/>
          </a:p>
        </p:txBody>
      </p:sp>
      <p:pic>
        <p:nvPicPr>
          <p:cNvPr id="1536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5257800"/>
            <a:ext cx="95250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368" name="TextBox 2"/>
          <p:cNvSpPr txBox="1">
            <a:spLocks noChangeArrowheads="1"/>
          </p:cNvSpPr>
          <p:nvPr/>
        </p:nvSpPr>
        <p:spPr bwMode="auto">
          <a:xfrm>
            <a:off x="2133600" y="5564188"/>
            <a:ext cx="50815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a:t>SecurID – uses a preprogrammed string of characters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15: Security</a:t>
            </a:r>
          </a:p>
        </p:txBody>
      </p:sp>
      <p:sp>
        <p:nvSpPr>
          <p:cNvPr id="163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E83C6CE6-0FC9-4ABB-9D81-64A7D58005F0}" type="slidenum">
              <a:rPr lang="en-US" altLang="en-US" sz="1600"/>
              <a:pPr eaLnBrk="1" hangingPunct="1">
                <a:spcBef>
                  <a:spcPct val="0"/>
                </a:spcBef>
                <a:buFontTx/>
                <a:buNone/>
              </a:pPr>
              <a:t>15</a:t>
            </a:fld>
            <a:endParaRPr lang="en-US" altLang="en-US" sz="1600"/>
          </a:p>
        </p:txBody>
      </p:sp>
      <p:sp>
        <p:nvSpPr>
          <p:cNvPr id="16388" name="Rectangle 2"/>
          <p:cNvSpPr>
            <a:spLocks noGrp="1" noChangeArrowheads="1"/>
          </p:cNvSpPr>
          <p:nvPr>
            <p:ph type="title"/>
          </p:nvPr>
        </p:nvSpPr>
        <p:spPr>
          <a:xfrm>
            <a:off x="685800" y="304800"/>
            <a:ext cx="3505200" cy="609600"/>
          </a:xfrm>
        </p:spPr>
        <p:txBody>
          <a:bodyPr/>
          <a:lstStyle/>
          <a:p>
            <a:pPr eaLnBrk="1" hangingPunct="1"/>
            <a:r>
              <a:rPr lang="en-US" altLang="en-US" sz="3600" b="1" smtClean="0"/>
              <a:t>SECURITY</a:t>
            </a:r>
          </a:p>
        </p:txBody>
      </p:sp>
      <p:sp>
        <p:nvSpPr>
          <p:cNvPr id="16389" name="Text Box 4"/>
          <p:cNvSpPr txBox="1">
            <a:spLocks noChangeArrowheads="1"/>
          </p:cNvSpPr>
          <p:nvPr/>
        </p:nvSpPr>
        <p:spPr bwMode="auto">
          <a:xfrm>
            <a:off x="5486400" y="228600"/>
            <a:ext cx="2667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a:solidFill>
                  <a:srgbClr val="FF3300"/>
                </a:solidFill>
              </a:rPr>
              <a:t>NSA Exploitation</a:t>
            </a:r>
          </a:p>
        </p:txBody>
      </p:sp>
      <p:sp>
        <p:nvSpPr>
          <p:cNvPr id="4" name="TextBox 3"/>
          <p:cNvSpPr txBox="1"/>
          <p:nvPr/>
        </p:nvSpPr>
        <p:spPr>
          <a:xfrm>
            <a:off x="533400" y="1219200"/>
            <a:ext cx="8305800" cy="3540125"/>
          </a:xfrm>
          <a:prstGeom prst="rect">
            <a:avLst/>
          </a:prstGeom>
          <a:noFill/>
        </p:spPr>
        <p:txBody>
          <a:bodyPr>
            <a:spAutoFit/>
          </a:bodyPr>
          <a:lstStyle/>
          <a:p>
            <a:pPr>
              <a:defRPr/>
            </a:pPr>
            <a:r>
              <a:rPr lang="en-US" dirty="0">
                <a:latin typeface="Arial" charset="0"/>
              </a:rPr>
              <a:t>Edward Snowden made public documents that reveal Government agencies:</a:t>
            </a:r>
          </a:p>
          <a:p>
            <a:pPr>
              <a:defRPr/>
            </a:pPr>
            <a:endParaRPr lang="en-US" dirty="0">
              <a:latin typeface="Arial" charset="0"/>
            </a:endParaRPr>
          </a:p>
          <a:p>
            <a:pPr marL="285750" indent="-285750">
              <a:buFont typeface="Arial" panose="020B0604020202020204" pitchFamily="34" charset="0"/>
              <a:buChar char="•"/>
              <a:defRPr/>
            </a:pPr>
            <a:r>
              <a:rPr lang="en-US" dirty="0">
                <a:latin typeface="Arial" charset="0"/>
              </a:rPr>
              <a:t>consider it essential to be able to view encrypted data</a:t>
            </a:r>
          </a:p>
          <a:p>
            <a:pPr marL="285750" indent="-285750">
              <a:buFont typeface="Arial" panose="020B0604020202020204" pitchFamily="34" charset="0"/>
              <a:buChar char="•"/>
              <a:defRPr/>
            </a:pPr>
            <a:endParaRPr lang="en-US" dirty="0">
              <a:latin typeface="Arial" charset="0"/>
            </a:endParaRPr>
          </a:p>
          <a:p>
            <a:pPr marL="285750" indent="-285750">
              <a:buFont typeface="Arial" panose="020B0604020202020204" pitchFamily="34" charset="0"/>
              <a:buChar char="•"/>
              <a:defRPr/>
            </a:pPr>
            <a:r>
              <a:rPr lang="en-US" dirty="0">
                <a:latin typeface="Arial" charset="0"/>
              </a:rPr>
              <a:t>have adopted a battery of methods in their assault on this biggest threats</a:t>
            </a:r>
          </a:p>
          <a:p>
            <a:pPr marL="285750" indent="-285750">
              <a:buFont typeface="Arial" panose="020B0604020202020204" pitchFamily="34" charset="0"/>
              <a:buChar char="•"/>
              <a:defRPr/>
            </a:pPr>
            <a:endParaRPr lang="en-US" dirty="0">
              <a:latin typeface="Arial" charset="0"/>
            </a:endParaRPr>
          </a:p>
          <a:p>
            <a:pPr>
              <a:defRPr/>
            </a:pPr>
            <a:r>
              <a:rPr lang="en-US" dirty="0">
                <a:latin typeface="Arial" charset="0"/>
              </a:rPr>
              <a:t>Those methods include </a:t>
            </a:r>
          </a:p>
          <a:p>
            <a:pPr marL="285750" indent="-285750">
              <a:buFont typeface="Arial" panose="020B0604020202020204" pitchFamily="34" charset="0"/>
              <a:buChar char="•"/>
              <a:defRPr/>
            </a:pPr>
            <a:r>
              <a:rPr lang="en-US" dirty="0">
                <a:latin typeface="Arial" charset="0"/>
              </a:rPr>
              <a:t>control over setting of international encryption standards,</a:t>
            </a:r>
          </a:p>
          <a:p>
            <a:pPr marL="285750" indent="-285750">
              <a:buFont typeface="Arial" panose="020B0604020202020204" pitchFamily="34" charset="0"/>
              <a:buChar char="•"/>
              <a:defRPr/>
            </a:pPr>
            <a:endParaRPr lang="en-US" dirty="0">
              <a:latin typeface="Arial" charset="0"/>
            </a:endParaRPr>
          </a:p>
          <a:p>
            <a:pPr marL="285750" indent="-285750">
              <a:buFont typeface="Arial" panose="020B0604020202020204" pitchFamily="34" charset="0"/>
              <a:buChar char="•"/>
              <a:defRPr/>
            </a:pPr>
            <a:r>
              <a:rPr lang="en-US" dirty="0">
                <a:latin typeface="Arial" charset="0"/>
              </a:rPr>
              <a:t>the use of supercomputers to break encryption with "brute force",</a:t>
            </a:r>
          </a:p>
          <a:p>
            <a:pPr>
              <a:defRPr/>
            </a:pPr>
            <a:r>
              <a:rPr lang="en-US" dirty="0">
                <a:latin typeface="Arial" charset="0"/>
              </a:rPr>
              <a:t> </a:t>
            </a:r>
          </a:p>
          <a:p>
            <a:pPr marL="285750" indent="-285750">
              <a:buFont typeface="Arial" panose="020B0604020202020204" pitchFamily="34" charset="0"/>
              <a:buChar char="•"/>
              <a:defRPr/>
            </a:pPr>
            <a:r>
              <a:rPr lang="en-US" dirty="0">
                <a:latin typeface="Arial" charset="0"/>
              </a:rPr>
              <a:t>Collaboration with technology companies and internet service providers themselves</a:t>
            </a:r>
          </a:p>
          <a:p>
            <a:pPr marL="285750" indent="-285750">
              <a:buFont typeface="Arial" panose="020B0604020202020204" pitchFamily="34" charset="0"/>
              <a:buChar char="•"/>
              <a:defRPr/>
            </a:pPr>
            <a:endParaRPr lang="en-US" dirty="0">
              <a:latin typeface="Arial" charset="0"/>
            </a:endParaRPr>
          </a:p>
          <a:p>
            <a:pPr marL="285750" indent="-285750">
              <a:buFont typeface="Arial" panose="020B0604020202020204" pitchFamily="34" charset="0"/>
              <a:buChar char="•"/>
              <a:defRPr/>
            </a:pPr>
            <a:r>
              <a:rPr lang="en-US" dirty="0">
                <a:latin typeface="Arial" charset="0"/>
              </a:rPr>
              <a:t>“Man in the middle” attacks on the communication </a:t>
            </a:r>
            <a:r>
              <a:rPr lang="en-US">
                <a:latin typeface="Arial" charset="0"/>
              </a:rPr>
              <a:t>channels themselves.</a:t>
            </a:r>
            <a:endParaRPr lang="en-US" dirty="0">
              <a:latin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15: Security</a:t>
            </a:r>
          </a:p>
        </p:txBody>
      </p:sp>
      <p:sp>
        <p:nvSpPr>
          <p:cNvPr id="174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0AAAA58E-A916-4001-91E8-75FE9465DACF}" type="slidenum">
              <a:rPr lang="en-US" altLang="en-US" sz="1600"/>
              <a:pPr eaLnBrk="1" hangingPunct="1">
                <a:spcBef>
                  <a:spcPct val="0"/>
                </a:spcBef>
                <a:buFontTx/>
                <a:buNone/>
              </a:pPr>
              <a:t>16</a:t>
            </a:fld>
            <a:endParaRPr lang="en-US" altLang="en-US" sz="1600"/>
          </a:p>
        </p:txBody>
      </p:sp>
      <p:sp>
        <p:nvSpPr>
          <p:cNvPr id="17412" name="Rectangle 2"/>
          <p:cNvSpPr>
            <a:spLocks noGrp="1" noChangeArrowheads="1"/>
          </p:cNvSpPr>
          <p:nvPr>
            <p:ph type="title"/>
          </p:nvPr>
        </p:nvSpPr>
        <p:spPr>
          <a:xfrm>
            <a:off x="685800" y="304800"/>
            <a:ext cx="3505200" cy="609600"/>
          </a:xfrm>
        </p:spPr>
        <p:txBody>
          <a:bodyPr/>
          <a:lstStyle/>
          <a:p>
            <a:pPr eaLnBrk="1" hangingPunct="1"/>
            <a:r>
              <a:rPr lang="en-US" altLang="en-US" sz="3600" b="1" smtClean="0"/>
              <a:t>SECURITY</a:t>
            </a:r>
          </a:p>
        </p:txBody>
      </p:sp>
      <p:sp>
        <p:nvSpPr>
          <p:cNvPr id="17413" name="Rectangle 3"/>
          <p:cNvSpPr>
            <a:spLocks noGrp="1" noChangeArrowheads="1"/>
          </p:cNvSpPr>
          <p:nvPr>
            <p:ph type="body" idx="1"/>
          </p:nvPr>
        </p:nvSpPr>
        <p:spPr>
          <a:xfrm>
            <a:off x="381000" y="1143000"/>
            <a:ext cx="8534400" cy="4800600"/>
          </a:xfrm>
        </p:spPr>
        <p:txBody>
          <a:bodyPr/>
          <a:lstStyle/>
          <a:p>
            <a:pPr marL="395288" indent="-395288" eaLnBrk="1" hangingPunct="1">
              <a:lnSpc>
                <a:spcPct val="90000"/>
              </a:lnSpc>
              <a:buFontTx/>
              <a:buNone/>
            </a:pPr>
            <a:r>
              <a:rPr lang="en-US" altLang="en-US" sz="1800" b="1" smtClean="0">
                <a:solidFill>
                  <a:schemeClr val="accent2"/>
                </a:solidFill>
                <a:cs typeface="Times New Roman" panose="02020603050405020304" pitchFamily="18" charset="0"/>
              </a:rPr>
              <a:t>DEFINITIONS:</a:t>
            </a:r>
            <a:endParaRPr lang="en-US" altLang="en-US" sz="1800" smtClean="0">
              <a:solidFill>
                <a:schemeClr val="accent2"/>
              </a:solidFill>
              <a:cs typeface="Times New Roman" panose="02020603050405020304" pitchFamily="18" charset="0"/>
            </a:endParaRPr>
          </a:p>
          <a:p>
            <a:pPr marL="395288" indent="-395288" eaLnBrk="1" hangingPunct="1">
              <a:lnSpc>
                <a:spcPct val="90000"/>
              </a:lnSpc>
              <a:buFontTx/>
              <a:buNone/>
            </a:pPr>
            <a:r>
              <a:rPr lang="en-US" altLang="en-US" sz="1800" smtClean="0">
                <a:cs typeface="Times New Roman" panose="02020603050405020304" pitchFamily="18" charset="0"/>
              </a:rPr>
              <a:t> </a:t>
            </a:r>
          </a:p>
          <a:p>
            <a:pPr marL="395288" indent="-395288" eaLnBrk="1" hangingPunct="1">
              <a:lnSpc>
                <a:spcPct val="90000"/>
              </a:lnSpc>
              <a:buFontTx/>
              <a:buNone/>
            </a:pPr>
            <a:r>
              <a:rPr lang="en-US" altLang="en-US" sz="1800" b="1" smtClean="0">
                <a:cs typeface="Times New Roman" panose="02020603050405020304" pitchFamily="18" charset="0"/>
              </a:rPr>
              <a:t>Encryption</a:t>
            </a:r>
            <a:r>
              <a:rPr lang="en-US" altLang="en-US" sz="1800" smtClean="0">
                <a:cs typeface="Times New Roman" panose="02020603050405020304" pitchFamily="18" charset="0"/>
              </a:rPr>
              <a:t>:</a:t>
            </a:r>
          </a:p>
          <a:p>
            <a:pPr marL="395288" indent="-395288" eaLnBrk="1" hangingPunct="1">
              <a:lnSpc>
                <a:spcPct val="90000"/>
              </a:lnSpc>
              <a:buFontTx/>
              <a:buNone/>
            </a:pPr>
            <a:r>
              <a:rPr lang="en-US" altLang="en-US" sz="1800" b="1" smtClean="0">
                <a:cs typeface="Times New Roman" panose="02020603050405020304" pitchFamily="18" charset="0"/>
              </a:rPr>
              <a:t>		</a:t>
            </a:r>
            <a:r>
              <a:rPr lang="en-US" altLang="en-US" sz="2400" b="1" smtClean="0">
                <a:cs typeface="Times New Roman" panose="02020603050405020304" pitchFamily="18" charset="0"/>
              </a:rPr>
              <a:t>C    =    E( M, Ke  )</a:t>
            </a:r>
          </a:p>
          <a:p>
            <a:pPr marL="395288" indent="-395288" eaLnBrk="1" hangingPunct="1">
              <a:lnSpc>
                <a:spcPct val="90000"/>
              </a:lnSpc>
              <a:buFontTx/>
              <a:buNone/>
            </a:pPr>
            <a:r>
              <a:rPr lang="en-US" altLang="en-US" sz="2400" b="1" smtClean="0">
                <a:cs typeface="Times New Roman" panose="02020603050405020304" pitchFamily="18" charset="0"/>
              </a:rPr>
              <a:t>   </a:t>
            </a:r>
            <a:r>
              <a:rPr lang="en-US" altLang="en-US" sz="1800" smtClean="0">
                <a:cs typeface="Times New Roman" panose="02020603050405020304" pitchFamily="18" charset="0"/>
              </a:rPr>
              <a:t>E    =  Encyphering Algorithm </a:t>
            </a:r>
          </a:p>
          <a:p>
            <a:pPr marL="395288" indent="-395288" algn="just" eaLnBrk="1" hangingPunct="1">
              <a:lnSpc>
                <a:spcPct val="90000"/>
              </a:lnSpc>
              <a:buFontTx/>
              <a:buNone/>
            </a:pPr>
            <a:r>
              <a:rPr lang="en-US" altLang="en-US" sz="1800" smtClean="0">
                <a:cs typeface="Times New Roman" panose="02020603050405020304" pitchFamily="18" charset="0"/>
              </a:rPr>
              <a:t>    M   =  Message - plain text</a:t>
            </a:r>
          </a:p>
          <a:p>
            <a:pPr marL="395288" indent="-395288" eaLnBrk="1" hangingPunct="1">
              <a:lnSpc>
                <a:spcPct val="90000"/>
              </a:lnSpc>
              <a:buFontTx/>
              <a:buNone/>
            </a:pPr>
            <a:r>
              <a:rPr lang="en-US" altLang="en-US" sz="1800" smtClean="0">
                <a:cs typeface="Times New Roman" panose="02020603050405020304" pitchFamily="18" charset="0"/>
              </a:rPr>
              <a:t>    Ke  = 	Encryption key </a:t>
            </a:r>
          </a:p>
          <a:p>
            <a:pPr marL="395288" indent="-395288" eaLnBrk="1" hangingPunct="1">
              <a:lnSpc>
                <a:spcPct val="90000"/>
              </a:lnSpc>
              <a:buFontTx/>
              <a:buNone/>
            </a:pPr>
            <a:r>
              <a:rPr lang="en-US" altLang="en-US" sz="1800" smtClean="0">
                <a:cs typeface="Times New Roman" panose="02020603050405020304" pitchFamily="18" charset="0"/>
              </a:rPr>
              <a:t>    C   =	Cyphered text</a:t>
            </a:r>
          </a:p>
          <a:p>
            <a:pPr marL="395288" indent="-395288" eaLnBrk="1" hangingPunct="1">
              <a:lnSpc>
                <a:spcPct val="90000"/>
              </a:lnSpc>
              <a:buFontTx/>
              <a:buNone/>
            </a:pPr>
            <a:endParaRPr lang="en-US" altLang="en-US" sz="1800" smtClean="0">
              <a:cs typeface="Times New Roman" panose="02020603050405020304" pitchFamily="18" charset="0"/>
            </a:endParaRPr>
          </a:p>
          <a:p>
            <a:pPr marL="395288" indent="-395288" eaLnBrk="1" hangingPunct="1">
              <a:lnSpc>
                <a:spcPct val="90000"/>
              </a:lnSpc>
              <a:buFontTx/>
              <a:buNone/>
            </a:pPr>
            <a:r>
              <a:rPr lang="en-US" altLang="en-US" sz="1800" smtClean="0">
                <a:cs typeface="Times New Roman" panose="02020603050405020304" pitchFamily="18" charset="0"/>
              </a:rPr>
              <a:t> </a:t>
            </a:r>
            <a:r>
              <a:rPr lang="en-US" altLang="en-US" sz="1800" b="1" smtClean="0">
                <a:cs typeface="Times New Roman" panose="02020603050405020304" pitchFamily="18" charset="0"/>
              </a:rPr>
              <a:t>Decryption</a:t>
            </a:r>
            <a:r>
              <a:rPr lang="en-US" altLang="en-US" sz="1800" smtClean="0">
                <a:cs typeface="Times New Roman" panose="02020603050405020304" pitchFamily="18" charset="0"/>
              </a:rPr>
              <a:t>:</a:t>
            </a:r>
          </a:p>
          <a:p>
            <a:pPr marL="395288" indent="-395288" eaLnBrk="1" hangingPunct="1">
              <a:lnSpc>
                <a:spcPct val="90000"/>
              </a:lnSpc>
              <a:buFontTx/>
              <a:buNone/>
            </a:pPr>
            <a:r>
              <a:rPr lang="en-US" altLang="en-US" sz="1800" smtClean="0">
                <a:cs typeface="Times New Roman" panose="02020603050405020304" pitchFamily="18" charset="0"/>
              </a:rPr>
              <a:t> 	</a:t>
            </a:r>
            <a:r>
              <a:rPr lang="en-US" altLang="en-US" sz="2400" b="1" smtClean="0">
                <a:cs typeface="Times New Roman" panose="02020603050405020304" pitchFamily="18" charset="0"/>
              </a:rPr>
              <a:t>M    =   D( C, Kd  )</a:t>
            </a:r>
            <a:endParaRPr lang="en-US" altLang="en-US" sz="2400" smtClean="0">
              <a:cs typeface="Times New Roman" panose="02020603050405020304" pitchFamily="18" charset="0"/>
            </a:endParaRPr>
          </a:p>
          <a:p>
            <a:pPr marL="395288" indent="-395288" eaLnBrk="1" hangingPunct="1">
              <a:lnSpc>
                <a:spcPct val="90000"/>
              </a:lnSpc>
              <a:buFontTx/>
              <a:buNone/>
            </a:pPr>
            <a:r>
              <a:rPr lang="en-US" altLang="en-US" sz="1800" smtClean="0">
                <a:cs typeface="Times New Roman" panose="02020603050405020304" pitchFamily="18" charset="0"/>
              </a:rPr>
              <a:t> </a:t>
            </a:r>
          </a:p>
          <a:p>
            <a:pPr marL="395288" indent="-395288" eaLnBrk="1" hangingPunct="1">
              <a:lnSpc>
                <a:spcPct val="90000"/>
              </a:lnSpc>
              <a:buFontTx/>
              <a:buNone/>
            </a:pPr>
            <a:r>
              <a:rPr lang="en-US" altLang="en-US" sz="1800" smtClean="0">
                <a:cs typeface="Times New Roman" panose="02020603050405020304" pitchFamily="18" charset="0"/>
              </a:rPr>
              <a:t>	D    = Decyphering Algorithm</a:t>
            </a:r>
          </a:p>
          <a:p>
            <a:pPr marL="395288" indent="-395288" eaLnBrk="1" hangingPunct="1">
              <a:lnSpc>
                <a:spcPct val="90000"/>
              </a:lnSpc>
              <a:buFontTx/>
              <a:buNone/>
            </a:pPr>
            <a:r>
              <a:rPr lang="en-US" altLang="en-US" sz="1800" smtClean="0">
                <a:cs typeface="Times New Roman" panose="02020603050405020304" pitchFamily="18" charset="0"/>
              </a:rPr>
              <a:t>	Kd  = Decryption key</a:t>
            </a:r>
          </a:p>
        </p:txBody>
      </p:sp>
      <p:sp>
        <p:nvSpPr>
          <p:cNvPr id="17414" name="Text Box 4"/>
          <p:cNvSpPr txBox="1">
            <a:spLocks noChangeArrowheads="1"/>
          </p:cNvSpPr>
          <p:nvPr/>
        </p:nvSpPr>
        <p:spPr bwMode="auto">
          <a:xfrm>
            <a:off x="5486400" y="228600"/>
            <a:ext cx="2182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a:solidFill>
                  <a:srgbClr val="FF3300"/>
                </a:solidFill>
              </a:rPr>
              <a:t>Cryptography</a:t>
            </a:r>
          </a:p>
        </p:txBody>
      </p:sp>
      <p:pic>
        <p:nvPicPr>
          <p:cNvPr id="17415" name="Picture 5"/>
          <p:cNvPicPr>
            <a:picLocks noChangeAspect="1" noChangeArrowheads="1"/>
          </p:cNvPicPr>
          <p:nvPr/>
        </p:nvPicPr>
        <p:blipFill>
          <a:blip r:embed="rId3">
            <a:extLst>
              <a:ext uri="{28A0092B-C50C-407E-A947-70E740481C1C}">
                <a14:useLocalDpi xmlns:a14="http://schemas.microsoft.com/office/drawing/2010/main" val="0"/>
              </a:ext>
            </a:extLst>
          </a:blip>
          <a:srcRect l="13123" t="926" r="13123" b="607"/>
          <a:stretch>
            <a:fillRect/>
          </a:stretch>
        </p:blipFill>
        <p:spPr bwMode="auto">
          <a:xfrm>
            <a:off x="4086225" y="914400"/>
            <a:ext cx="5057775" cy="50641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15: Security</a:t>
            </a:r>
          </a:p>
        </p:txBody>
      </p:sp>
      <p:sp>
        <p:nvSpPr>
          <p:cNvPr id="184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FC65A7D1-ADC0-40FE-9040-E963C3E1E2E0}" type="slidenum">
              <a:rPr lang="en-US" altLang="en-US" sz="1600"/>
              <a:pPr eaLnBrk="1" hangingPunct="1">
                <a:spcBef>
                  <a:spcPct val="0"/>
                </a:spcBef>
                <a:buFontTx/>
                <a:buNone/>
              </a:pPr>
              <a:t>17</a:t>
            </a:fld>
            <a:endParaRPr lang="en-US" altLang="en-US" sz="1600"/>
          </a:p>
        </p:txBody>
      </p:sp>
      <p:sp>
        <p:nvSpPr>
          <p:cNvPr id="18436" name="Rectangle 2"/>
          <p:cNvSpPr>
            <a:spLocks noGrp="1" noChangeArrowheads="1"/>
          </p:cNvSpPr>
          <p:nvPr>
            <p:ph type="title"/>
          </p:nvPr>
        </p:nvSpPr>
        <p:spPr>
          <a:xfrm>
            <a:off x="685800" y="304800"/>
            <a:ext cx="3505200" cy="609600"/>
          </a:xfrm>
        </p:spPr>
        <p:txBody>
          <a:bodyPr/>
          <a:lstStyle/>
          <a:p>
            <a:pPr eaLnBrk="1" hangingPunct="1"/>
            <a:r>
              <a:rPr lang="en-US" altLang="en-US" sz="3600" b="1" smtClean="0"/>
              <a:t>SECURITY</a:t>
            </a:r>
          </a:p>
        </p:txBody>
      </p:sp>
      <p:sp>
        <p:nvSpPr>
          <p:cNvPr id="18437" name="Rectangle 3"/>
          <p:cNvSpPr>
            <a:spLocks noGrp="1" noChangeArrowheads="1"/>
          </p:cNvSpPr>
          <p:nvPr>
            <p:ph type="body" idx="1"/>
          </p:nvPr>
        </p:nvSpPr>
        <p:spPr>
          <a:xfrm>
            <a:off x="228600" y="914400"/>
            <a:ext cx="8686800" cy="5257800"/>
          </a:xfrm>
        </p:spPr>
        <p:txBody>
          <a:bodyPr/>
          <a:lstStyle/>
          <a:p>
            <a:pPr marL="517525" indent="-517525" algn="just" eaLnBrk="1" hangingPunct="1">
              <a:lnSpc>
                <a:spcPct val="90000"/>
              </a:lnSpc>
              <a:buFontTx/>
              <a:buNone/>
            </a:pPr>
            <a:r>
              <a:rPr lang="en-US" altLang="en-US" sz="1600" b="1" smtClean="0">
                <a:solidFill>
                  <a:schemeClr val="accent2"/>
                </a:solidFill>
                <a:cs typeface="Times New Roman" panose="02020603050405020304" pitchFamily="18" charset="0"/>
              </a:rPr>
              <a:t>DEFINITIONS:</a:t>
            </a:r>
            <a:endParaRPr lang="en-US" altLang="en-US" sz="1600" smtClean="0">
              <a:solidFill>
                <a:schemeClr val="accent2"/>
              </a:solidFill>
              <a:cs typeface="Times New Roman" panose="02020603050405020304" pitchFamily="18" charset="0"/>
            </a:endParaRPr>
          </a:p>
          <a:p>
            <a:pPr marL="517525" indent="-517525" algn="just" eaLnBrk="1" hangingPunct="1">
              <a:lnSpc>
                <a:spcPct val="90000"/>
              </a:lnSpc>
              <a:buFontTx/>
              <a:buNone/>
            </a:pPr>
            <a:r>
              <a:rPr lang="en-US" altLang="en-US" sz="1600" smtClean="0">
                <a:cs typeface="Times New Roman" panose="02020603050405020304" pitchFamily="18" charset="0"/>
              </a:rPr>
              <a:t> </a:t>
            </a:r>
          </a:p>
          <a:p>
            <a:pPr marL="517525" indent="-517525" algn="just" eaLnBrk="1" hangingPunct="1">
              <a:lnSpc>
                <a:spcPct val="90000"/>
              </a:lnSpc>
              <a:buFontTx/>
              <a:buNone/>
            </a:pPr>
            <a:r>
              <a:rPr lang="en-US" altLang="en-US" sz="1600" b="1" smtClean="0">
                <a:cs typeface="Times New Roman" panose="02020603050405020304" pitchFamily="18" charset="0"/>
              </a:rPr>
              <a:t>Cryptosystems are either Conventional or Public Key</a:t>
            </a:r>
            <a:endParaRPr lang="en-US" altLang="en-US" sz="1600" smtClean="0">
              <a:cs typeface="Times New Roman" panose="02020603050405020304" pitchFamily="18" charset="0"/>
            </a:endParaRPr>
          </a:p>
          <a:p>
            <a:pPr marL="1033463" lvl="1" algn="just" eaLnBrk="1" hangingPunct="1">
              <a:lnSpc>
                <a:spcPct val="90000"/>
              </a:lnSpc>
            </a:pPr>
            <a:r>
              <a:rPr lang="en-US" altLang="en-US" sz="1600" smtClean="0">
                <a:cs typeface="Times New Roman" panose="02020603050405020304" pitchFamily="18" charset="0"/>
              </a:rPr>
              <a:t>Conventional is symmetric; Ke  = Kd , so the key must be kept secret. Algorithms are simple to describe, but complex in the number of operations.</a:t>
            </a:r>
          </a:p>
          <a:p>
            <a:pPr marL="1033463" lvl="1" algn="just" eaLnBrk="1" hangingPunct="1">
              <a:lnSpc>
                <a:spcPct val="90000"/>
              </a:lnSpc>
            </a:pPr>
            <a:r>
              <a:rPr lang="en-US" altLang="en-US" sz="1600" smtClean="0">
                <a:cs typeface="Times New Roman" panose="02020603050405020304" pitchFamily="18" charset="0"/>
              </a:rPr>
              <a:t>Public key is asymmetric; Ke  != Kd , so Ke  can be made public. Kd  is secret and can't easily be derived from Ke .</a:t>
            </a:r>
          </a:p>
          <a:p>
            <a:pPr marL="517525" indent="-517525" algn="just" eaLnBrk="1" hangingPunct="1">
              <a:lnSpc>
                <a:spcPct val="90000"/>
              </a:lnSpc>
              <a:buFontTx/>
              <a:buNone/>
            </a:pPr>
            <a:r>
              <a:rPr lang="en-US" altLang="en-US" sz="1600" smtClean="0">
                <a:cs typeface="Times New Roman" panose="02020603050405020304" pitchFamily="18" charset="0"/>
              </a:rPr>
              <a:t> </a:t>
            </a:r>
          </a:p>
          <a:p>
            <a:pPr marL="517525" indent="-517525" algn="just" eaLnBrk="1" hangingPunct="1">
              <a:lnSpc>
                <a:spcPct val="90000"/>
              </a:lnSpc>
              <a:buFontTx/>
              <a:buNone/>
            </a:pPr>
            <a:r>
              <a:rPr lang="en-US" altLang="en-US" sz="1600" b="1" smtClean="0">
                <a:cs typeface="Times New Roman" panose="02020603050405020304" pitchFamily="18" charset="0"/>
              </a:rPr>
              <a:t>Security</a:t>
            </a:r>
            <a:r>
              <a:rPr lang="en-US" altLang="en-US" sz="1600" smtClean="0">
                <a:cs typeface="Times New Roman" panose="02020603050405020304" pitchFamily="18" charset="0"/>
              </a:rPr>
              <a:t> against attack is either:</a:t>
            </a:r>
          </a:p>
          <a:p>
            <a:pPr marL="1033463" lvl="1" algn="just" eaLnBrk="1" hangingPunct="1">
              <a:lnSpc>
                <a:spcPct val="90000"/>
              </a:lnSpc>
            </a:pPr>
            <a:r>
              <a:rPr lang="en-US" altLang="en-US" sz="1600" b="1" smtClean="0">
                <a:cs typeface="Times New Roman" panose="02020603050405020304" pitchFamily="18" charset="0"/>
              </a:rPr>
              <a:t>Unconditionally secure</a:t>
            </a:r>
            <a:r>
              <a:rPr lang="en-US" altLang="en-US" sz="1600" smtClean="0">
                <a:cs typeface="Times New Roman" panose="02020603050405020304" pitchFamily="18" charset="0"/>
              </a:rPr>
              <a:t> - Ke  can't be determined regardless of available computational power.</a:t>
            </a:r>
          </a:p>
          <a:p>
            <a:pPr marL="1033463" lvl="1" algn="just" eaLnBrk="1" hangingPunct="1">
              <a:lnSpc>
                <a:spcPct val="90000"/>
              </a:lnSpc>
            </a:pPr>
            <a:r>
              <a:rPr lang="en-US" altLang="en-US" sz="1600" b="1" smtClean="0">
                <a:cs typeface="Times New Roman" panose="02020603050405020304" pitchFamily="18" charset="0"/>
              </a:rPr>
              <a:t>Computationally secure:</a:t>
            </a:r>
            <a:r>
              <a:rPr lang="en-US" altLang="en-US" sz="1600" smtClean="0">
                <a:cs typeface="Times New Roman" panose="02020603050405020304" pitchFamily="18" charset="0"/>
              </a:rPr>
              <a:t> - calculation of Kd  is economically unfeasible ( it would overwhelm all available computing facilities.)</a:t>
            </a:r>
          </a:p>
          <a:p>
            <a:pPr marL="517525" indent="-517525" algn="just" eaLnBrk="1" hangingPunct="1">
              <a:lnSpc>
                <a:spcPct val="90000"/>
              </a:lnSpc>
              <a:buFontTx/>
              <a:buNone/>
            </a:pPr>
            <a:r>
              <a:rPr lang="en-US" altLang="en-US" sz="1600" smtClean="0">
                <a:cs typeface="Times New Roman" panose="02020603050405020304" pitchFamily="18" charset="0"/>
              </a:rPr>
              <a:t> </a:t>
            </a:r>
          </a:p>
          <a:p>
            <a:pPr marL="517525" indent="-517525" algn="just" eaLnBrk="1" hangingPunct="1">
              <a:lnSpc>
                <a:spcPct val="90000"/>
              </a:lnSpc>
              <a:buFontTx/>
              <a:buNone/>
            </a:pPr>
            <a:r>
              <a:rPr lang="en-US" altLang="en-US" sz="1600" smtClean="0">
                <a:cs typeface="Times New Roman" panose="02020603050405020304" pitchFamily="18" charset="0"/>
              </a:rPr>
              <a:t>The only known unconditionally secure system in common use!</a:t>
            </a:r>
          </a:p>
          <a:p>
            <a:pPr marL="1033463" lvl="1" algn="just" eaLnBrk="1" hangingPunct="1">
              <a:lnSpc>
                <a:spcPct val="90000"/>
              </a:lnSpc>
            </a:pPr>
            <a:r>
              <a:rPr lang="en-US" altLang="en-US" sz="1600" smtClean="0">
                <a:cs typeface="Times New Roman" panose="02020603050405020304" pitchFamily="18" charset="0"/>
              </a:rPr>
              <a:t>Involves a random key that has the same length as the plain text to be encrypted. </a:t>
            </a:r>
          </a:p>
          <a:p>
            <a:pPr marL="1033463" lvl="1" algn="just" eaLnBrk="1" hangingPunct="1">
              <a:lnSpc>
                <a:spcPct val="90000"/>
              </a:lnSpc>
            </a:pPr>
            <a:r>
              <a:rPr lang="en-US" altLang="en-US" sz="1600" smtClean="0">
                <a:cs typeface="Times New Roman" panose="02020603050405020304" pitchFamily="18" charset="0"/>
              </a:rPr>
              <a:t>The key is used once and then discarded. The key is exclusively OR'd with the message to produce the cypher.  </a:t>
            </a:r>
          </a:p>
          <a:p>
            <a:pPr marL="1033463" lvl="1" algn="just" eaLnBrk="1" hangingPunct="1">
              <a:lnSpc>
                <a:spcPct val="90000"/>
              </a:lnSpc>
            </a:pPr>
            <a:r>
              <a:rPr lang="en-US" altLang="en-US" sz="1600" smtClean="0">
                <a:cs typeface="Times New Roman" panose="02020603050405020304" pitchFamily="18" charset="0"/>
              </a:rPr>
              <a:t>Given the key and the cypher, the receiver uses the same method to reproduce the message.</a:t>
            </a:r>
          </a:p>
        </p:txBody>
      </p:sp>
      <p:sp>
        <p:nvSpPr>
          <p:cNvPr id="18438" name="Text Box 4"/>
          <p:cNvSpPr txBox="1">
            <a:spLocks noChangeArrowheads="1"/>
          </p:cNvSpPr>
          <p:nvPr/>
        </p:nvSpPr>
        <p:spPr bwMode="auto">
          <a:xfrm>
            <a:off x="5486400" y="228600"/>
            <a:ext cx="2182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a:solidFill>
                  <a:srgbClr val="FF3300"/>
                </a:solidFill>
              </a:rPr>
              <a:t>Cryptography</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15: Security</a:t>
            </a:r>
          </a:p>
        </p:txBody>
      </p:sp>
      <p:sp>
        <p:nvSpPr>
          <p:cNvPr id="194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FAACDBC7-D9B5-4C59-8246-73315311A16B}" type="slidenum">
              <a:rPr lang="en-US" altLang="en-US" sz="1600"/>
              <a:pPr eaLnBrk="1" hangingPunct="1">
                <a:spcBef>
                  <a:spcPct val="0"/>
                </a:spcBef>
                <a:buFontTx/>
                <a:buNone/>
              </a:pPr>
              <a:t>18</a:t>
            </a:fld>
            <a:endParaRPr lang="en-US" altLang="en-US" sz="1600"/>
          </a:p>
        </p:txBody>
      </p:sp>
      <p:sp>
        <p:nvSpPr>
          <p:cNvPr id="19460" name="Rectangle 2"/>
          <p:cNvSpPr>
            <a:spLocks noGrp="1" noChangeArrowheads="1"/>
          </p:cNvSpPr>
          <p:nvPr>
            <p:ph type="body" idx="1"/>
          </p:nvPr>
        </p:nvSpPr>
        <p:spPr>
          <a:xfrm>
            <a:off x="304800" y="1219200"/>
            <a:ext cx="8610600" cy="4114800"/>
          </a:xfrm>
        </p:spPr>
        <p:txBody>
          <a:bodyPr/>
          <a:lstStyle/>
          <a:p>
            <a:pPr marL="609600" indent="-609600" algn="just" eaLnBrk="1" hangingPunct="1">
              <a:lnSpc>
                <a:spcPct val="90000"/>
              </a:lnSpc>
              <a:buFontTx/>
              <a:buNone/>
            </a:pPr>
            <a:r>
              <a:rPr lang="en-US" altLang="en-US" sz="1800" b="1" smtClean="0">
                <a:cs typeface="Times New Roman" panose="02020603050405020304" pitchFamily="18" charset="0"/>
              </a:rPr>
              <a:t>DATA ENCRYPTION STANDARD ( DES ):</a:t>
            </a:r>
            <a:endParaRPr lang="en-US" altLang="en-US" sz="1800" smtClean="0">
              <a:cs typeface="Times New Roman" panose="02020603050405020304" pitchFamily="18" charset="0"/>
            </a:endParaRPr>
          </a:p>
          <a:p>
            <a:pPr marL="609600" indent="-609600" algn="just" eaLnBrk="1" hangingPunct="1">
              <a:lnSpc>
                <a:spcPct val="90000"/>
              </a:lnSpc>
              <a:buFontTx/>
              <a:buNone/>
            </a:pPr>
            <a:r>
              <a:rPr lang="en-US" altLang="en-US" sz="1800" smtClean="0">
                <a:cs typeface="Times New Roman" panose="02020603050405020304" pitchFamily="18" charset="0"/>
              </a:rPr>
              <a:t> </a:t>
            </a:r>
          </a:p>
          <a:p>
            <a:pPr marL="609600" indent="-609600" algn="just" eaLnBrk="1" hangingPunct="1">
              <a:lnSpc>
                <a:spcPct val="90000"/>
              </a:lnSpc>
            </a:pPr>
            <a:r>
              <a:rPr lang="en-US" altLang="en-US" sz="1800" smtClean="0">
                <a:cs typeface="Times New Roman" panose="02020603050405020304" pitchFamily="18" charset="0"/>
              </a:rPr>
              <a:t>The official National Institute of Standards and Technology (NIST), (formerly the National Bureau of Standards) encryption for use by Federal agencies.</a:t>
            </a:r>
          </a:p>
          <a:p>
            <a:pPr marL="609600" indent="-609600" algn="just" eaLnBrk="1" hangingPunct="1">
              <a:lnSpc>
                <a:spcPct val="90000"/>
              </a:lnSpc>
            </a:pPr>
            <a:endParaRPr lang="en-US" altLang="en-US" sz="1800" smtClean="0">
              <a:cs typeface="Times New Roman" panose="02020603050405020304" pitchFamily="18" charset="0"/>
            </a:endParaRPr>
          </a:p>
          <a:p>
            <a:pPr marL="609600" indent="-609600" algn="just" eaLnBrk="1" hangingPunct="1">
              <a:lnSpc>
                <a:spcPct val="90000"/>
              </a:lnSpc>
            </a:pPr>
            <a:r>
              <a:rPr lang="en-US" altLang="en-US" sz="1800" smtClean="0">
                <a:cs typeface="Times New Roman" panose="02020603050405020304" pitchFamily="18" charset="0"/>
              </a:rPr>
              <a:t>The source of security is the non-linear many-to-one function applied to a block of data. This function uses transposition and substitution. The algorithm is public, but the key (56 bits) is secret.</a:t>
            </a:r>
          </a:p>
          <a:p>
            <a:pPr marL="609600" indent="-609600" algn="just" eaLnBrk="1" hangingPunct="1">
              <a:lnSpc>
                <a:spcPct val="90000"/>
              </a:lnSpc>
            </a:pPr>
            <a:endParaRPr lang="en-US" altLang="en-US" sz="1800" smtClean="0">
              <a:cs typeface="Times New Roman" panose="02020603050405020304" pitchFamily="18" charset="0"/>
            </a:endParaRPr>
          </a:p>
          <a:p>
            <a:pPr marL="609600" indent="-609600" algn="just" eaLnBrk="1" hangingPunct="1">
              <a:lnSpc>
                <a:spcPct val="90000"/>
              </a:lnSpc>
            </a:pPr>
            <a:r>
              <a:rPr lang="en-US" altLang="en-US" sz="1800" smtClean="0">
                <a:cs typeface="Times New Roman" panose="02020603050405020304" pitchFamily="18" charset="0"/>
              </a:rPr>
              <a:t>Computational power today can crack a 56 bit code.</a:t>
            </a:r>
          </a:p>
          <a:p>
            <a:pPr marL="609600" indent="-609600" algn="just" eaLnBrk="1" hangingPunct="1">
              <a:lnSpc>
                <a:spcPct val="90000"/>
              </a:lnSpc>
            </a:pPr>
            <a:endParaRPr lang="en-US" altLang="en-US" sz="1800" smtClean="0">
              <a:cs typeface="Times New Roman" panose="02020603050405020304" pitchFamily="18" charset="0"/>
            </a:endParaRPr>
          </a:p>
          <a:p>
            <a:pPr marL="609600" indent="-609600" algn="just" eaLnBrk="1" hangingPunct="1">
              <a:lnSpc>
                <a:spcPct val="90000"/>
              </a:lnSpc>
            </a:pPr>
            <a:r>
              <a:rPr lang="en-US" altLang="en-US" sz="1800" smtClean="0">
                <a:cs typeface="Times New Roman" panose="02020603050405020304" pitchFamily="18" charset="0"/>
              </a:rPr>
              <a:t>In common use today is Triple DES in which 3 different keys are used, making the effective key length 168 bits.</a:t>
            </a:r>
          </a:p>
        </p:txBody>
      </p:sp>
      <p:sp>
        <p:nvSpPr>
          <p:cNvPr id="19461" name="Rectangle 3"/>
          <p:cNvSpPr>
            <a:spLocks noGrp="1" noChangeArrowheads="1"/>
          </p:cNvSpPr>
          <p:nvPr>
            <p:ph type="title"/>
          </p:nvPr>
        </p:nvSpPr>
        <p:spPr>
          <a:xfrm>
            <a:off x="685800" y="304800"/>
            <a:ext cx="3505200" cy="838200"/>
          </a:xfrm>
          <a:noFill/>
        </p:spPr>
        <p:txBody>
          <a:bodyPr/>
          <a:lstStyle/>
          <a:p>
            <a:pPr eaLnBrk="1" hangingPunct="1"/>
            <a:r>
              <a:rPr lang="en-US" altLang="en-US" sz="3600" b="1" smtClean="0"/>
              <a:t>SECURITY</a:t>
            </a:r>
          </a:p>
        </p:txBody>
      </p:sp>
      <p:sp>
        <p:nvSpPr>
          <p:cNvPr id="19462" name="Text Box 4"/>
          <p:cNvSpPr txBox="1">
            <a:spLocks noChangeArrowheads="1"/>
          </p:cNvSpPr>
          <p:nvPr/>
        </p:nvSpPr>
        <p:spPr bwMode="auto">
          <a:xfrm>
            <a:off x="4953000" y="533400"/>
            <a:ext cx="3925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a:solidFill>
                  <a:srgbClr val="FF3300"/>
                </a:solidFill>
              </a:rPr>
              <a:t>Data Encryption Standard</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15: Security</a:t>
            </a:r>
          </a:p>
        </p:txBody>
      </p:sp>
      <p:sp>
        <p:nvSpPr>
          <p:cNvPr id="204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0D9214A7-45FC-483D-AC38-FBD5E3B33444}" type="slidenum">
              <a:rPr lang="en-US" altLang="en-US" sz="1600"/>
              <a:pPr eaLnBrk="1" hangingPunct="1">
                <a:spcBef>
                  <a:spcPct val="0"/>
                </a:spcBef>
                <a:buFontTx/>
                <a:buNone/>
              </a:pPr>
              <a:t>19</a:t>
            </a:fld>
            <a:endParaRPr lang="en-US" altLang="en-US" sz="1600"/>
          </a:p>
        </p:txBody>
      </p:sp>
      <p:sp>
        <p:nvSpPr>
          <p:cNvPr id="20484" name="Rectangle 2"/>
          <p:cNvSpPr>
            <a:spLocks noGrp="1" noChangeArrowheads="1"/>
          </p:cNvSpPr>
          <p:nvPr>
            <p:ph type="body" idx="1"/>
          </p:nvPr>
        </p:nvSpPr>
        <p:spPr>
          <a:xfrm>
            <a:off x="228600" y="1219200"/>
            <a:ext cx="8686800" cy="2438400"/>
          </a:xfrm>
        </p:spPr>
        <p:txBody>
          <a:bodyPr/>
          <a:lstStyle/>
          <a:p>
            <a:pPr marL="0" indent="0" algn="just" eaLnBrk="1" hangingPunct="1">
              <a:lnSpc>
                <a:spcPct val="90000"/>
              </a:lnSpc>
              <a:buFontTx/>
              <a:buNone/>
            </a:pPr>
            <a:r>
              <a:rPr lang="en-US" altLang="en-US" sz="1800" smtClean="0">
                <a:cs typeface="Times New Roman" panose="02020603050405020304" pitchFamily="18" charset="0"/>
              </a:rPr>
              <a:t>The general principle is this: </a:t>
            </a:r>
          </a:p>
          <a:p>
            <a:pPr marL="685800" lvl="1" algn="just" eaLnBrk="1" hangingPunct="1">
              <a:lnSpc>
                <a:spcPct val="90000"/>
              </a:lnSpc>
              <a:buFontTx/>
              <a:buNone/>
            </a:pPr>
            <a:r>
              <a:rPr lang="en-US" altLang="en-US" sz="1800" smtClean="0">
                <a:cs typeface="Times New Roman" panose="02020603050405020304" pitchFamily="18" charset="0"/>
              </a:rPr>
              <a:t>1. Any </a:t>
            </a:r>
            <a:r>
              <a:rPr lang="en-US" altLang="en-US" sz="1800" b="1" smtClean="0">
                <a:cs typeface="Times New Roman" panose="02020603050405020304" pitchFamily="18" charset="0"/>
              </a:rPr>
              <a:t>RECEIVER A</a:t>
            </a:r>
            <a:r>
              <a:rPr lang="en-US" altLang="en-US" sz="1800" smtClean="0">
                <a:cs typeface="Times New Roman" panose="02020603050405020304" pitchFamily="18" charset="0"/>
              </a:rPr>
              <a:t> uses an algorithm to calculate an encryption key </a:t>
            </a:r>
            <a:r>
              <a:rPr lang="en-US" altLang="en-US" sz="1800" b="1" smtClean="0">
                <a:cs typeface="Times New Roman" panose="02020603050405020304" pitchFamily="18" charset="0"/>
              </a:rPr>
              <a:t>KEa</a:t>
            </a:r>
            <a:r>
              <a:rPr lang="en-US" altLang="en-US" sz="1800" smtClean="0">
                <a:cs typeface="Times New Roman" panose="02020603050405020304" pitchFamily="18" charset="0"/>
              </a:rPr>
              <a:t> and a decryption key </a:t>
            </a:r>
            <a:r>
              <a:rPr lang="en-US" altLang="en-US" sz="1800" b="1" smtClean="0">
                <a:cs typeface="Times New Roman" panose="02020603050405020304" pitchFamily="18" charset="0"/>
              </a:rPr>
              <a:t>KDa</a:t>
            </a:r>
            <a:r>
              <a:rPr lang="en-US" altLang="en-US" sz="1800" smtClean="0">
                <a:cs typeface="Times New Roman" panose="02020603050405020304" pitchFamily="18" charset="0"/>
              </a:rPr>
              <a:t>. </a:t>
            </a:r>
          </a:p>
          <a:p>
            <a:pPr marL="685800" lvl="1" algn="just" eaLnBrk="1" hangingPunct="1">
              <a:lnSpc>
                <a:spcPct val="90000"/>
              </a:lnSpc>
              <a:buFontTx/>
              <a:buNone/>
            </a:pPr>
            <a:r>
              <a:rPr lang="en-US" altLang="en-US" sz="1800" smtClean="0">
                <a:cs typeface="Times New Roman" panose="02020603050405020304" pitchFamily="18" charset="0"/>
              </a:rPr>
              <a:t>2. Then the receiver PUBLICIZES </a:t>
            </a:r>
            <a:r>
              <a:rPr lang="en-US" altLang="en-US" sz="1800" b="1" smtClean="0">
                <a:cs typeface="Times New Roman" panose="02020603050405020304" pitchFamily="18" charset="0"/>
              </a:rPr>
              <a:t>KEa</a:t>
            </a:r>
            <a:r>
              <a:rPr lang="en-US" altLang="en-US" sz="1800" smtClean="0">
                <a:cs typeface="Times New Roman" panose="02020603050405020304" pitchFamily="18" charset="0"/>
              </a:rPr>
              <a:t> to anyone who cares to hear. But the receiver keeps secret the decryption key </a:t>
            </a:r>
            <a:r>
              <a:rPr lang="en-US" altLang="en-US" sz="1800" b="1" smtClean="0">
                <a:cs typeface="Times New Roman" panose="02020603050405020304" pitchFamily="18" charset="0"/>
              </a:rPr>
              <a:t>KDa</a:t>
            </a:r>
            <a:r>
              <a:rPr lang="en-US" altLang="en-US" sz="1800" smtClean="0">
                <a:cs typeface="Times New Roman" panose="02020603050405020304" pitchFamily="18" charset="0"/>
              </a:rPr>
              <a:t>.   </a:t>
            </a:r>
          </a:p>
          <a:p>
            <a:pPr marL="685800" lvl="1" algn="just" eaLnBrk="1" hangingPunct="1">
              <a:lnSpc>
                <a:spcPct val="90000"/>
              </a:lnSpc>
              <a:buFontTx/>
              <a:buNone/>
            </a:pPr>
            <a:r>
              <a:rPr lang="en-US" altLang="en-US" sz="1800" smtClean="0">
                <a:cs typeface="Times New Roman" panose="02020603050405020304" pitchFamily="18" charset="0"/>
              </a:rPr>
              <a:t>3.</a:t>
            </a:r>
            <a:r>
              <a:rPr lang="en-US" altLang="en-US" sz="1800" b="1" smtClean="0">
                <a:cs typeface="Times New Roman" panose="02020603050405020304" pitchFamily="18" charset="0"/>
              </a:rPr>
              <a:t> User</a:t>
            </a:r>
            <a:r>
              <a:rPr lang="en-US" altLang="en-US" sz="1800" smtClean="0">
                <a:cs typeface="Times New Roman" panose="02020603050405020304" pitchFamily="18" charset="0"/>
              </a:rPr>
              <a:t> </a:t>
            </a:r>
            <a:r>
              <a:rPr lang="en-US" altLang="en-US" sz="1800" b="1" smtClean="0">
                <a:cs typeface="Times New Roman" panose="02020603050405020304" pitchFamily="18" charset="0"/>
              </a:rPr>
              <a:t>B</a:t>
            </a:r>
            <a:r>
              <a:rPr lang="en-US" altLang="en-US" sz="1800" smtClean="0">
                <a:cs typeface="Times New Roman" panose="02020603050405020304" pitchFamily="18" charset="0"/>
              </a:rPr>
              <a:t> sends a message to </a:t>
            </a:r>
            <a:r>
              <a:rPr lang="en-US" altLang="en-US" sz="1800" b="1" smtClean="0">
                <a:cs typeface="Times New Roman" panose="02020603050405020304" pitchFamily="18" charset="0"/>
              </a:rPr>
              <a:t>A</a:t>
            </a:r>
            <a:r>
              <a:rPr lang="en-US" altLang="en-US" sz="1800" smtClean="0">
                <a:cs typeface="Times New Roman" panose="02020603050405020304" pitchFamily="18" charset="0"/>
              </a:rPr>
              <a:t>   by first encrypting that message using the publicized key for that receiver </a:t>
            </a:r>
            <a:r>
              <a:rPr lang="en-US" altLang="en-US" sz="1800" b="1" smtClean="0">
                <a:cs typeface="Times New Roman" panose="02020603050405020304" pitchFamily="18" charset="0"/>
              </a:rPr>
              <a:t>A</a:t>
            </a:r>
            <a:r>
              <a:rPr lang="en-US" altLang="en-US" sz="1800" smtClean="0">
                <a:cs typeface="Times New Roman" panose="02020603050405020304" pitchFamily="18" charset="0"/>
              </a:rPr>
              <a:t>,   </a:t>
            </a:r>
            <a:r>
              <a:rPr lang="en-US" altLang="en-US" sz="1800" b="1" smtClean="0">
                <a:cs typeface="Times New Roman" panose="02020603050405020304" pitchFamily="18" charset="0"/>
              </a:rPr>
              <a:t>KEa</a:t>
            </a:r>
            <a:r>
              <a:rPr lang="en-US" altLang="en-US" sz="1800" smtClean="0">
                <a:cs typeface="Times New Roman" panose="02020603050405020304" pitchFamily="18" charset="0"/>
              </a:rPr>
              <a:t>. </a:t>
            </a:r>
          </a:p>
          <a:p>
            <a:pPr marL="685800" lvl="1" algn="just" eaLnBrk="1" hangingPunct="1">
              <a:lnSpc>
                <a:spcPct val="90000"/>
              </a:lnSpc>
              <a:buFontTx/>
              <a:buNone/>
            </a:pPr>
            <a:r>
              <a:rPr lang="en-US" altLang="en-US" sz="1800" smtClean="0">
                <a:cs typeface="Times New Roman" panose="02020603050405020304" pitchFamily="18" charset="0"/>
              </a:rPr>
              <a:t>4. Since only </a:t>
            </a:r>
            <a:r>
              <a:rPr lang="en-US" altLang="en-US" sz="1800" b="1" smtClean="0">
                <a:cs typeface="Times New Roman" panose="02020603050405020304" pitchFamily="18" charset="0"/>
              </a:rPr>
              <a:t>A</a:t>
            </a:r>
            <a:r>
              <a:rPr lang="en-US" altLang="en-US" sz="1800" smtClean="0">
                <a:cs typeface="Times New Roman" panose="02020603050405020304" pitchFamily="18" charset="0"/>
              </a:rPr>
              <a:t> knows how to decrypt the message, it's secure. </a:t>
            </a:r>
          </a:p>
        </p:txBody>
      </p:sp>
      <p:sp>
        <p:nvSpPr>
          <p:cNvPr id="20485" name="Rectangle 3"/>
          <p:cNvSpPr>
            <a:spLocks noGrp="1" noChangeArrowheads="1"/>
          </p:cNvSpPr>
          <p:nvPr>
            <p:ph type="title"/>
          </p:nvPr>
        </p:nvSpPr>
        <p:spPr>
          <a:xfrm>
            <a:off x="685800" y="304800"/>
            <a:ext cx="3505200" cy="838200"/>
          </a:xfrm>
          <a:noFill/>
        </p:spPr>
        <p:txBody>
          <a:bodyPr/>
          <a:lstStyle/>
          <a:p>
            <a:pPr eaLnBrk="1" hangingPunct="1"/>
            <a:r>
              <a:rPr lang="en-US" altLang="en-US" sz="3600" b="1" smtClean="0"/>
              <a:t>SECURITY</a:t>
            </a:r>
          </a:p>
        </p:txBody>
      </p:sp>
      <p:sp>
        <p:nvSpPr>
          <p:cNvPr id="20486" name="Text Box 4"/>
          <p:cNvSpPr txBox="1">
            <a:spLocks noChangeArrowheads="1"/>
          </p:cNvSpPr>
          <p:nvPr/>
        </p:nvSpPr>
        <p:spPr bwMode="auto">
          <a:xfrm>
            <a:off x="4953000" y="533400"/>
            <a:ext cx="4030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a:solidFill>
                  <a:srgbClr val="FF3300"/>
                </a:solidFill>
              </a:rPr>
              <a:t>Public Key Cryptosystems</a:t>
            </a:r>
          </a:p>
        </p:txBody>
      </p:sp>
      <p:sp>
        <p:nvSpPr>
          <p:cNvPr id="20487" name="Rectangle 5"/>
          <p:cNvSpPr>
            <a:spLocks noChangeArrowheads="1"/>
          </p:cNvSpPr>
          <p:nvPr/>
        </p:nvSpPr>
        <p:spPr bwMode="auto">
          <a:xfrm>
            <a:off x="4724400" y="4038600"/>
            <a:ext cx="3733800" cy="1981200"/>
          </a:xfrm>
          <a:prstGeom prst="rect">
            <a:avLst/>
          </a:prstGeom>
          <a:solidFill>
            <a:srgbClr val="CCFFFF"/>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600"/>
          </a:p>
        </p:txBody>
      </p:sp>
      <p:sp>
        <p:nvSpPr>
          <p:cNvPr id="20488" name="Text Box 6"/>
          <p:cNvSpPr txBox="1">
            <a:spLocks noChangeArrowheads="1"/>
          </p:cNvSpPr>
          <p:nvPr/>
        </p:nvSpPr>
        <p:spPr bwMode="auto">
          <a:xfrm>
            <a:off x="2286000" y="5257800"/>
            <a:ext cx="2339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b="1"/>
              <a:t>Public Key Repository</a:t>
            </a:r>
          </a:p>
        </p:txBody>
      </p:sp>
      <p:sp>
        <p:nvSpPr>
          <p:cNvPr id="20489" name="Text Box 7"/>
          <p:cNvSpPr txBox="1">
            <a:spLocks noChangeArrowheads="1"/>
          </p:cNvSpPr>
          <p:nvPr/>
        </p:nvSpPr>
        <p:spPr bwMode="auto">
          <a:xfrm>
            <a:off x="6324600" y="4267200"/>
            <a:ext cx="577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b="1"/>
              <a:t>KEa</a:t>
            </a:r>
          </a:p>
        </p:txBody>
      </p:sp>
      <p:sp>
        <p:nvSpPr>
          <p:cNvPr id="20490" name="Text Box 8"/>
          <p:cNvSpPr txBox="1">
            <a:spLocks noChangeArrowheads="1"/>
          </p:cNvSpPr>
          <p:nvPr/>
        </p:nvSpPr>
        <p:spPr bwMode="auto">
          <a:xfrm>
            <a:off x="6400800" y="4953000"/>
            <a:ext cx="588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b="1"/>
              <a:t>KEb</a:t>
            </a:r>
          </a:p>
        </p:txBody>
      </p:sp>
      <p:sp>
        <p:nvSpPr>
          <p:cNvPr id="20491" name="Text Box 9"/>
          <p:cNvSpPr txBox="1">
            <a:spLocks noChangeArrowheads="1"/>
          </p:cNvSpPr>
          <p:nvPr/>
        </p:nvSpPr>
        <p:spPr bwMode="auto">
          <a:xfrm>
            <a:off x="6400800" y="5486400"/>
            <a:ext cx="577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b="1"/>
              <a:t>KEc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15: Security</a:t>
            </a:r>
          </a:p>
        </p:txBody>
      </p:sp>
      <p:sp>
        <p:nvSpPr>
          <p:cNvPr id="30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45396AA5-D0E3-422E-9739-BC92CA6ABE57}" type="slidenum">
              <a:rPr lang="en-US" altLang="en-US" sz="1600"/>
              <a:pPr eaLnBrk="1" hangingPunct="1">
                <a:spcBef>
                  <a:spcPct val="0"/>
                </a:spcBef>
                <a:buFontTx/>
                <a:buNone/>
              </a:pPr>
              <a:t>2</a:t>
            </a:fld>
            <a:endParaRPr lang="en-US" altLang="en-US" sz="1600"/>
          </a:p>
        </p:txBody>
      </p:sp>
      <p:sp>
        <p:nvSpPr>
          <p:cNvPr id="3076" name="Rectangle 2"/>
          <p:cNvSpPr>
            <a:spLocks noGrp="1" noChangeArrowheads="1"/>
          </p:cNvSpPr>
          <p:nvPr>
            <p:ph type="title"/>
          </p:nvPr>
        </p:nvSpPr>
        <p:spPr>
          <a:xfrm>
            <a:off x="685800" y="152400"/>
            <a:ext cx="7772400" cy="838200"/>
          </a:xfrm>
        </p:spPr>
        <p:txBody>
          <a:bodyPr/>
          <a:lstStyle/>
          <a:p>
            <a:pPr eaLnBrk="1" hangingPunct="1"/>
            <a:r>
              <a:rPr lang="en-US" altLang="en-US" b="1" smtClean="0"/>
              <a:t>SECURITY</a:t>
            </a:r>
          </a:p>
        </p:txBody>
      </p:sp>
      <p:sp>
        <p:nvSpPr>
          <p:cNvPr id="3077" name="Rectangle 3"/>
          <p:cNvSpPr>
            <a:spLocks noGrp="1" noChangeArrowheads="1"/>
          </p:cNvSpPr>
          <p:nvPr>
            <p:ph type="body" idx="1"/>
          </p:nvPr>
        </p:nvSpPr>
        <p:spPr>
          <a:xfrm>
            <a:off x="304800" y="1066800"/>
            <a:ext cx="8610600" cy="5257800"/>
          </a:xfrm>
          <a:noFill/>
        </p:spPr>
        <p:txBody>
          <a:bodyPr/>
          <a:lstStyle/>
          <a:p>
            <a:pPr marL="0" indent="0" eaLnBrk="1" hangingPunct="1">
              <a:lnSpc>
                <a:spcPct val="90000"/>
              </a:lnSpc>
              <a:buFontTx/>
              <a:buNone/>
            </a:pPr>
            <a:r>
              <a:rPr lang="en-US" altLang="en-US" sz="2000" b="1" smtClean="0">
                <a:solidFill>
                  <a:schemeClr val="accent2"/>
                </a:solidFill>
                <a:cs typeface="Times New Roman" panose="02020603050405020304" pitchFamily="18" charset="0"/>
              </a:rPr>
              <a:t>In This Chapter:</a:t>
            </a:r>
            <a:endParaRPr lang="en-US" altLang="en-US" sz="2000" smtClean="0">
              <a:solidFill>
                <a:srgbClr val="9933FF"/>
              </a:solidFill>
              <a:cs typeface="Times New Roman" panose="02020603050405020304" pitchFamily="18" charset="0"/>
            </a:endParaRPr>
          </a:p>
          <a:p>
            <a:pPr marL="0" indent="0" eaLnBrk="1" hangingPunct="1">
              <a:lnSpc>
                <a:spcPct val="90000"/>
              </a:lnSpc>
              <a:buFontTx/>
              <a:buNone/>
            </a:pPr>
            <a:r>
              <a:rPr lang="en-US" altLang="en-US" sz="2000" smtClean="0">
                <a:cs typeface="Times New Roman" panose="02020603050405020304" pitchFamily="18" charset="0"/>
              </a:rPr>
              <a:t> </a:t>
            </a:r>
          </a:p>
          <a:p>
            <a:pPr marL="0" indent="0" eaLnBrk="1" hangingPunct="1"/>
            <a:r>
              <a:rPr lang="en-US" altLang="en-US" sz="2000" smtClean="0"/>
              <a:t>The Security Problem</a:t>
            </a:r>
          </a:p>
          <a:p>
            <a:pPr marL="0" indent="0" eaLnBrk="1" hangingPunct="1"/>
            <a:r>
              <a:rPr lang="en-US" altLang="en-US" sz="2000" smtClean="0"/>
              <a:t>Program Threats</a:t>
            </a:r>
          </a:p>
          <a:p>
            <a:pPr marL="0" indent="0" eaLnBrk="1" hangingPunct="1"/>
            <a:r>
              <a:rPr lang="en-US" altLang="en-US" sz="2000" smtClean="0"/>
              <a:t>System and Network Threats</a:t>
            </a:r>
          </a:p>
          <a:p>
            <a:pPr marL="0" indent="0" eaLnBrk="1" hangingPunct="1"/>
            <a:r>
              <a:rPr lang="en-US" altLang="en-US" sz="2000" smtClean="0"/>
              <a:t>Cryptography as a Security Tool</a:t>
            </a:r>
          </a:p>
          <a:p>
            <a:pPr marL="0" indent="0" eaLnBrk="1" hangingPunct="1"/>
            <a:r>
              <a:rPr lang="en-US" altLang="en-US" sz="2000" smtClean="0"/>
              <a:t>User Authentication</a:t>
            </a:r>
          </a:p>
          <a:p>
            <a:pPr marL="0" indent="0" eaLnBrk="1" hangingPunct="1"/>
            <a:r>
              <a:rPr lang="en-US" altLang="en-US" sz="2000" smtClean="0"/>
              <a:t>Implementing Security Defenses</a:t>
            </a:r>
          </a:p>
          <a:p>
            <a:pPr marL="0" indent="0" eaLnBrk="1" hangingPunct="1"/>
            <a:r>
              <a:rPr lang="en-US" altLang="en-US" sz="2000" smtClean="0"/>
              <a:t>Firewalling to Protect Systems and Networks</a:t>
            </a:r>
          </a:p>
          <a:p>
            <a:pPr marL="0" indent="0" eaLnBrk="1" hangingPunct="1"/>
            <a:r>
              <a:rPr lang="en-US" altLang="en-US" sz="2000" smtClean="0"/>
              <a:t>Computer-Security Classifications</a:t>
            </a:r>
          </a:p>
          <a:p>
            <a:pPr marL="0" indent="0" eaLnBrk="1" hangingPunct="1"/>
            <a:r>
              <a:rPr lang="en-US" altLang="en-US" sz="2000" smtClean="0"/>
              <a:t>An Example: Windows XP</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15: Security</a:t>
            </a:r>
          </a:p>
        </p:txBody>
      </p:sp>
      <p:sp>
        <p:nvSpPr>
          <p:cNvPr id="215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2128B9DD-FD7E-4C9C-B076-763E953E6383}" type="slidenum">
              <a:rPr lang="en-US" altLang="en-US" sz="1600"/>
              <a:pPr eaLnBrk="1" hangingPunct="1">
                <a:spcBef>
                  <a:spcPct val="0"/>
                </a:spcBef>
                <a:buFontTx/>
                <a:buNone/>
              </a:pPr>
              <a:t>20</a:t>
            </a:fld>
            <a:endParaRPr lang="en-US" altLang="en-US" sz="1600"/>
          </a:p>
        </p:txBody>
      </p:sp>
      <p:sp>
        <p:nvSpPr>
          <p:cNvPr id="21508" name="Rectangle 2"/>
          <p:cNvSpPr>
            <a:spLocks noGrp="1" noChangeArrowheads="1"/>
          </p:cNvSpPr>
          <p:nvPr>
            <p:ph type="body" idx="1"/>
          </p:nvPr>
        </p:nvSpPr>
        <p:spPr>
          <a:xfrm>
            <a:off x="152400" y="914400"/>
            <a:ext cx="8686800" cy="5715000"/>
          </a:xfrm>
        </p:spPr>
        <p:txBody>
          <a:bodyPr/>
          <a:lstStyle/>
          <a:p>
            <a:pPr marL="285750" indent="-285750" eaLnBrk="1" hangingPunct="1">
              <a:lnSpc>
                <a:spcPct val="90000"/>
              </a:lnSpc>
              <a:buFontTx/>
              <a:buNone/>
            </a:pPr>
            <a:r>
              <a:rPr lang="en-US" altLang="en-US" sz="1800" smtClean="0">
                <a:cs typeface="Times New Roman" panose="02020603050405020304" pitchFamily="18" charset="0"/>
              </a:rPr>
              <a:t>To be effective, a system must satisfy the following rules:</a:t>
            </a:r>
          </a:p>
          <a:p>
            <a:pPr marL="285750" indent="-285750" eaLnBrk="1" hangingPunct="1">
              <a:lnSpc>
                <a:spcPct val="90000"/>
              </a:lnSpc>
              <a:buFontTx/>
              <a:buNone/>
            </a:pPr>
            <a:r>
              <a:rPr lang="en-US" altLang="en-US" sz="1800" smtClean="0">
                <a:cs typeface="Times New Roman" panose="02020603050405020304" pitchFamily="18" charset="0"/>
              </a:rPr>
              <a:t> </a:t>
            </a:r>
          </a:p>
          <a:p>
            <a:pPr marL="285750" indent="-285750" eaLnBrk="1" hangingPunct="1">
              <a:lnSpc>
                <a:spcPct val="80000"/>
              </a:lnSpc>
              <a:buFontTx/>
              <a:buAutoNum type="alphaLcParenR"/>
            </a:pPr>
            <a:r>
              <a:rPr lang="en-US" altLang="en-US" sz="1800" smtClean="0">
                <a:cs typeface="Times New Roman" panose="02020603050405020304" pitchFamily="18" charset="0"/>
              </a:rPr>
              <a:t>Given plaintext and ciphertext, the problem of determining the keys is computationally complex.</a:t>
            </a:r>
          </a:p>
          <a:p>
            <a:pPr marL="285750" indent="-285750" eaLnBrk="1" hangingPunct="1">
              <a:lnSpc>
                <a:spcPct val="80000"/>
              </a:lnSpc>
              <a:buFontTx/>
              <a:buAutoNum type="alphaLcParenR"/>
            </a:pPr>
            <a:endParaRPr lang="en-US" altLang="en-US" sz="1800" smtClean="0">
              <a:cs typeface="Times New Roman" panose="02020603050405020304" pitchFamily="18" charset="0"/>
            </a:endParaRPr>
          </a:p>
          <a:p>
            <a:pPr marL="285750" indent="-285750" eaLnBrk="1" hangingPunct="1">
              <a:lnSpc>
                <a:spcPct val="80000"/>
              </a:lnSpc>
              <a:buFontTx/>
              <a:buAutoNum type="alphaLcParenR"/>
            </a:pPr>
            <a:r>
              <a:rPr lang="en-US" altLang="en-US" sz="1800" smtClean="0">
                <a:cs typeface="Times New Roman" panose="02020603050405020304" pitchFamily="18" charset="0"/>
              </a:rPr>
              <a:t>It is easy to generate matched pairs of keys Ke,  Kd  that satisfy the property </a:t>
            </a:r>
          </a:p>
          <a:p>
            <a:pPr marL="285750" indent="-285750" eaLnBrk="1" hangingPunct="1">
              <a:lnSpc>
                <a:spcPct val="90000"/>
              </a:lnSpc>
              <a:buFontTx/>
              <a:buNone/>
            </a:pPr>
            <a:r>
              <a:rPr lang="en-US" altLang="en-US" sz="1800" smtClean="0">
                <a:cs typeface="Times New Roman" panose="02020603050405020304" pitchFamily="18" charset="0"/>
              </a:rPr>
              <a:t>			</a:t>
            </a:r>
            <a:r>
              <a:rPr lang="en-US" altLang="en-US" sz="1800" b="1" smtClean="0">
                <a:solidFill>
                  <a:schemeClr val="accent2"/>
                </a:solidFill>
                <a:cs typeface="Times New Roman" panose="02020603050405020304" pitchFamily="18" charset="0"/>
              </a:rPr>
              <a:t>D( E( M, Ke  ), Kd  ) = M</a:t>
            </a:r>
            <a:r>
              <a:rPr lang="en-US" altLang="en-US" sz="1800" smtClean="0">
                <a:solidFill>
                  <a:schemeClr val="accent2"/>
                </a:solidFill>
                <a:cs typeface="Times New Roman" panose="02020603050405020304" pitchFamily="18" charset="0"/>
              </a:rPr>
              <a:t>. </a:t>
            </a:r>
          </a:p>
          <a:p>
            <a:pPr marL="285750" indent="-285750" eaLnBrk="1" hangingPunct="1">
              <a:lnSpc>
                <a:spcPct val="90000"/>
              </a:lnSpc>
              <a:buFontTx/>
              <a:buNone/>
            </a:pPr>
            <a:r>
              <a:rPr lang="en-US" altLang="en-US" sz="1800" smtClean="0">
                <a:cs typeface="Times New Roman" panose="02020603050405020304" pitchFamily="18" charset="0"/>
              </a:rPr>
              <a:t> </a:t>
            </a:r>
          </a:p>
          <a:p>
            <a:pPr marL="457200" lvl="1" indent="4763" eaLnBrk="1" hangingPunct="1">
              <a:lnSpc>
                <a:spcPct val="90000"/>
              </a:lnSpc>
              <a:buFontTx/>
              <a:buNone/>
            </a:pPr>
            <a:r>
              <a:rPr lang="en-US" altLang="en-US" sz="1800" smtClean="0">
                <a:cs typeface="Times New Roman" panose="02020603050405020304" pitchFamily="18" charset="0"/>
              </a:rPr>
              <a:t>This implies some sort of trapdoor, such that Ke  and Kd  can be calculated from first principles, but one can't be derived from the other.</a:t>
            </a:r>
          </a:p>
          <a:p>
            <a:pPr marL="285750" indent="-285750" eaLnBrk="1" hangingPunct="1">
              <a:lnSpc>
                <a:spcPct val="90000"/>
              </a:lnSpc>
              <a:buFontTx/>
              <a:buNone/>
            </a:pPr>
            <a:r>
              <a:rPr lang="en-US" altLang="en-US" sz="1800" smtClean="0">
                <a:cs typeface="Times New Roman" panose="02020603050405020304" pitchFamily="18" charset="0"/>
              </a:rPr>
              <a:t> </a:t>
            </a:r>
          </a:p>
          <a:p>
            <a:pPr marL="285750" indent="-285750" eaLnBrk="1" hangingPunct="1">
              <a:lnSpc>
                <a:spcPct val="90000"/>
              </a:lnSpc>
              <a:buFontTx/>
              <a:buAutoNum type="alphaLcParenR" startAt="3"/>
            </a:pPr>
            <a:r>
              <a:rPr lang="en-US" altLang="en-US" sz="1800" smtClean="0">
                <a:cs typeface="Times New Roman" panose="02020603050405020304" pitchFamily="18" charset="0"/>
              </a:rPr>
              <a:t>The encryption and decryption functions E and D are efficient and easy to use.</a:t>
            </a:r>
          </a:p>
          <a:p>
            <a:pPr marL="285750" indent="-285750" eaLnBrk="1" hangingPunct="1">
              <a:lnSpc>
                <a:spcPct val="90000"/>
              </a:lnSpc>
              <a:buFontTx/>
              <a:buAutoNum type="alphaLcParenR" startAt="3"/>
            </a:pPr>
            <a:endParaRPr lang="en-US" altLang="en-US" sz="1800" smtClean="0">
              <a:cs typeface="Times New Roman" panose="02020603050405020304" pitchFamily="18" charset="0"/>
            </a:endParaRPr>
          </a:p>
          <a:p>
            <a:pPr marL="285750" indent="-285750" eaLnBrk="1" hangingPunct="1">
              <a:lnSpc>
                <a:spcPct val="90000"/>
              </a:lnSpc>
              <a:buFontTx/>
              <a:buAutoNum type="alphaLcParenR" startAt="3"/>
            </a:pPr>
            <a:r>
              <a:rPr lang="en-US" altLang="en-US" sz="1800" smtClean="0">
                <a:cs typeface="Times New Roman" panose="02020603050405020304" pitchFamily="18" charset="0"/>
              </a:rPr>
              <a:t>Given Ke , the problem of determining Kd  is computationally complex. </a:t>
            </a:r>
          </a:p>
          <a:p>
            <a:pPr marL="285750" indent="-285750" eaLnBrk="1" hangingPunct="1">
              <a:lnSpc>
                <a:spcPct val="90000"/>
              </a:lnSpc>
              <a:buFontTx/>
              <a:buAutoNum type="alphaLcParenR" startAt="3"/>
            </a:pPr>
            <a:endParaRPr lang="en-US" altLang="en-US" sz="1800" smtClean="0">
              <a:cs typeface="Times New Roman" panose="02020603050405020304" pitchFamily="18" charset="0"/>
            </a:endParaRPr>
          </a:p>
          <a:p>
            <a:pPr marL="457200" lvl="1" indent="4763" eaLnBrk="1" hangingPunct="1">
              <a:lnSpc>
                <a:spcPct val="90000"/>
              </a:lnSpc>
              <a:buFontTx/>
              <a:buNone/>
            </a:pPr>
            <a:r>
              <a:rPr lang="en-US" altLang="en-US" sz="1600" smtClean="0">
                <a:cs typeface="Times New Roman" panose="02020603050405020304" pitchFamily="18" charset="0"/>
              </a:rPr>
              <a:t>What is computationally difficult? Problems that can't easily be calculated in a finite time. </a:t>
            </a:r>
          </a:p>
          <a:p>
            <a:pPr marL="457200" lvl="1" indent="4763" eaLnBrk="1" hangingPunct="1">
              <a:lnSpc>
                <a:spcPct val="90000"/>
              </a:lnSpc>
              <a:buFontTx/>
              <a:buNone/>
            </a:pPr>
            <a:r>
              <a:rPr lang="en-US" altLang="en-US" sz="1600" smtClean="0">
                <a:cs typeface="Times New Roman" panose="02020603050405020304" pitchFamily="18" charset="0"/>
              </a:rPr>
              <a:t>Examples include: factoring the product of two very large prime numbers; the knapsack problem. </a:t>
            </a:r>
          </a:p>
          <a:p>
            <a:pPr marL="457200" lvl="1" indent="4763" eaLnBrk="1" hangingPunct="1">
              <a:lnSpc>
                <a:spcPct val="90000"/>
              </a:lnSpc>
              <a:buFontTx/>
              <a:buNone/>
            </a:pPr>
            <a:r>
              <a:rPr lang="en-US" altLang="en-US" sz="1600" smtClean="0">
                <a:cs typeface="Times New Roman" panose="02020603050405020304" pitchFamily="18" charset="0"/>
              </a:rPr>
              <a:t>These problems are NP complete - solution times are exponential in the size of the sample.</a:t>
            </a:r>
          </a:p>
        </p:txBody>
      </p:sp>
      <p:sp>
        <p:nvSpPr>
          <p:cNvPr id="21509" name="Rectangle 3"/>
          <p:cNvSpPr>
            <a:spLocks noGrp="1" noChangeArrowheads="1"/>
          </p:cNvSpPr>
          <p:nvPr>
            <p:ph type="title"/>
          </p:nvPr>
        </p:nvSpPr>
        <p:spPr>
          <a:xfrm>
            <a:off x="685800" y="304800"/>
            <a:ext cx="3505200" cy="609600"/>
          </a:xfrm>
          <a:noFill/>
        </p:spPr>
        <p:txBody>
          <a:bodyPr/>
          <a:lstStyle/>
          <a:p>
            <a:pPr eaLnBrk="1" hangingPunct="1"/>
            <a:r>
              <a:rPr lang="en-US" altLang="en-US" sz="3600" b="1" smtClean="0"/>
              <a:t>SECURITY</a:t>
            </a:r>
          </a:p>
        </p:txBody>
      </p:sp>
      <p:sp>
        <p:nvSpPr>
          <p:cNvPr id="21510" name="Text Box 4"/>
          <p:cNvSpPr txBox="1">
            <a:spLocks noChangeArrowheads="1"/>
          </p:cNvSpPr>
          <p:nvPr/>
        </p:nvSpPr>
        <p:spPr bwMode="auto">
          <a:xfrm>
            <a:off x="4953000" y="533400"/>
            <a:ext cx="4030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a:solidFill>
                  <a:srgbClr val="FF3300"/>
                </a:solidFill>
              </a:rPr>
              <a:t>Public Key Cryptosystems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15: Security</a:t>
            </a:r>
          </a:p>
        </p:txBody>
      </p:sp>
      <p:sp>
        <p:nvSpPr>
          <p:cNvPr id="225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79CF9842-D3E0-4359-9140-824BCCC3EE6F}" type="slidenum">
              <a:rPr lang="en-US" altLang="en-US" sz="1600"/>
              <a:pPr eaLnBrk="1" hangingPunct="1">
                <a:spcBef>
                  <a:spcPct val="0"/>
                </a:spcBef>
                <a:buFontTx/>
                <a:buNone/>
              </a:pPr>
              <a:t>21</a:t>
            </a:fld>
            <a:endParaRPr lang="en-US" altLang="en-US" sz="1600"/>
          </a:p>
        </p:txBody>
      </p:sp>
      <p:sp>
        <p:nvSpPr>
          <p:cNvPr id="22532" name="Rectangle 2"/>
          <p:cNvSpPr>
            <a:spLocks noGrp="1" noChangeArrowheads="1"/>
          </p:cNvSpPr>
          <p:nvPr>
            <p:ph type="body" idx="1"/>
          </p:nvPr>
        </p:nvSpPr>
        <p:spPr>
          <a:xfrm>
            <a:off x="304800" y="1295400"/>
            <a:ext cx="8610600" cy="3657600"/>
          </a:xfrm>
        </p:spPr>
        <p:txBody>
          <a:bodyPr/>
          <a:lstStyle/>
          <a:p>
            <a:pPr eaLnBrk="1" hangingPunct="1">
              <a:lnSpc>
                <a:spcPct val="90000"/>
              </a:lnSpc>
              <a:buFontTx/>
              <a:buNone/>
            </a:pPr>
            <a:r>
              <a:rPr lang="en-US" altLang="en-US" sz="1800" smtClean="0">
                <a:cs typeface="Times New Roman" panose="02020603050405020304" pitchFamily="18" charset="0"/>
              </a:rPr>
              <a:t>To be effective, a system must satisfy the following rules:</a:t>
            </a:r>
          </a:p>
          <a:p>
            <a:pPr eaLnBrk="1" hangingPunct="1">
              <a:lnSpc>
                <a:spcPct val="90000"/>
              </a:lnSpc>
              <a:buFontTx/>
              <a:buNone/>
            </a:pPr>
            <a:r>
              <a:rPr lang="en-US" altLang="en-US" sz="1800" smtClean="0">
                <a:cs typeface="Times New Roman" panose="02020603050405020304" pitchFamily="18" charset="0"/>
              </a:rPr>
              <a:t> </a:t>
            </a:r>
          </a:p>
          <a:p>
            <a:pPr eaLnBrk="1" hangingPunct="1">
              <a:lnSpc>
                <a:spcPct val="90000"/>
              </a:lnSpc>
              <a:buFontTx/>
              <a:buAutoNum type="alphaLcParenR" startAt="5"/>
            </a:pPr>
            <a:r>
              <a:rPr lang="en-US" altLang="en-US" sz="1800" smtClean="0">
                <a:cs typeface="Times New Roman" panose="02020603050405020304" pitchFamily="18" charset="0"/>
              </a:rPr>
              <a:t>For almost all messages it must be computationally unfeasible to find ciphertext  key pairs that will produce the message. </a:t>
            </a:r>
          </a:p>
          <a:p>
            <a:pPr eaLnBrk="1" hangingPunct="1">
              <a:lnSpc>
                <a:spcPct val="90000"/>
              </a:lnSpc>
              <a:buFontTx/>
              <a:buAutoNum type="alphaLcParenR" startAt="5"/>
            </a:pPr>
            <a:endParaRPr lang="en-US" altLang="en-US" sz="1800" smtClean="0">
              <a:cs typeface="Times New Roman" panose="02020603050405020304" pitchFamily="18" charset="0"/>
            </a:endParaRPr>
          </a:p>
          <a:p>
            <a:pPr marL="800100" lvl="1" indent="-114300" eaLnBrk="1" hangingPunct="1">
              <a:lnSpc>
                <a:spcPct val="90000"/>
              </a:lnSpc>
              <a:buFontTx/>
              <a:buNone/>
            </a:pPr>
            <a:r>
              <a:rPr lang="en-US" altLang="en-US" sz="1800" smtClean="0">
                <a:cs typeface="Times New Roman" panose="02020603050405020304" pitchFamily="18" charset="0"/>
              </a:rPr>
              <a:t>(In other words, an attacker is forced to discover the true (M,Ke) pair that was used to create the ciphertext C.)</a:t>
            </a:r>
          </a:p>
          <a:p>
            <a:pPr eaLnBrk="1" hangingPunct="1">
              <a:lnSpc>
                <a:spcPct val="90000"/>
              </a:lnSpc>
              <a:buFontTx/>
              <a:buNone/>
            </a:pPr>
            <a:r>
              <a:rPr lang="en-US" altLang="en-US" sz="1800" smtClean="0">
                <a:cs typeface="Times New Roman" panose="02020603050405020304" pitchFamily="18" charset="0"/>
              </a:rPr>
              <a:t> </a:t>
            </a:r>
          </a:p>
          <a:p>
            <a:pPr eaLnBrk="1" hangingPunct="1">
              <a:lnSpc>
                <a:spcPct val="90000"/>
              </a:lnSpc>
              <a:buFontTx/>
              <a:buAutoNum type="alphaLcParenR" startAt="6"/>
            </a:pPr>
            <a:r>
              <a:rPr lang="en-US" altLang="en-US" sz="1800" smtClean="0">
                <a:cs typeface="Times New Roman" panose="02020603050405020304" pitchFamily="18" charset="0"/>
              </a:rPr>
              <a:t>Decryption is the inverse of encryption.</a:t>
            </a:r>
          </a:p>
          <a:p>
            <a:pPr eaLnBrk="1" hangingPunct="1">
              <a:lnSpc>
                <a:spcPct val="90000"/>
              </a:lnSpc>
              <a:buFontTx/>
              <a:buNone/>
            </a:pPr>
            <a:r>
              <a:rPr lang="en-US" altLang="en-US" sz="1800" smtClean="0">
                <a:cs typeface="Times New Roman" panose="02020603050405020304" pitchFamily="18" charset="0"/>
              </a:rPr>
              <a:t> </a:t>
            </a:r>
          </a:p>
          <a:p>
            <a:pPr marL="1790700" lvl="2" indent="-457200" eaLnBrk="1" hangingPunct="1">
              <a:lnSpc>
                <a:spcPct val="90000"/>
              </a:lnSpc>
              <a:buFontTx/>
              <a:buNone/>
            </a:pPr>
            <a:r>
              <a:rPr lang="en-US" altLang="en-US" sz="1800" b="1" smtClean="0">
                <a:solidFill>
                  <a:schemeClr val="accent2"/>
                </a:solidFill>
                <a:cs typeface="Times New Roman" panose="02020603050405020304" pitchFamily="18" charset="0"/>
              </a:rPr>
              <a:t>E( D( M, Kd  ), Ke )   =   D( E( M, Ke ), Kd )</a:t>
            </a:r>
            <a:endParaRPr lang="en-US" altLang="en-US" sz="1800" b="1" smtClean="0">
              <a:cs typeface="Times New Roman" panose="02020603050405020304" pitchFamily="18" charset="0"/>
            </a:endParaRPr>
          </a:p>
          <a:p>
            <a:pPr eaLnBrk="1" hangingPunct="1">
              <a:lnSpc>
                <a:spcPct val="90000"/>
              </a:lnSpc>
              <a:buFontTx/>
              <a:buNone/>
            </a:pPr>
            <a:r>
              <a:rPr lang="en-US" altLang="en-US" sz="1800" smtClean="0">
                <a:cs typeface="Times New Roman" panose="02020603050405020304" pitchFamily="18" charset="0"/>
              </a:rPr>
              <a:t/>
            </a:r>
            <a:br>
              <a:rPr lang="en-US" altLang="en-US" sz="1800" smtClean="0">
                <a:cs typeface="Times New Roman" panose="02020603050405020304" pitchFamily="18" charset="0"/>
              </a:rPr>
            </a:br>
            <a:endParaRPr lang="en-US" altLang="en-US" sz="1800" smtClean="0"/>
          </a:p>
        </p:txBody>
      </p:sp>
      <p:sp>
        <p:nvSpPr>
          <p:cNvPr id="22533" name="Rectangle 3"/>
          <p:cNvSpPr>
            <a:spLocks noGrp="1" noChangeArrowheads="1"/>
          </p:cNvSpPr>
          <p:nvPr>
            <p:ph type="title"/>
          </p:nvPr>
        </p:nvSpPr>
        <p:spPr>
          <a:xfrm>
            <a:off x="685800" y="304800"/>
            <a:ext cx="3505200" cy="609600"/>
          </a:xfrm>
          <a:noFill/>
        </p:spPr>
        <p:txBody>
          <a:bodyPr/>
          <a:lstStyle/>
          <a:p>
            <a:pPr eaLnBrk="1" hangingPunct="1"/>
            <a:r>
              <a:rPr lang="en-US" altLang="en-US" sz="3600" b="1" smtClean="0"/>
              <a:t>SECURITY</a:t>
            </a:r>
          </a:p>
        </p:txBody>
      </p:sp>
      <p:sp>
        <p:nvSpPr>
          <p:cNvPr id="22534" name="Text Box 4"/>
          <p:cNvSpPr txBox="1">
            <a:spLocks noChangeArrowheads="1"/>
          </p:cNvSpPr>
          <p:nvPr/>
        </p:nvSpPr>
        <p:spPr bwMode="auto">
          <a:xfrm>
            <a:off x="4953000" y="533400"/>
            <a:ext cx="4030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a:solidFill>
                  <a:srgbClr val="FF3300"/>
                </a:solidFill>
              </a:rPr>
              <a:t>Public Key Cryptosystems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15: Security</a:t>
            </a:r>
          </a:p>
        </p:txBody>
      </p:sp>
      <p:sp>
        <p:nvSpPr>
          <p:cNvPr id="235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5F5A7664-5B7A-4314-91B0-76C87628FFB3}" type="slidenum">
              <a:rPr lang="en-US" altLang="en-US" sz="1600"/>
              <a:pPr eaLnBrk="1" hangingPunct="1">
                <a:spcBef>
                  <a:spcPct val="0"/>
                </a:spcBef>
                <a:buFontTx/>
                <a:buNone/>
              </a:pPr>
              <a:t>22</a:t>
            </a:fld>
            <a:endParaRPr lang="en-US" altLang="en-US" sz="1600"/>
          </a:p>
        </p:txBody>
      </p:sp>
      <p:sp>
        <p:nvSpPr>
          <p:cNvPr id="23556" name="Rectangle 2"/>
          <p:cNvSpPr>
            <a:spLocks noGrp="1" noChangeArrowheads="1"/>
          </p:cNvSpPr>
          <p:nvPr>
            <p:ph type="body" idx="1"/>
          </p:nvPr>
        </p:nvSpPr>
        <p:spPr>
          <a:xfrm>
            <a:off x="152400" y="1295400"/>
            <a:ext cx="5257800" cy="4114800"/>
          </a:xfrm>
        </p:spPr>
        <p:txBody>
          <a:bodyPr/>
          <a:lstStyle/>
          <a:p>
            <a:pPr marL="285750" indent="-285750" eaLnBrk="1" hangingPunct="1">
              <a:lnSpc>
                <a:spcPct val="90000"/>
              </a:lnSpc>
              <a:buFontTx/>
              <a:buNone/>
            </a:pPr>
            <a:r>
              <a:rPr lang="en-US" altLang="en-US" sz="1800" b="1" smtClean="0">
                <a:solidFill>
                  <a:schemeClr val="accent2"/>
                </a:solidFill>
                <a:cs typeface="Times New Roman" panose="02020603050405020304" pitchFamily="18" charset="0"/>
              </a:rPr>
              <a:t>AN EXAMPLE:</a:t>
            </a:r>
          </a:p>
          <a:p>
            <a:pPr marL="285750" indent="-285750" eaLnBrk="1" hangingPunct="1">
              <a:lnSpc>
                <a:spcPct val="90000"/>
              </a:lnSpc>
              <a:buFontTx/>
              <a:buNone/>
            </a:pPr>
            <a:r>
              <a:rPr lang="en-US" altLang="en-US" sz="1600" smtClean="0">
                <a:cs typeface="Times New Roman" panose="02020603050405020304" pitchFamily="18" charset="0"/>
              </a:rPr>
              <a:t> </a:t>
            </a:r>
          </a:p>
          <a:p>
            <a:pPr marL="285750" indent="-285750" eaLnBrk="1" hangingPunct="1">
              <a:lnSpc>
                <a:spcPct val="90000"/>
              </a:lnSpc>
              <a:buFontTx/>
              <a:buAutoNum type="arabicPeriod"/>
            </a:pPr>
            <a:r>
              <a:rPr lang="en-US" altLang="en-US" sz="1600" smtClean="0">
                <a:cs typeface="Times New Roman" panose="02020603050405020304" pitchFamily="18" charset="0"/>
              </a:rPr>
              <a:t>Two large prime numbers p and q are selected using some efficient test for primality. These numbers are secret:</a:t>
            </a:r>
          </a:p>
          <a:p>
            <a:pPr marL="285750" indent="-285750" eaLnBrk="1" hangingPunct="1">
              <a:lnSpc>
                <a:spcPct val="90000"/>
              </a:lnSpc>
              <a:buFontTx/>
              <a:buAutoNum type="arabicPeriod"/>
            </a:pPr>
            <a:endParaRPr lang="en-US" altLang="en-US" sz="1600" smtClean="0">
              <a:cs typeface="Times New Roman" panose="02020603050405020304" pitchFamily="18" charset="0"/>
            </a:endParaRPr>
          </a:p>
          <a:p>
            <a:pPr marL="285750" indent="-285750" eaLnBrk="1" hangingPunct="1">
              <a:lnSpc>
                <a:spcPct val="90000"/>
              </a:lnSpc>
              <a:buFontTx/>
              <a:buAutoNum type="arabicPeriod"/>
            </a:pPr>
            <a:r>
              <a:rPr lang="en-US" altLang="en-US" sz="1600" smtClean="0">
                <a:cs typeface="Times New Roman" panose="02020603050405020304" pitchFamily="18" charset="0"/>
              </a:rPr>
              <a:t>The product      n =  p  *  q    is computed.</a:t>
            </a:r>
          </a:p>
          <a:p>
            <a:pPr marL="285750" indent="-285750" eaLnBrk="1" hangingPunct="1">
              <a:lnSpc>
                <a:spcPct val="90000"/>
              </a:lnSpc>
              <a:buFontTx/>
              <a:buAutoNum type="arabicPeriod"/>
            </a:pPr>
            <a:endParaRPr lang="en-US" altLang="en-US" sz="1600" smtClean="0">
              <a:cs typeface="Times New Roman" panose="02020603050405020304" pitchFamily="18" charset="0"/>
            </a:endParaRPr>
          </a:p>
          <a:p>
            <a:pPr marL="285750" indent="-285750" eaLnBrk="1" hangingPunct="1">
              <a:lnSpc>
                <a:spcPct val="90000"/>
              </a:lnSpc>
              <a:buFontTx/>
              <a:buAutoNum type="arabicPeriod"/>
            </a:pPr>
            <a:r>
              <a:rPr lang="en-US" altLang="en-US" sz="1600" smtClean="0">
                <a:cs typeface="Times New Roman" panose="02020603050405020304" pitchFamily="18" charset="0"/>
              </a:rPr>
              <a:t>The number Kd    &gt;   max( p, q ) is picked at random from the set of integers that are relatively prime to and less than   L(n) =    ( p   -  1 ) ( q   -  1).</a:t>
            </a:r>
          </a:p>
          <a:p>
            <a:pPr marL="285750" indent="-285750" eaLnBrk="1" hangingPunct="1">
              <a:lnSpc>
                <a:spcPct val="90000"/>
              </a:lnSpc>
              <a:buFontTx/>
              <a:buAutoNum type="arabicPeriod"/>
            </a:pPr>
            <a:endParaRPr lang="en-US" altLang="en-US" sz="1600" smtClean="0">
              <a:cs typeface="Times New Roman" panose="02020603050405020304" pitchFamily="18" charset="0"/>
            </a:endParaRPr>
          </a:p>
          <a:p>
            <a:pPr marL="285750" indent="-285750" eaLnBrk="1" hangingPunct="1">
              <a:lnSpc>
                <a:spcPct val="90000"/>
              </a:lnSpc>
              <a:buFontTx/>
              <a:buAutoNum type="arabicPeriod"/>
            </a:pPr>
            <a:endParaRPr lang="en-US" altLang="en-US" sz="1600" smtClean="0">
              <a:cs typeface="Times New Roman" panose="02020603050405020304" pitchFamily="18" charset="0"/>
            </a:endParaRPr>
          </a:p>
          <a:p>
            <a:pPr marL="285750" indent="-285750" eaLnBrk="1" hangingPunct="1">
              <a:lnSpc>
                <a:spcPct val="90000"/>
              </a:lnSpc>
              <a:buFontTx/>
              <a:buAutoNum type="arabicPeriod"/>
            </a:pPr>
            <a:r>
              <a:rPr lang="en-US" altLang="en-US" sz="1600" smtClean="0">
                <a:cs typeface="Times New Roman" panose="02020603050405020304" pitchFamily="18" charset="0"/>
              </a:rPr>
              <a:t>The integer  Ke ,   0  &lt;   Ke  &lt; L(n)  is computed from   L(n)   and   Kd  such that  Ke  * Kd  =  1 (mod L(n)).</a:t>
            </a:r>
          </a:p>
        </p:txBody>
      </p:sp>
      <p:sp>
        <p:nvSpPr>
          <p:cNvPr id="23557" name="Rectangle 3"/>
          <p:cNvSpPr>
            <a:spLocks noGrp="1" noChangeArrowheads="1"/>
          </p:cNvSpPr>
          <p:nvPr>
            <p:ph type="title"/>
          </p:nvPr>
        </p:nvSpPr>
        <p:spPr>
          <a:xfrm>
            <a:off x="685800" y="304800"/>
            <a:ext cx="3505200" cy="609600"/>
          </a:xfrm>
          <a:noFill/>
        </p:spPr>
        <p:txBody>
          <a:bodyPr/>
          <a:lstStyle/>
          <a:p>
            <a:pPr eaLnBrk="1" hangingPunct="1"/>
            <a:r>
              <a:rPr lang="en-US" altLang="en-US" sz="3600" b="1" smtClean="0"/>
              <a:t>SECURITY</a:t>
            </a:r>
          </a:p>
        </p:txBody>
      </p:sp>
      <p:sp>
        <p:nvSpPr>
          <p:cNvPr id="23558" name="Text Box 4"/>
          <p:cNvSpPr txBox="1">
            <a:spLocks noChangeArrowheads="1"/>
          </p:cNvSpPr>
          <p:nvPr/>
        </p:nvSpPr>
        <p:spPr bwMode="auto">
          <a:xfrm>
            <a:off x="4953000" y="533400"/>
            <a:ext cx="4030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a:solidFill>
                  <a:srgbClr val="FF3300"/>
                </a:solidFill>
              </a:rPr>
              <a:t>Public Key Cryptosystems</a:t>
            </a:r>
          </a:p>
        </p:txBody>
      </p:sp>
      <p:sp>
        <p:nvSpPr>
          <p:cNvPr id="23559" name="Text Box 6"/>
          <p:cNvSpPr txBox="1">
            <a:spLocks noChangeArrowheads="1"/>
          </p:cNvSpPr>
          <p:nvPr/>
        </p:nvSpPr>
        <p:spPr bwMode="auto">
          <a:xfrm>
            <a:off x="6096000" y="1905000"/>
            <a:ext cx="1836738" cy="346075"/>
          </a:xfrm>
          <a:prstGeom prst="rect">
            <a:avLst/>
          </a:prstGeom>
          <a:solidFill>
            <a:srgbClr val="FFFFCC"/>
          </a:solidFill>
          <a:ln w="9525">
            <a:solidFill>
              <a:schemeClr val="tx1"/>
            </a:solidFill>
            <a:miter lim="800000"/>
            <a:headEnd/>
            <a:tailEnd/>
          </a:ln>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b="1">
                <a:solidFill>
                  <a:schemeClr val="accent2"/>
                </a:solidFill>
              </a:rPr>
              <a:t>Let  p = 3,  q = 11</a:t>
            </a:r>
          </a:p>
        </p:txBody>
      </p:sp>
      <p:sp>
        <p:nvSpPr>
          <p:cNvPr id="23560" name="Text Box 7"/>
          <p:cNvSpPr txBox="1">
            <a:spLocks noChangeArrowheads="1"/>
          </p:cNvSpPr>
          <p:nvPr/>
        </p:nvSpPr>
        <p:spPr bwMode="auto">
          <a:xfrm>
            <a:off x="6248400" y="2590800"/>
            <a:ext cx="1598613" cy="322263"/>
          </a:xfrm>
          <a:prstGeom prst="rect">
            <a:avLst/>
          </a:prstGeom>
          <a:solidFill>
            <a:srgbClr val="FFFFCC"/>
          </a:solidFill>
          <a:ln w="9525">
            <a:solidFill>
              <a:schemeClr val="tx1"/>
            </a:solidFill>
            <a:miter lim="800000"/>
            <a:headEnd/>
            <a:tailEnd/>
          </a:ln>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buFontTx/>
              <a:buNone/>
            </a:pPr>
            <a:r>
              <a:rPr lang="en-US" altLang="en-US" sz="1600" b="1">
                <a:solidFill>
                  <a:schemeClr val="accent2"/>
                </a:solidFill>
                <a:cs typeface="Times New Roman" panose="02020603050405020304" pitchFamily="18" charset="0"/>
              </a:rPr>
              <a:t>n = 3 * 11 = 33.</a:t>
            </a:r>
            <a:endParaRPr lang="en-US" altLang="en-US" sz="1600" b="1">
              <a:solidFill>
                <a:schemeClr val="accent2"/>
              </a:solidFill>
            </a:endParaRPr>
          </a:p>
        </p:txBody>
      </p:sp>
      <p:sp>
        <p:nvSpPr>
          <p:cNvPr id="23561" name="Text Box 8"/>
          <p:cNvSpPr txBox="1">
            <a:spLocks noChangeArrowheads="1"/>
          </p:cNvSpPr>
          <p:nvPr/>
        </p:nvSpPr>
        <p:spPr bwMode="auto">
          <a:xfrm>
            <a:off x="5029200" y="3733800"/>
            <a:ext cx="3968750" cy="862013"/>
          </a:xfrm>
          <a:prstGeom prst="rect">
            <a:avLst/>
          </a:prstGeom>
          <a:solidFill>
            <a:srgbClr val="FFFFCC"/>
          </a:solidFill>
          <a:ln w="9525">
            <a:solidFill>
              <a:schemeClr val="tx1"/>
            </a:solidFill>
            <a:miter lim="800000"/>
            <a:headEnd/>
            <a:tailEnd/>
          </a:ln>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buFontTx/>
              <a:buNone/>
            </a:pPr>
            <a:r>
              <a:rPr lang="en-US" altLang="en-US" sz="1600" b="1">
                <a:solidFill>
                  <a:schemeClr val="accent2"/>
                </a:solidFill>
                <a:cs typeface="Times New Roman" panose="02020603050405020304" pitchFamily="18" charset="0"/>
              </a:rPr>
              <a:t>L(n)   =  ( p   -   1 ) ( q   -  1 )   =  20.</a:t>
            </a:r>
          </a:p>
          <a:p>
            <a:pPr eaLnBrk="1" hangingPunct="1">
              <a:lnSpc>
                <a:spcPct val="90000"/>
              </a:lnSpc>
              <a:buFontTx/>
              <a:buNone/>
            </a:pPr>
            <a:r>
              <a:rPr lang="en-US" altLang="en-US" sz="1600" b="1">
                <a:solidFill>
                  <a:schemeClr val="accent2"/>
                </a:solidFill>
                <a:cs typeface="Times New Roman" panose="02020603050405020304" pitchFamily="18" charset="0"/>
              </a:rPr>
              <a:t>Choose Kd    &gt;     11  and  prime  to  20.</a:t>
            </a:r>
          </a:p>
          <a:p>
            <a:pPr eaLnBrk="1" hangingPunct="1">
              <a:lnSpc>
                <a:spcPct val="90000"/>
              </a:lnSpc>
              <a:buFontTx/>
              <a:buNone/>
            </a:pPr>
            <a:r>
              <a:rPr lang="en-US" altLang="en-US" sz="1600" b="1">
                <a:solidFill>
                  <a:schemeClr val="accent2"/>
                </a:solidFill>
                <a:cs typeface="Times New Roman" panose="02020603050405020304" pitchFamily="18" charset="0"/>
              </a:rPr>
              <a:t>Choose Kd    =   13.</a:t>
            </a:r>
            <a:endParaRPr lang="en-US" altLang="en-US" sz="1600" b="1">
              <a:solidFill>
                <a:schemeClr val="accent2"/>
              </a:solidFill>
            </a:endParaRPr>
          </a:p>
        </p:txBody>
      </p:sp>
      <p:sp>
        <p:nvSpPr>
          <p:cNvPr id="23562" name="Text Box 9"/>
          <p:cNvSpPr txBox="1">
            <a:spLocks noChangeArrowheads="1"/>
          </p:cNvSpPr>
          <p:nvPr/>
        </p:nvSpPr>
        <p:spPr bwMode="auto">
          <a:xfrm>
            <a:off x="3124200" y="5257800"/>
            <a:ext cx="5233988" cy="592138"/>
          </a:xfrm>
          <a:prstGeom prst="rect">
            <a:avLst/>
          </a:prstGeom>
          <a:solidFill>
            <a:srgbClr val="FFFFCC"/>
          </a:solidFill>
          <a:ln w="9525">
            <a:solidFill>
              <a:schemeClr val="tx1"/>
            </a:solidFill>
            <a:miter lim="800000"/>
            <a:headEnd/>
            <a:tailEnd/>
          </a:ln>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buFontTx/>
              <a:buNone/>
            </a:pPr>
            <a:r>
              <a:rPr lang="en-US" altLang="en-US" sz="1600" b="1">
                <a:solidFill>
                  <a:schemeClr val="accent2"/>
                </a:solidFill>
                <a:cs typeface="Times New Roman" panose="02020603050405020304" pitchFamily="18" charset="0"/>
              </a:rPr>
              <a:t>0  &lt;  Ke   &lt;  20</a:t>
            </a:r>
          </a:p>
          <a:p>
            <a:pPr eaLnBrk="1" hangingPunct="1">
              <a:lnSpc>
                <a:spcPct val="90000"/>
              </a:lnSpc>
              <a:buFontTx/>
              <a:buNone/>
            </a:pPr>
            <a:r>
              <a:rPr lang="en-US" altLang="en-US" sz="1600" b="1">
                <a:solidFill>
                  <a:schemeClr val="accent2"/>
                </a:solidFill>
                <a:cs typeface="Times New Roman" panose="02020603050405020304" pitchFamily="18" charset="0"/>
              </a:rPr>
              <a:t>Ke  =   17.       (since 17  * 13  =  221  =  1 ( mod 20 )  )</a:t>
            </a:r>
            <a:endParaRPr lang="en-US" altLang="en-US" sz="1600" b="1">
              <a:solidFill>
                <a:schemeClr val="accent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15: Security</a:t>
            </a:r>
          </a:p>
        </p:txBody>
      </p:sp>
      <p:sp>
        <p:nvSpPr>
          <p:cNvPr id="245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D662FEDE-7569-41D5-86AB-B511C4D4E5BC}" type="slidenum">
              <a:rPr lang="en-US" altLang="en-US" sz="1600"/>
              <a:pPr eaLnBrk="1" hangingPunct="1">
                <a:spcBef>
                  <a:spcPct val="0"/>
                </a:spcBef>
                <a:buFontTx/>
                <a:buNone/>
              </a:pPr>
              <a:t>23</a:t>
            </a:fld>
            <a:endParaRPr lang="en-US" altLang="en-US" sz="1600"/>
          </a:p>
        </p:txBody>
      </p:sp>
      <p:sp>
        <p:nvSpPr>
          <p:cNvPr id="24580" name="Rectangle 2"/>
          <p:cNvSpPr>
            <a:spLocks noGrp="1" noChangeArrowheads="1"/>
          </p:cNvSpPr>
          <p:nvPr>
            <p:ph type="body" idx="1"/>
          </p:nvPr>
        </p:nvSpPr>
        <p:spPr>
          <a:xfrm>
            <a:off x="609600" y="1143000"/>
            <a:ext cx="7696200" cy="914400"/>
          </a:xfrm>
        </p:spPr>
        <p:txBody>
          <a:bodyPr/>
          <a:lstStyle/>
          <a:p>
            <a:pPr marL="533400" indent="-533400" eaLnBrk="1" hangingPunct="1">
              <a:lnSpc>
                <a:spcPct val="90000"/>
              </a:lnSpc>
              <a:buFontTx/>
              <a:buNone/>
            </a:pPr>
            <a:r>
              <a:rPr lang="en-US" altLang="en-US" sz="1600" b="1" smtClean="0">
                <a:solidFill>
                  <a:schemeClr val="accent2"/>
                </a:solidFill>
                <a:cs typeface="Times New Roman" panose="02020603050405020304" pitchFamily="18" charset="0"/>
              </a:rPr>
              <a:t>AN EXAMPLE:</a:t>
            </a:r>
          </a:p>
          <a:p>
            <a:pPr marL="533400" indent="-533400" eaLnBrk="1" hangingPunct="1">
              <a:lnSpc>
                <a:spcPct val="90000"/>
              </a:lnSpc>
              <a:buFontTx/>
              <a:buNone/>
            </a:pPr>
            <a:r>
              <a:rPr lang="en-US" altLang="en-US" sz="1600" b="1" smtClean="0">
                <a:cs typeface="Times New Roman" panose="02020603050405020304" pitchFamily="18" charset="0"/>
              </a:rPr>
              <a:t> </a:t>
            </a:r>
          </a:p>
          <a:p>
            <a:pPr marL="533400" indent="-533400" eaLnBrk="1" hangingPunct="1">
              <a:lnSpc>
                <a:spcPct val="90000"/>
              </a:lnSpc>
              <a:buFontTx/>
              <a:buNone/>
            </a:pPr>
            <a:r>
              <a:rPr lang="en-US" altLang="en-US" sz="1600" b="1" smtClean="0">
                <a:cs typeface="Times New Roman" panose="02020603050405020304" pitchFamily="18" charset="0"/>
              </a:rPr>
              <a:t>Separate the text to be encoded into chunks with values   0   -   ( n - 1 ).</a:t>
            </a:r>
          </a:p>
        </p:txBody>
      </p:sp>
      <p:sp>
        <p:nvSpPr>
          <p:cNvPr id="24581" name="Rectangle 3"/>
          <p:cNvSpPr>
            <a:spLocks noGrp="1" noChangeArrowheads="1"/>
          </p:cNvSpPr>
          <p:nvPr>
            <p:ph type="title"/>
          </p:nvPr>
        </p:nvSpPr>
        <p:spPr>
          <a:xfrm>
            <a:off x="685800" y="304800"/>
            <a:ext cx="3505200" cy="609600"/>
          </a:xfrm>
          <a:noFill/>
        </p:spPr>
        <p:txBody>
          <a:bodyPr/>
          <a:lstStyle/>
          <a:p>
            <a:pPr eaLnBrk="1" hangingPunct="1"/>
            <a:r>
              <a:rPr lang="en-US" altLang="en-US" sz="3600" b="1" smtClean="0"/>
              <a:t>SECURITY</a:t>
            </a:r>
          </a:p>
        </p:txBody>
      </p:sp>
      <p:sp>
        <p:nvSpPr>
          <p:cNvPr id="24582" name="Text Box 4"/>
          <p:cNvSpPr txBox="1">
            <a:spLocks noChangeArrowheads="1"/>
          </p:cNvSpPr>
          <p:nvPr/>
        </p:nvSpPr>
        <p:spPr bwMode="auto">
          <a:xfrm>
            <a:off x="4953000" y="533400"/>
            <a:ext cx="4030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a:solidFill>
                  <a:srgbClr val="FF3300"/>
                </a:solidFill>
              </a:rPr>
              <a:t>Public Key Cryptosystems</a:t>
            </a:r>
          </a:p>
        </p:txBody>
      </p:sp>
      <p:sp>
        <p:nvSpPr>
          <p:cNvPr id="24583" name="Rectangle 9"/>
          <p:cNvSpPr>
            <a:spLocks noChangeArrowheads="1"/>
          </p:cNvSpPr>
          <p:nvPr/>
        </p:nvSpPr>
        <p:spPr bwMode="auto">
          <a:xfrm>
            <a:off x="990600" y="2286000"/>
            <a:ext cx="7391400" cy="2514600"/>
          </a:xfrm>
          <a:prstGeom prst="rect">
            <a:avLst/>
          </a:prstGeom>
          <a:solidFill>
            <a:srgbClr val="FFFFCC"/>
          </a:solidFill>
          <a:ln w="9525">
            <a:solidFill>
              <a:schemeClr val="tx1"/>
            </a:solidFill>
            <a:miter lim="800000"/>
            <a:headEnd/>
            <a:tailEnd/>
          </a:ln>
        </p:spPr>
        <p:txBody>
          <a:bodyPr/>
          <a:lstStyle>
            <a:lvl1pPr marL="533400" indent="-533400"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buFontTx/>
              <a:buNone/>
            </a:pPr>
            <a:r>
              <a:rPr lang="en-US" altLang="en-US" sz="1600" b="1">
                <a:solidFill>
                  <a:schemeClr val="accent2"/>
                </a:solidFill>
                <a:cs typeface="Times New Roman" panose="02020603050405020304" pitchFamily="18" charset="0"/>
              </a:rPr>
              <a:t>In our example, we'll use &lt; space = 0,  A = 1,  B = 2,  C = 3,  D = 4,  E = 5 &gt;.</a:t>
            </a:r>
          </a:p>
          <a:p>
            <a:pPr eaLnBrk="1" hangingPunct="1">
              <a:lnSpc>
                <a:spcPct val="90000"/>
              </a:lnSpc>
              <a:buFontTx/>
              <a:buNone/>
            </a:pPr>
            <a:r>
              <a:rPr lang="en-US" altLang="en-US" sz="1600" b="1">
                <a:solidFill>
                  <a:schemeClr val="accent2"/>
                </a:solidFill>
                <a:cs typeface="Times New Roman" panose="02020603050405020304" pitchFamily="18" charset="0"/>
              </a:rPr>
              <a:t> </a:t>
            </a:r>
          </a:p>
          <a:p>
            <a:pPr eaLnBrk="1" hangingPunct="1">
              <a:lnSpc>
                <a:spcPct val="90000"/>
              </a:lnSpc>
              <a:buFontTx/>
              <a:buNone/>
            </a:pPr>
            <a:r>
              <a:rPr lang="en-US" altLang="en-US" sz="1600" b="1">
                <a:solidFill>
                  <a:schemeClr val="accent2"/>
                </a:solidFill>
                <a:cs typeface="Times New Roman" panose="02020603050405020304" pitchFamily="18" charset="0"/>
              </a:rPr>
              <a:t>Then " B A D &lt;sp&gt; B E E " --&gt; "21 04 00 25 05"</a:t>
            </a:r>
          </a:p>
          <a:p>
            <a:pPr eaLnBrk="1" hangingPunct="1">
              <a:lnSpc>
                <a:spcPct val="90000"/>
              </a:lnSpc>
              <a:buFontTx/>
              <a:buNone/>
            </a:pPr>
            <a:r>
              <a:rPr lang="en-US" altLang="en-US" sz="1600" b="1">
                <a:solidFill>
                  <a:schemeClr val="accent2"/>
                </a:solidFill>
                <a:cs typeface="Times New Roman" panose="02020603050405020304" pitchFamily="18" charset="0"/>
              </a:rPr>
              <a:t> </a:t>
            </a:r>
          </a:p>
          <a:p>
            <a:pPr eaLnBrk="1" hangingPunct="1">
              <a:lnSpc>
                <a:spcPct val="90000"/>
              </a:lnSpc>
              <a:buFontTx/>
              <a:buNone/>
            </a:pPr>
            <a:r>
              <a:rPr lang="en-US" altLang="en-US" sz="1600" b="1">
                <a:solidFill>
                  <a:schemeClr val="accent2"/>
                </a:solidFill>
                <a:cs typeface="Times New Roman" panose="02020603050405020304" pitchFamily="18" charset="0"/>
              </a:rPr>
              <a:t>21 ^ 17  ( mod 33 )   =    21.       21 ^ 13  ( mod 33 )   =    21.</a:t>
            </a:r>
          </a:p>
          <a:p>
            <a:pPr eaLnBrk="1" hangingPunct="1">
              <a:lnSpc>
                <a:spcPct val="90000"/>
              </a:lnSpc>
              <a:buFontTx/>
              <a:buNone/>
            </a:pPr>
            <a:r>
              <a:rPr lang="en-US" altLang="en-US" sz="1600" b="1">
                <a:solidFill>
                  <a:schemeClr val="accent2"/>
                </a:solidFill>
                <a:cs typeface="Times New Roman" panose="02020603050405020304" pitchFamily="18" charset="0"/>
              </a:rPr>
              <a:t>04 ^ 17  ( mod 33 )   =    16.       16 ^ 13  ( mod 33 )   =    04.</a:t>
            </a:r>
          </a:p>
          <a:p>
            <a:pPr eaLnBrk="1" hangingPunct="1">
              <a:lnSpc>
                <a:spcPct val="90000"/>
              </a:lnSpc>
              <a:buFontTx/>
              <a:buNone/>
            </a:pPr>
            <a:r>
              <a:rPr lang="en-US" altLang="en-US" sz="1600" b="1">
                <a:solidFill>
                  <a:schemeClr val="accent2"/>
                </a:solidFill>
                <a:cs typeface="Times New Roman" panose="02020603050405020304" pitchFamily="18" charset="0"/>
              </a:rPr>
              <a:t>00 ^ 17  ( mod 33 )   =    00.       00 ^ 13  ( mod 33 )   =    00.</a:t>
            </a:r>
          </a:p>
          <a:p>
            <a:pPr eaLnBrk="1" hangingPunct="1">
              <a:lnSpc>
                <a:spcPct val="90000"/>
              </a:lnSpc>
              <a:buFontTx/>
              <a:buNone/>
            </a:pPr>
            <a:r>
              <a:rPr lang="en-US" altLang="en-US" sz="1600" b="1">
                <a:solidFill>
                  <a:schemeClr val="accent2"/>
                </a:solidFill>
                <a:cs typeface="Times New Roman" panose="02020603050405020304" pitchFamily="18" charset="0"/>
              </a:rPr>
              <a:t>25 ^ 17  ( mod 33 )   =    31.       31 ^ 13  ( mod 33 )   =    25.</a:t>
            </a:r>
          </a:p>
          <a:p>
            <a:pPr eaLnBrk="1" hangingPunct="1">
              <a:lnSpc>
                <a:spcPct val="90000"/>
              </a:lnSpc>
              <a:buFontTx/>
              <a:buNone/>
            </a:pPr>
            <a:r>
              <a:rPr lang="en-US" altLang="en-US" sz="1600" b="1">
                <a:solidFill>
                  <a:schemeClr val="accent2"/>
                </a:solidFill>
                <a:cs typeface="Times New Roman" panose="02020603050405020304" pitchFamily="18" charset="0"/>
              </a:rPr>
              <a:t>05 ^ 17  ( mod 33 )   =    14.       14 ^ 13  ( mod 33 )   =    05.</a:t>
            </a:r>
          </a:p>
        </p:txBody>
      </p:sp>
      <p:sp>
        <p:nvSpPr>
          <p:cNvPr id="24584" name="Rectangle 10"/>
          <p:cNvSpPr>
            <a:spLocks noChangeArrowheads="1"/>
          </p:cNvSpPr>
          <p:nvPr/>
        </p:nvSpPr>
        <p:spPr bwMode="auto">
          <a:xfrm>
            <a:off x="228600" y="50292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600" b="1">
                <a:cs typeface="Times New Roman" panose="02020603050405020304" pitchFamily="18" charset="0"/>
              </a:rPr>
              <a:t>This whole operation works because, though   n and Ke  are known, p and q are not public. Thus Kd  is hard to guess.</a:t>
            </a:r>
          </a:p>
          <a:p>
            <a:pPr eaLnBrk="1" hangingPunct="1">
              <a:buFontTx/>
              <a:buNone/>
            </a:pPr>
            <a:r>
              <a:rPr lang="en-US" altLang="en-US" sz="1600" b="1">
                <a:cs typeface="Times New Roman" panose="02020603050405020304" pitchFamily="18" charset="0"/>
              </a:rPr>
              <a:t> </a:t>
            </a:r>
          </a:p>
          <a:p>
            <a:pPr eaLnBrk="1" hangingPunct="1">
              <a:buFontTx/>
              <a:buNone/>
            </a:pPr>
            <a:r>
              <a:rPr lang="en-US" altLang="en-US" sz="1600" b="1">
                <a:cs typeface="Times New Roman" panose="02020603050405020304" pitchFamily="18" charset="0"/>
              </a:rPr>
              <a:t>[Note: recently a 100 digit number was successfully factored into two prime numbers.]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15: Security</a:t>
            </a:r>
          </a:p>
        </p:txBody>
      </p:sp>
      <p:sp>
        <p:nvSpPr>
          <p:cNvPr id="256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99ADCEAB-D704-478D-B728-D869A4A5716E}" type="slidenum">
              <a:rPr lang="en-US" altLang="en-US" sz="1600"/>
              <a:pPr eaLnBrk="1" hangingPunct="1">
                <a:spcBef>
                  <a:spcPct val="0"/>
                </a:spcBef>
                <a:buFontTx/>
                <a:buNone/>
              </a:pPr>
              <a:t>24</a:t>
            </a:fld>
            <a:endParaRPr lang="en-US" altLang="en-US" sz="1600"/>
          </a:p>
        </p:txBody>
      </p:sp>
      <p:sp>
        <p:nvSpPr>
          <p:cNvPr id="25604" name="Rectangle 2"/>
          <p:cNvSpPr>
            <a:spLocks noGrp="1" noChangeArrowheads="1"/>
          </p:cNvSpPr>
          <p:nvPr>
            <p:ph type="body" idx="1"/>
          </p:nvPr>
        </p:nvSpPr>
        <p:spPr>
          <a:xfrm>
            <a:off x="152400" y="914400"/>
            <a:ext cx="8686800" cy="5334000"/>
          </a:xfrm>
        </p:spPr>
        <p:txBody>
          <a:bodyPr/>
          <a:lstStyle/>
          <a:p>
            <a:pPr marL="0" indent="0" eaLnBrk="1" hangingPunct="1">
              <a:lnSpc>
                <a:spcPct val="90000"/>
              </a:lnSpc>
              <a:buFontTx/>
              <a:buNone/>
            </a:pPr>
            <a:r>
              <a:rPr lang="en-US" altLang="en-US" sz="1600" b="1" smtClean="0">
                <a:solidFill>
                  <a:schemeClr val="accent2"/>
                </a:solidFill>
                <a:cs typeface="Times New Roman" panose="02020603050405020304" pitchFamily="18" charset="0"/>
              </a:rPr>
              <a:t>AUTHENTICATION AND DIGITAL SIGNATURES:</a:t>
            </a:r>
            <a:endParaRPr lang="en-US" altLang="en-US" sz="1600" smtClean="0">
              <a:solidFill>
                <a:schemeClr val="accent2"/>
              </a:solidFill>
              <a:cs typeface="Times New Roman" panose="02020603050405020304" pitchFamily="18" charset="0"/>
            </a:endParaRPr>
          </a:p>
          <a:p>
            <a:pPr marL="0" indent="0" eaLnBrk="1" hangingPunct="1">
              <a:lnSpc>
                <a:spcPct val="90000"/>
              </a:lnSpc>
              <a:buFontTx/>
              <a:buNone/>
            </a:pPr>
            <a:r>
              <a:rPr lang="en-US" altLang="en-US" sz="1600" smtClean="0">
                <a:cs typeface="Times New Roman" panose="02020603050405020304" pitchFamily="18" charset="0"/>
              </a:rPr>
              <a:t> </a:t>
            </a:r>
          </a:p>
          <a:p>
            <a:pPr marL="0" indent="0" eaLnBrk="1" hangingPunct="1">
              <a:lnSpc>
                <a:spcPct val="90000"/>
              </a:lnSpc>
              <a:buFontTx/>
              <a:buNone/>
            </a:pPr>
            <a:r>
              <a:rPr lang="en-US" altLang="en-US" sz="1600" b="1" smtClean="0">
                <a:cs typeface="Times New Roman" panose="02020603050405020304" pitchFamily="18" charset="0"/>
              </a:rPr>
              <a:t>Sender Authentication:</a:t>
            </a:r>
            <a:endParaRPr lang="en-US" altLang="en-US" sz="1600" smtClean="0">
              <a:cs typeface="Times New Roman" panose="02020603050405020304" pitchFamily="18" charset="0"/>
            </a:endParaRPr>
          </a:p>
          <a:p>
            <a:pPr marL="0" indent="0" eaLnBrk="1" hangingPunct="1">
              <a:lnSpc>
                <a:spcPct val="90000"/>
              </a:lnSpc>
              <a:buFontTx/>
              <a:buNone/>
            </a:pPr>
            <a:r>
              <a:rPr lang="en-US" altLang="en-US" sz="1600" smtClean="0">
                <a:cs typeface="Times New Roman" panose="02020603050405020304" pitchFamily="18" charset="0"/>
              </a:rPr>
              <a:t>In a public key system, how does the receiver know who sent a message (since the receiver's encryption key is public)?</a:t>
            </a:r>
          </a:p>
          <a:p>
            <a:pPr marL="0" indent="0" eaLnBrk="1" hangingPunct="1">
              <a:lnSpc>
                <a:spcPct val="90000"/>
              </a:lnSpc>
              <a:buFontTx/>
              <a:buNone/>
            </a:pPr>
            <a:r>
              <a:rPr lang="en-US" altLang="en-US" sz="1600" smtClean="0">
                <a:cs typeface="Times New Roman" panose="02020603050405020304" pitchFamily="18" charset="0"/>
              </a:rPr>
              <a:t> </a:t>
            </a:r>
          </a:p>
          <a:p>
            <a:pPr marL="0" indent="0" eaLnBrk="1" hangingPunct="1">
              <a:lnSpc>
                <a:spcPct val="90000"/>
              </a:lnSpc>
              <a:buFontTx/>
              <a:buNone/>
            </a:pPr>
            <a:r>
              <a:rPr lang="en-US" altLang="en-US" sz="1600" smtClean="0">
                <a:cs typeface="Times New Roman" panose="02020603050405020304" pitchFamily="18" charset="0"/>
              </a:rPr>
              <a:t>Suppose </a:t>
            </a:r>
            <a:r>
              <a:rPr lang="en-US" altLang="en-US" sz="1600" b="1" smtClean="0">
                <a:cs typeface="Times New Roman" panose="02020603050405020304" pitchFamily="18" charset="0"/>
              </a:rPr>
              <a:t>A</a:t>
            </a:r>
            <a:r>
              <a:rPr lang="en-US" altLang="en-US" sz="1600" smtClean="0">
                <a:cs typeface="Times New Roman" panose="02020603050405020304" pitchFamily="18" charset="0"/>
              </a:rPr>
              <a:t> sends message </a:t>
            </a:r>
            <a:r>
              <a:rPr lang="en-US" altLang="en-US" sz="1600" b="1" smtClean="0">
                <a:cs typeface="Times New Roman" panose="02020603050405020304" pitchFamily="18" charset="0"/>
              </a:rPr>
              <a:t>M</a:t>
            </a:r>
            <a:r>
              <a:rPr lang="en-US" altLang="en-US" sz="1600" smtClean="0">
                <a:cs typeface="Times New Roman" panose="02020603050405020304" pitchFamily="18" charset="0"/>
              </a:rPr>
              <a:t> to </a:t>
            </a:r>
            <a:r>
              <a:rPr lang="en-US" altLang="en-US" sz="1600" b="1" smtClean="0">
                <a:cs typeface="Times New Roman" panose="02020603050405020304" pitchFamily="18" charset="0"/>
              </a:rPr>
              <a:t>B</a:t>
            </a:r>
            <a:r>
              <a:rPr lang="en-US" altLang="en-US" sz="1600" smtClean="0">
                <a:cs typeface="Times New Roman" panose="02020603050405020304" pitchFamily="18" charset="0"/>
              </a:rPr>
              <a:t>:</a:t>
            </a:r>
          </a:p>
          <a:p>
            <a:pPr marL="0" indent="0" eaLnBrk="1" hangingPunct="1">
              <a:lnSpc>
                <a:spcPct val="90000"/>
              </a:lnSpc>
              <a:buFontTx/>
              <a:buNone/>
            </a:pPr>
            <a:r>
              <a:rPr lang="en-US" altLang="en-US" sz="1600" smtClean="0">
                <a:cs typeface="Times New Roman" panose="02020603050405020304" pitchFamily="18" charset="0"/>
              </a:rPr>
              <a:t> </a:t>
            </a:r>
          </a:p>
          <a:p>
            <a:pPr marL="803275" lvl="1" indent="-407988" eaLnBrk="1" hangingPunct="1">
              <a:lnSpc>
                <a:spcPct val="90000"/>
              </a:lnSpc>
              <a:buFontTx/>
              <a:buAutoNum type="alphaLcParenR"/>
            </a:pPr>
            <a:r>
              <a:rPr lang="en-US" altLang="en-US" sz="1600" b="1" smtClean="0">
                <a:cs typeface="Times New Roman" panose="02020603050405020304" pitchFamily="18" charset="0"/>
              </a:rPr>
              <a:t>A</a:t>
            </a:r>
            <a:r>
              <a:rPr lang="en-US" altLang="en-US" sz="1600" smtClean="0">
                <a:cs typeface="Times New Roman" panose="02020603050405020304" pitchFamily="18" charset="0"/>
              </a:rPr>
              <a:t>    DECRYPTS   </a:t>
            </a:r>
            <a:r>
              <a:rPr lang="en-US" altLang="en-US" sz="1600" b="1" smtClean="0">
                <a:cs typeface="Times New Roman" panose="02020603050405020304" pitchFamily="18" charset="0"/>
              </a:rPr>
              <a:t>M</a:t>
            </a:r>
            <a:r>
              <a:rPr lang="en-US" altLang="en-US" sz="1600" smtClean="0">
                <a:cs typeface="Times New Roman" panose="02020603050405020304" pitchFamily="18" charset="0"/>
              </a:rPr>
              <a:t>   using </a:t>
            </a:r>
            <a:r>
              <a:rPr lang="en-US" altLang="en-US" sz="1600" b="1" smtClean="0">
                <a:cs typeface="Times New Roman" panose="02020603050405020304" pitchFamily="18" charset="0"/>
              </a:rPr>
              <a:t>A's</a:t>
            </a:r>
            <a:r>
              <a:rPr lang="en-US" altLang="en-US" sz="1600" smtClean="0">
                <a:cs typeface="Times New Roman" panose="02020603050405020304" pitchFamily="18" charset="0"/>
              </a:rPr>
              <a:t>    </a:t>
            </a:r>
            <a:r>
              <a:rPr lang="en-US" altLang="en-US" sz="1600" b="1" smtClean="0">
                <a:cs typeface="Times New Roman" panose="02020603050405020304" pitchFamily="18" charset="0"/>
              </a:rPr>
              <a:t>Kd(A )</a:t>
            </a:r>
            <a:r>
              <a:rPr lang="en-US" altLang="en-US" sz="1600" smtClean="0">
                <a:cs typeface="Times New Roman" panose="02020603050405020304" pitchFamily="18" charset="0"/>
              </a:rPr>
              <a:t> .</a:t>
            </a:r>
          </a:p>
          <a:p>
            <a:pPr marL="803275" lvl="1" indent="-407988" eaLnBrk="1" hangingPunct="1">
              <a:lnSpc>
                <a:spcPct val="90000"/>
              </a:lnSpc>
              <a:buFontTx/>
              <a:buAutoNum type="alphaLcParenR"/>
            </a:pPr>
            <a:r>
              <a:rPr lang="en-US" altLang="en-US" sz="1600" b="1" smtClean="0">
                <a:cs typeface="Times New Roman" panose="02020603050405020304" pitchFamily="18" charset="0"/>
              </a:rPr>
              <a:t>A</a:t>
            </a:r>
            <a:r>
              <a:rPr lang="en-US" altLang="en-US" sz="1600" smtClean="0">
                <a:cs typeface="Times New Roman" panose="02020603050405020304" pitchFamily="18" charset="0"/>
              </a:rPr>
              <a:t>    attaches its identification to the message.</a:t>
            </a:r>
          </a:p>
          <a:p>
            <a:pPr marL="803275" lvl="1" indent="-407988" eaLnBrk="1" hangingPunct="1">
              <a:lnSpc>
                <a:spcPct val="90000"/>
              </a:lnSpc>
              <a:buFontTx/>
              <a:buAutoNum type="alphaLcParenR"/>
            </a:pPr>
            <a:r>
              <a:rPr lang="en-US" altLang="en-US" sz="1600" b="1" smtClean="0">
                <a:cs typeface="Times New Roman" panose="02020603050405020304" pitchFamily="18" charset="0"/>
              </a:rPr>
              <a:t>A</a:t>
            </a:r>
            <a:r>
              <a:rPr lang="en-US" altLang="en-US" sz="1600" smtClean="0">
                <a:cs typeface="Times New Roman" panose="02020603050405020304" pitchFamily="18" charset="0"/>
              </a:rPr>
              <a:t>    ENCRYPTS the entire message using </a:t>
            </a:r>
            <a:r>
              <a:rPr lang="en-US" altLang="en-US" sz="1600" b="1" smtClean="0">
                <a:cs typeface="Times New Roman" panose="02020603050405020304" pitchFamily="18" charset="0"/>
              </a:rPr>
              <a:t>B's</a:t>
            </a:r>
            <a:r>
              <a:rPr lang="en-US" altLang="en-US" sz="1600" smtClean="0">
                <a:cs typeface="Times New Roman" panose="02020603050405020304" pitchFamily="18" charset="0"/>
              </a:rPr>
              <a:t> encryption, </a:t>
            </a:r>
            <a:r>
              <a:rPr lang="en-US" altLang="en-US" sz="1600" b="1" smtClean="0">
                <a:cs typeface="Times New Roman" panose="02020603050405020304" pitchFamily="18" charset="0"/>
              </a:rPr>
              <a:t>Ke(B)</a:t>
            </a:r>
            <a:r>
              <a:rPr lang="en-US" altLang="en-US" sz="1600" smtClean="0">
                <a:cs typeface="Times New Roman" panose="02020603050405020304" pitchFamily="18" charset="0"/>
              </a:rPr>
              <a:t>  </a:t>
            </a:r>
          </a:p>
          <a:p>
            <a:pPr marL="1790700" lvl="2" indent="-457200" eaLnBrk="1" hangingPunct="1">
              <a:lnSpc>
                <a:spcPct val="90000"/>
              </a:lnSpc>
              <a:buFontTx/>
              <a:buNone/>
            </a:pPr>
            <a:r>
              <a:rPr lang="en-US" altLang="en-US" sz="1600" b="1" smtClean="0">
                <a:solidFill>
                  <a:schemeClr val="accent2"/>
                </a:solidFill>
                <a:cs typeface="Times New Roman" panose="02020603050405020304" pitchFamily="18" charset="0"/>
              </a:rPr>
              <a:t>C    =   E (  ( A, D( M, Kd(A)  ) ), Ke(B)   )</a:t>
            </a:r>
            <a:endParaRPr lang="en-US" altLang="en-US" sz="1600" smtClean="0">
              <a:solidFill>
                <a:schemeClr val="accent2"/>
              </a:solidFill>
              <a:cs typeface="Times New Roman" panose="02020603050405020304" pitchFamily="18" charset="0"/>
            </a:endParaRPr>
          </a:p>
          <a:p>
            <a:pPr marL="1790700" lvl="2" indent="-457200" eaLnBrk="1" hangingPunct="1">
              <a:lnSpc>
                <a:spcPct val="90000"/>
              </a:lnSpc>
              <a:buFontTx/>
              <a:buNone/>
            </a:pPr>
            <a:endParaRPr lang="en-US" altLang="en-US" sz="1600" smtClean="0">
              <a:cs typeface="Times New Roman" panose="02020603050405020304" pitchFamily="18" charset="0"/>
            </a:endParaRPr>
          </a:p>
          <a:p>
            <a:pPr marL="803275" lvl="1" indent="-407988" eaLnBrk="1" hangingPunct="1">
              <a:lnSpc>
                <a:spcPct val="90000"/>
              </a:lnSpc>
              <a:buFontTx/>
              <a:buAutoNum type="alphaLcParenR" startAt="4"/>
            </a:pPr>
            <a:r>
              <a:rPr lang="en-US" altLang="en-US" sz="1600" b="1" smtClean="0">
                <a:cs typeface="Times New Roman" panose="02020603050405020304" pitchFamily="18" charset="0"/>
              </a:rPr>
              <a:t>B</a:t>
            </a:r>
            <a:r>
              <a:rPr lang="en-US" altLang="en-US" sz="1600" smtClean="0">
                <a:cs typeface="Times New Roman" panose="02020603050405020304" pitchFamily="18" charset="0"/>
              </a:rPr>
              <a:t> decrypts using its private key </a:t>
            </a:r>
            <a:r>
              <a:rPr lang="en-US" altLang="en-US" sz="1600" b="1" smtClean="0">
                <a:cs typeface="Times New Roman" panose="02020603050405020304" pitchFamily="18" charset="0"/>
              </a:rPr>
              <a:t>Kd(A)</a:t>
            </a:r>
            <a:r>
              <a:rPr lang="en-US" altLang="en-US" sz="1600" smtClean="0">
                <a:cs typeface="Times New Roman" panose="02020603050405020304" pitchFamily="18" charset="0"/>
              </a:rPr>
              <a:t> to produce the pair </a:t>
            </a:r>
            <a:r>
              <a:rPr lang="en-US" altLang="en-US" sz="1600" b="1" smtClean="0">
                <a:cs typeface="Times New Roman" panose="02020603050405020304" pitchFamily="18" charset="0"/>
              </a:rPr>
              <a:t>A,   D( M, Kd(A)  ). </a:t>
            </a:r>
            <a:endParaRPr lang="en-US" altLang="en-US" sz="1600" smtClean="0">
              <a:cs typeface="Times New Roman" panose="02020603050405020304" pitchFamily="18" charset="0"/>
            </a:endParaRPr>
          </a:p>
          <a:p>
            <a:pPr marL="803275" lvl="1" indent="-407988" eaLnBrk="1" hangingPunct="1">
              <a:lnSpc>
                <a:spcPct val="90000"/>
              </a:lnSpc>
              <a:buFontTx/>
              <a:buAutoNum type="alphaLcParenR" startAt="4"/>
            </a:pPr>
            <a:r>
              <a:rPr lang="en-US" altLang="en-US" sz="1600" smtClean="0">
                <a:cs typeface="Times New Roman" panose="02020603050405020304" pitchFamily="18" charset="0"/>
              </a:rPr>
              <a:t>Since the proclaimed sender is </a:t>
            </a:r>
            <a:r>
              <a:rPr lang="en-US" altLang="en-US" sz="1600" b="1" smtClean="0">
                <a:cs typeface="Times New Roman" panose="02020603050405020304" pitchFamily="18" charset="0"/>
              </a:rPr>
              <a:t>A</a:t>
            </a:r>
            <a:r>
              <a:rPr lang="en-US" altLang="en-US" sz="1600" smtClean="0">
                <a:cs typeface="Times New Roman" panose="02020603050405020304" pitchFamily="18" charset="0"/>
              </a:rPr>
              <a:t>,   </a:t>
            </a:r>
            <a:r>
              <a:rPr lang="en-US" altLang="en-US" sz="1600" b="1" smtClean="0">
                <a:cs typeface="Times New Roman" panose="02020603050405020304" pitchFamily="18" charset="0"/>
              </a:rPr>
              <a:t>B</a:t>
            </a:r>
            <a:r>
              <a:rPr lang="en-US" altLang="en-US" sz="1600" smtClean="0">
                <a:cs typeface="Times New Roman" panose="02020603050405020304" pitchFamily="18" charset="0"/>
              </a:rPr>
              <a:t> knows to use the public encryption key </a:t>
            </a:r>
            <a:r>
              <a:rPr lang="en-US" altLang="en-US" sz="1600" b="1" smtClean="0">
                <a:cs typeface="Times New Roman" panose="02020603050405020304" pitchFamily="18" charset="0"/>
              </a:rPr>
              <a:t>Ke(A)</a:t>
            </a:r>
            <a:r>
              <a:rPr lang="en-US" altLang="en-US" sz="1600" smtClean="0">
                <a:cs typeface="Times New Roman" panose="02020603050405020304" pitchFamily="18" charset="0"/>
              </a:rPr>
              <a:t>.</a:t>
            </a:r>
          </a:p>
          <a:p>
            <a:pPr marL="0" indent="0" eaLnBrk="1" hangingPunct="1">
              <a:lnSpc>
                <a:spcPct val="90000"/>
              </a:lnSpc>
              <a:buFontTx/>
              <a:buNone/>
            </a:pPr>
            <a:r>
              <a:rPr lang="en-US" altLang="en-US" sz="1600" smtClean="0">
                <a:cs typeface="Times New Roman" panose="02020603050405020304" pitchFamily="18" charset="0"/>
              </a:rPr>
              <a:t> </a:t>
            </a:r>
          </a:p>
          <a:p>
            <a:pPr marL="0" indent="0" eaLnBrk="1" hangingPunct="1">
              <a:lnSpc>
                <a:spcPct val="90000"/>
              </a:lnSpc>
              <a:buFontTx/>
              <a:buNone/>
            </a:pPr>
            <a:r>
              <a:rPr lang="en-US" altLang="en-US" sz="1600" b="1" smtClean="0">
                <a:cs typeface="Times New Roman" panose="02020603050405020304" pitchFamily="18" charset="0"/>
              </a:rPr>
              <a:t>Capture/Replay</a:t>
            </a:r>
            <a:endParaRPr lang="en-US" altLang="en-US" sz="1600" smtClean="0">
              <a:cs typeface="Times New Roman" panose="02020603050405020304" pitchFamily="18" charset="0"/>
            </a:endParaRPr>
          </a:p>
          <a:p>
            <a:pPr marL="0" indent="0" eaLnBrk="1" hangingPunct="1">
              <a:lnSpc>
                <a:spcPct val="90000"/>
              </a:lnSpc>
              <a:buFontTx/>
              <a:buNone/>
            </a:pPr>
            <a:r>
              <a:rPr lang="en-US" altLang="en-US" sz="1600" smtClean="0">
                <a:cs typeface="Times New Roman" panose="02020603050405020304" pitchFamily="18" charset="0"/>
              </a:rPr>
              <a:t>In this case, a third party could capture  /  replay a message. </a:t>
            </a:r>
          </a:p>
          <a:p>
            <a:pPr marL="0" indent="0" eaLnBrk="1" hangingPunct="1">
              <a:lnSpc>
                <a:spcPct val="90000"/>
              </a:lnSpc>
              <a:buFontTx/>
              <a:buNone/>
            </a:pPr>
            <a:r>
              <a:rPr lang="en-US" altLang="en-US" sz="1600" smtClean="0">
                <a:cs typeface="Times New Roman" panose="02020603050405020304" pitchFamily="18" charset="0"/>
              </a:rPr>
              <a:t>The solution is to use a rapidly changing value such as time or a sequence number as part of the message.</a:t>
            </a:r>
            <a:endParaRPr lang="en-US" altLang="en-US" sz="1600" smtClean="0"/>
          </a:p>
        </p:txBody>
      </p:sp>
      <p:sp>
        <p:nvSpPr>
          <p:cNvPr id="25605" name="Rectangle 3"/>
          <p:cNvSpPr>
            <a:spLocks noGrp="1" noChangeArrowheads="1"/>
          </p:cNvSpPr>
          <p:nvPr>
            <p:ph type="title"/>
          </p:nvPr>
        </p:nvSpPr>
        <p:spPr>
          <a:xfrm>
            <a:off x="685800" y="304800"/>
            <a:ext cx="3505200" cy="609600"/>
          </a:xfrm>
          <a:noFill/>
        </p:spPr>
        <p:txBody>
          <a:bodyPr/>
          <a:lstStyle/>
          <a:p>
            <a:pPr eaLnBrk="1" hangingPunct="1"/>
            <a:r>
              <a:rPr lang="en-US" altLang="en-US" sz="3600" b="1" smtClean="0"/>
              <a:t>SECURITY</a:t>
            </a:r>
          </a:p>
        </p:txBody>
      </p:sp>
      <p:sp>
        <p:nvSpPr>
          <p:cNvPr id="25606" name="Text Box 4"/>
          <p:cNvSpPr txBox="1">
            <a:spLocks noChangeArrowheads="1"/>
          </p:cNvSpPr>
          <p:nvPr/>
        </p:nvSpPr>
        <p:spPr bwMode="auto">
          <a:xfrm>
            <a:off x="4953000" y="228600"/>
            <a:ext cx="4030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a:solidFill>
                  <a:srgbClr val="FF3300"/>
                </a:solidFill>
              </a:rPr>
              <a:t>Public Key Cryptosystems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15: Security</a:t>
            </a:r>
          </a:p>
        </p:txBody>
      </p:sp>
      <p:sp>
        <p:nvSpPr>
          <p:cNvPr id="266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011841C2-C712-4C99-BDC3-48948971A565}" type="slidenum">
              <a:rPr lang="en-US" altLang="en-US" sz="1600"/>
              <a:pPr eaLnBrk="1" hangingPunct="1">
                <a:spcBef>
                  <a:spcPct val="0"/>
                </a:spcBef>
                <a:buFontTx/>
                <a:buNone/>
              </a:pPr>
              <a:t>25</a:t>
            </a:fld>
            <a:endParaRPr lang="en-US" altLang="en-US" sz="1600"/>
          </a:p>
        </p:txBody>
      </p:sp>
      <p:sp>
        <p:nvSpPr>
          <p:cNvPr id="26628" name="Rectangle 2"/>
          <p:cNvSpPr>
            <a:spLocks noGrp="1" noChangeArrowheads="1"/>
          </p:cNvSpPr>
          <p:nvPr>
            <p:ph type="body" idx="1"/>
          </p:nvPr>
        </p:nvSpPr>
        <p:spPr>
          <a:xfrm>
            <a:off x="152400" y="914400"/>
            <a:ext cx="3810000" cy="1371600"/>
          </a:xfrm>
        </p:spPr>
        <p:txBody>
          <a:bodyPr/>
          <a:lstStyle/>
          <a:p>
            <a:pPr marL="0" indent="0" eaLnBrk="1" hangingPunct="1">
              <a:buFontTx/>
              <a:buNone/>
            </a:pPr>
            <a:r>
              <a:rPr lang="en-US" altLang="en-US" sz="2400" smtClean="0">
                <a:solidFill>
                  <a:schemeClr val="accent2"/>
                </a:solidFill>
              </a:rPr>
              <a:t>Man-in-the-middle Attack on Asymmetric Cryptography</a:t>
            </a:r>
            <a:r>
              <a:rPr lang="en-US" altLang="en-US" sz="2400" smtClean="0">
                <a:solidFill>
                  <a:schemeClr val="accent2"/>
                </a:solidFill>
                <a:cs typeface="Times New Roman" panose="02020603050405020304" pitchFamily="18" charset="0"/>
              </a:rPr>
              <a:t>  </a:t>
            </a:r>
          </a:p>
        </p:txBody>
      </p:sp>
      <p:sp>
        <p:nvSpPr>
          <p:cNvPr id="26629" name="Rectangle 3"/>
          <p:cNvSpPr>
            <a:spLocks noGrp="1" noChangeArrowheads="1"/>
          </p:cNvSpPr>
          <p:nvPr>
            <p:ph type="title"/>
          </p:nvPr>
        </p:nvSpPr>
        <p:spPr>
          <a:xfrm>
            <a:off x="685800" y="304800"/>
            <a:ext cx="3505200" cy="609600"/>
          </a:xfrm>
          <a:noFill/>
        </p:spPr>
        <p:txBody>
          <a:bodyPr/>
          <a:lstStyle/>
          <a:p>
            <a:pPr eaLnBrk="1" hangingPunct="1"/>
            <a:r>
              <a:rPr lang="en-US" altLang="en-US" sz="3600" b="1" smtClean="0"/>
              <a:t>SECURITY</a:t>
            </a:r>
          </a:p>
        </p:txBody>
      </p:sp>
      <p:sp>
        <p:nvSpPr>
          <p:cNvPr id="26630" name="Text Box 4"/>
          <p:cNvSpPr txBox="1">
            <a:spLocks noChangeArrowheads="1"/>
          </p:cNvSpPr>
          <p:nvPr/>
        </p:nvSpPr>
        <p:spPr bwMode="auto">
          <a:xfrm>
            <a:off x="4953000" y="228600"/>
            <a:ext cx="4030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a:solidFill>
                  <a:srgbClr val="FF3300"/>
                </a:solidFill>
              </a:rPr>
              <a:t>Public Key Cryptosystems</a:t>
            </a:r>
          </a:p>
        </p:txBody>
      </p:sp>
      <p:pic>
        <p:nvPicPr>
          <p:cNvPr id="26631" name="Picture 5"/>
          <p:cNvPicPr>
            <a:picLocks noChangeAspect="1" noChangeArrowheads="1"/>
          </p:cNvPicPr>
          <p:nvPr/>
        </p:nvPicPr>
        <p:blipFill>
          <a:blip r:embed="rId3">
            <a:extLst>
              <a:ext uri="{28A0092B-C50C-407E-A947-70E740481C1C}">
                <a14:useLocalDpi xmlns:a14="http://schemas.microsoft.com/office/drawing/2010/main" val="0"/>
              </a:ext>
            </a:extLst>
          </a:blip>
          <a:srcRect l="19597" t="839" r="19792" b="549"/>
          <a:stretch>
            <a:fillRect/>
          </a:stretch>
        </p:blipFill>
        <p:spPr bwMode="auto">
          <a:xfrm>
            <a:off x="4267200" y="609600"/>
            <a:ext cx="4629150" cy="56483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26632" name="TextBox 8"/>
          <p:cNvSpPr txBox="1">
            <a:spLocks noChangeArrowheads="1"/>
          </p:cNvSpPr>
          <p:nvPr/>
        </p:nvSpPr>
        <p:spPr bwMode="auto">
          <a:xfrm>
            <a:off x="4495800" y="1524000"/>
            <a:ext cx="844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a:t>Sender</a:t>
            </a:r>
          </a:p>
        </p:txBody>
      </p:sp>
      <p:sp>
        <p:nvSpPr>
          <p:cNvPr id="26633" name="TextBox 9"/>
          <p:cNvSpPr txBox="1">
            <a:spLocks noChangeArrowheads="1"/>
          </p:cNvSpPr>
          <p:nvPr/>
        </p:nvSpPr>
        <p:spPr bwMode="auto">
          <a:xfrm>
            <a:off x="4343400" y="4876800"/>
            <a:ext cx="9921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a:t>Receiver</a:t>
            </a:r>
          </a:p>
        </p:txBody>
      </p:sp>
      <p:sp>
        <p:nvSpPr>
          <p:cNvPr id="11" name="TextBox 10"/>
          <p:cNvSpPr txBox="1"/>
          <p:nvPr/>
        </p:nvSpPr>
        <p:spPr>
          <a:xfrm>
            <a:off x="0" y="2209800"/>
            <a:ext cx="4191000" cy="3292475"/>
          </a:xfrm>
          <a:prstGeom prst="rect">
            <a:avLst/>
          </a:prstGeom>
          <a:noFill/>
        </p:spPr>
        <p:txBody>
          <a:bodyPr>
            <a:spAutoFit/>
          </a:bodyPr>
          <a:lstStyle/>
          <a:p>
            <a:pPr>
              <a:defRPr/>
            </a:pPr>
            <a:r>
              <a:rPr lang="en-US" dirty="0">
                <a:latin typeface="Arial" charset="0"/>
              </a:rPr>
              <a:t>Here are the attack steps for this scenario:</a:t>
            </a:r>
          </a:p>
          <a:p>
            <a:pPr marL="342900" indent="-342900">
              <a:buFontTx/>
              <a:buAutoNum type="arabicPeriod"/>
              <a:defRPr/>
            </a:pPr>
            <a:r>
              <a:rPr lang="en-US" dirty="0">
                <a:latin typeface="Arial" charset="0"/>
              </a:rPr>
              <a:t>Sender wishes to send a message to Receiver.</a:t>
            </a:r>
          </a:p>
          <a:p>
            <a:pPr marL="342900" indent="-342900">
              <a:buFontTx/>
              <a:buAutoNum type="arabicPeriod"/>
              <a:defRPr/>
            </a:pPr>
            <a:r>
              <a:rPr lang="en-US" dirty="0">
                <a:latin typeface="Arial" charset="0"/>
              </a:rPr>
              <a:t>S asks R for its encryption key.</a:t>
            </a:r>
          </a:p>
          <a:p>
            <a:pPr marL="342900" indent="-342900">
              <a:buFontTx/>
              <a:buAutoNum type="arabicPeriod"/>
              <a:defRPr/>
            </a:pPr>
            <a:r>
              <a:rPr lang="en-US" dirty="0">
                <a:latin typeface="Arial" charset="0"/>
              </a:rPr>
              <a:t>When R returns key, that key is intercepted by the attacker who substitutes her key.</a:t>
            </a:r>
          </a:p>
          <a:p>
            <a:pPr marL="342900" indent="-342900">
              <a:buFontTx/>
              <a:buAutoNum type="arabicPeriod"/>
              <a:defRPr/>
            </a:pPr>
            <a:r>
              <a:rPr lang="en-US" dirty="0">
                <a:latin typeface="Arial" charset="0"/>
              </a:rPr>
              <a:t>Sender encrypts message using this bogus key and returns it.</a:t>
            </a:r>
          </a:p>
          <a:p>
            <a:pPr marL="342900" indent="-342900">
              <a:buFontTx/>
              <a:buAutoNum type="arabicPeriod"/>
              <a:defRPr/>
            </a:pPr>
            <a:r>
              <a:rPr lang="en-US" dirty="0">
                <a:latin typeface="Arial" charset="0"/>
              </a:rPr>
              <a:t>Since the attacker is the owner of this bogus key, the attacker can read the message.</a:t>
            </a:r>
          </a:p>
          <a:p>
            <a:pPr marL="342900" indent="-342900">
              <a:buFontTx/>
              <a:buAutoNum type="arabicPeriod"/>
              <a:defRPr/>
            </a:pPr>
            <a:endParaRPr lang="en-US" dirty="0">
              <a:latin typeface="Arial"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15: Security</a:t>
            </a:r>
          </a:p>
        </p:txBody>
      </p:sp>
      <p:sp>
        <p:nvSpPr>
          <p:cNvPr id="266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011841C2-C712-4C99-BDC3-48948971A565}" type="slidenum">
              <a:rPr lang="en-US" altLang="en-US" sz="1600"/>
              <a:pPr eaLnBrk="1" hangingPunct="1">
                <a:spcBef>
                  <a:spcPct val="0"/>
                </a:spcBef>
                <a:buFontTx/>
                <a:buNone/>
              </a:pPr>
              <a:t>26</a:t>
            </a:fld>
            <a:endParaRPr lang="en-US" altLang="en-US" sz="1600"/>
          </a:p>
        </p:txBody>
      </p:sp>
      <p:sp>
        <p:nvSpPr>
          <p:cNvPr id="26628" name="Rectangle 2"/>
          <p:cNvSpPr>
            <a:spLocks noGrp="1" noChangeArrowheads="1"/>
          </p:cNvSpPr>
          <p:nvPr>
            <p:ph type="body" idx="1"/>
          </p:nvPr>
        </p:nvSpPr>
        <p:spPr>
          <a:xfrm>
            <a:off x="152400" y="914400"/>
            <a:ext cx="3810000" cy="549275"/>
          </a:xfrm>
        </p:spPr>
        <p:txBody>
          <a:bodyPr/>
          <a:lstStyle/>
          <a:p>
            <a:pPr marL="0" indent="0" eaLnBrk="1" hangingPunct="1">
              <a:buFontTx/>
              <a:buNone/>
            </a:pPr>
            <a:r>
              <a:rPr lang="en-US" altLang="en-US" sz="2400" dirty="0" smtClean="0">
                <a:solidFill>
                  <a:schemeClr val="accent2"/>
                </a:solidFill>
              </a:rPr>
              <a:t>Quantum Key Distribution</a:t>
            </a:r>
            <a:endParaRPr lang="en-US" altLang="en-US" sz="2400" dirty="0" smtClean="0">
              <a:solidFill>
                <a:schemeClr val="accent2"/>
              </a:solidFill>
              <a:cs typeface="Times New Roman" panose="02020603050405020304" pitchFamily="18" charset="0"/>
            </a:endParaRPr>
          </a:p>
        </p:txBody>
      </p:sp>
      <p:sp>
        <p:nvSpPr>
          <p:cNvPr id="26629" name="Rectangle 3"/>
          <p:cNvSpPr>
            <a:spLocks noGrp="1" noChangeArrowheads="1"/>
          </p:cNvSpPr>
          <p:nvPr>
            <p:ph type="title"/>
          </p:nvPr>
        </p:nvSpPr>
        <p:spPr>
          <a:xfrm>
            <a:off x="685800" y="304800"/>
            <a:ext cx="3505200" cy="609600"/>
          </a:xfrm>
          <a:noFill/>
        </p:spPr>
        <p:txBody>
          <a:bodyPr/>
          <a:lstStyle/>
          <a:p>
            <a:pPr eaLnBrk="1" hangingPunct="1"/>
            <a:r>
              <a:rPr lang="en-US" altLang="en-US" sz="3600" b="1" smtClean="0"/>
              <a:t>SECURITY</a:t>
            </a:r>
          </a:p>
        </p:txBody>
      </p:sp>
      <p:sp>
        <p:nvSpPr>
          <p:cNvPr id="26630" name="Text Box 4"/>
          <p:cNvSpPr txBox="1">
            <a:spLocks noChangeArrowheads="1"/>
          </p:cNvSpPr>
          <p:nvPr/>
        </p:nvSpPr>
        <p:spPr bwMode="auto">
          <a:xfrm>
            <a:off x="4953000" y="228600"/>
            <a:ext cx="41745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dirty="0" smtClean="0">
                <a:solidFill>
                  <a:srgbClr val="FF3300"/>
                </a:solidFill>
              </a:rPr>
              <a:t>Private </a:t>
            </a:r>
            <a:r>
              <a:rPr lang="en-US" altLang="en-US" sz="2400" b="1" dirty="0">
                <a:solidFill>
                  <a:srgbClr val="FF3300"/>
                </a:solidFill>
              </a:rPr>
              <a:t>Key Cryptosystems</a:t>
            </a:r>
          </a:p>
        </p:txBody>
      </p:sp>
      <p:sp>
        <p:nvSpPr>
          <p:cNvPr id="2" name="TextBox 1"/>
          <p:cNvSpPr txBox="1"/>
          <p:nvPr/>
        </p:nvSpPr>
        <p:spPr>
          <a:xfrm>
            <a:off x="252130" y="1620340"/>
            <a:ext cx="8510870" cy="3970318"/>
          </a:xfrm>
          <a:prstGeom prst="rect">
            <a:avLst/>
          </a:prstGeom>
          <a:noFill/>
        </p:spPr>
        <p:txBody>
          <a:bodyPr wrap="square" rtlCol="0">
            <a:spAutoFit/>
          </a:bodyPr>
          <a:lstStyle/>
          <a:p>
            <a:r>
              <a:rPr lang="en-US" sz="1800" dirty="0" smtClean="0"/>
              <a:t>A</a:t>
            </a:r>
            <a:r>
              <a:rPr lang="en-US" sz="1800" dirty="0"/>
              <a:t> secure communication method which implements a cryptographic protocol involving components of quantum mechanics. </a:t>
            </a:r>
            <a:endParaRPr lang="en-US" sz="1800" dirty="0" smtClean="0"/>
          </a:p>
          <a:p>
            <a:endParaRPr lang="en-US" sz="1800" dirty="0" smtClean="0"/>
          </a:p>
          <a:p>
            <a:r>
              <a:rPr lang="en-US" sz="1800" dirty="0" smtClean="0"/>
              <a:t>It </a:t>
            </a:r>
            <a:r>
              <a:rPr lang="en-US" sz="1800" dirty="0"/>
              <a:t>enables two parties to produce a shared random secret key known only to them, which can then be used to encrypt and decrypt messages. </a:t>
            </a:r>
            <a:endParaRPr lang="en-US" sz="1800" dirty="0" smtClean="0"/>
          </a:p>
          <a:p>
            <a:endParaRPr lang="en-US" sz="1800" dirty="0" smtClean="0"/>
          </a:p>
          <a:p>
            <a:r>
              <a:rPr lang="en-US" sz="1800" dirty="0" smtClean="0"/>
              <a:t>Heisenberg’s Uncertainty Principle says that it’s impossible to know both the orientation of a polarized photon and its position.</a:t>
            </a:r>
          </a:p>
          <a:p>
            <a:endParaRPr lang="en-US" sz="1800" dirty="0" smtClean="0"/>
          </a:p>
          <a:p>
            <a:r>
              <a:rPr lang="en-US" sz="1800" dirty="0"/>
              <a:t>The sender (traditionally referred to as Alice) and the receiver (Bob) are connected by a quantum communication channel which allows quantum states to be transmitted</a:t>
            </a:r>
            <a:r>
              <a:rPr lang="en-US" sz="1800" dirty="0" smtClean="0"/>
              <a:t>.  </a:t>
            </a:r>
          </a:p>
          <a:p>
            <a:r>
              <a:rPr lang="en-US" sz="1800" dirty="0" smtClean="0"/>
              <a:t> </a:t>
            </a:r>
          </a:p>
          <a:p>
            <a:r>
              <a:rPr lang="en-US" sz="1800" dirty="0" smtClean="0"/>
              <a:t>For photons </a:t>
            </a:r>
            <a:r>
              <a:rPr lang="en-US" sz="1800" dirty="0"/>
              <a:t>this channel is generally either an optical </a:t>
            </a:r>
            <a:r>
              <a:rPr lang="en-US" sz="1800" dirty="0" err="1"/>
              <a:t>fibre</a:t>
            </a:r>
            <a:r>
              <a:rPr lang="en-US" sz="1800" dirty="0"/>
              <a:t> or simply free space. </a:t>
            </a:r>
          </a:p>
        </p:txBody>
      </p:sp>
      <p:sp>
        <p:nvSpPr>
          <p:cNvPr id="3" name="TextBox 2"/>
          <p:cNvSpPr txBox="1"/>
          <p:nvPr/>
        </p:nvSpPr>
        <p:spPr>
          <a:xfrm>
            <a:off x="259021" y="5771135"/>
            <a:ext cx="4708533" cy="338554"/>
          </a:xfrm>
          <a:prstGeom prst="rect">
            <a:avLst/>
          </a:prstGeom>
          <a:noFill/>
        </p:spPr>
        <p:txBody>
          <a:bodyPr wrap="none" rtlCol="0">
            <a:spAutoFit/>
          </a:bodyPr>
          <a:lstStyle/>
          <a:p>
            <a:r>
              <a:rPr lang="en-US" b="1" dirty="0" smtClean="0">
                <a:solidFill>
                  <a:srgbClr val="FF0000"/>
                </a:solidFill>
              </a:rPr>
              <a:t>A good reference for this material is Wikipedia</a:t>
            </a:r>
            <a:endParaRPr lang="en-US" b="1" dirty="0">
              <a:solidFill>
                <a:srgbClr val="FF0000"/>
              </a:solidFill>
            </a:endParaRPr>
          </a:p>
        </p:txBody>
      </p:sp>
    </p:spTree>
    <p:extLst>
      <p:ext uri="{BB962C8B-B14F-4D97-AF65-F5344CB8AC3E}">
        <p14:creationId xmlns:p14="http://schemas.microsoft.com/office/powerpoint/2010/main" val="31201008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15: Security</a:t>
            </a:r>
          </a:p>
        </p:txBody>
      </p:sp>
      <p:sp>
        <p:nvSpPr>
          <p:cNvPr id="266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011841C2-C712-4C99-BDC3-48948971A565}" type="slidenum">
              <a:rPr lang="en-US" altLang="en-US" sz="1600"/>
              <a:pPr eaLnBrk="1" hangingPunct="1">
                <a:spcBef>
                  <a:spcPct val="0"/>
                </a:spcBef>
                <a:buFontTx/>
                <a:buNone/>
              </a:pPr>
              <a:t>27</a:t>
            </a:fld>
            <a:endParaRPr lang="en-US" altLang="en-US" sz="1600"/>
          </a:p>
        </p:txBody>
      </p:sp>
      <p:sp>
        <p:nvSpPr>
          <p:cNvPr id="26628" name="Rectangle 2"/>
          <p:cNvSpPr>
            <a:spLocks noGrp="1" noChangeArrowheads="1"/>
          </p:cNvSpPr>
          <p:nvPr>
            <p:ph type="body" idx="1"/>
          </p:nvPr>
        </p:nvSpPr>
        <p:spPr>
          <a:xfrm>
            <a:off x="152400" y="914400"/>
            <a:ext cx="3810000" cy="549275"/>
          </a:xfrm>
        </p:spPr>
        <p:txBody>
          <a:bodyPr/>
          <a:lstStyle/>
          <a:p>
            <a:pPr marL="0" indent="0" eaLnBrk="1" hangingPunct="1">
              <a:buFontTx/>
              <a:buNone/>
            </a:pPr>
            <a:r>
              <a:rPr lang="en-US" altLang="en-US" sz="2400" dirty="0" smtClean="0">
                <a:solidFill>
                  <a:schemeClr val="accent2"/>
                </a:solidFill>
              </a:rPr>
              <a:t>Quantum Key Distribution</a:t>
            </a:r>
            <a:endParaRPr lang="en-US" altLang="en-US" sz="2400" dirty="0" smtClean="0">
              <a:solidFill>
                <a:schemeClr val="accent2"/>
              </a:solidFill>
              <a:cs typeface="Times New Roman" panose="02020603050405020304" pitchFamily="18" charset="0"/>
            </a:endParaRPr>
          </a:p>
        </p:txBody>
      </p:sp>
      <p:sp>
        <p:nvSpPr>
          <p:cNvPr id="26629" name="Rectangle 3"/>
          <p:cNvSpPr>
            <a:spLocks noGrp="1" noChangeArrowheads="1"/>
          </p:cNvSpPr>
          <p:nvPr>
            <p:ph type="title"/>
          </p:nvPr>
        </p:nvSpPr>
        <p:spPr>
          <a:xfrm>
            <a:off x="685800" y="304800"/>
            <a:ext cx="3505200" cy="609600"/>
          </a:xfrm>
          <a:noFill/>
        </p:spPr>
        <p:txBody>
          <a:bodyPr/>
          <a:lstStyle/>
          <a:p>
            <a:pPr eaLnBrk="1" hangingPunct="1"/>
            <a:r>
              <a:rPr lang="en-US" altLang="en-US" sz="3600" b="1" smtClean="0"/>
              <a:t>SECURITY</a:t>
            </a:r>
          </a:p>
        </p:txBody>
      </p:sp>
      <p:sp>
        <p:nvSpPr>
          <p:cNvPr id="26630" name="Text Box 4"/>
          <p:cNvSpPr txBox="1">
            <a:spLocks noChangeArrowheads="1"/>
          </p:cNvSpPr>
          <p:nvPr/>
        </p:nvSpPr>
        <p:spPr bwMode="auto">
          <a:xfrm>
            <a:off x="4953000" y="228600"/>
            <a:ext cx="41745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dirty="0" smtClean="0">
                <a:solidFill>
                  <a:srgbClr val="FF3300"/>
                </a:solidFill>
              </a:rPr>
              <a:t>Private </a:t>
            </a:r>
            <a:r>
              <a:rPr lang="en-US" altLang="en-US" sz="2400" b="1" dirty="0">
                <a:solidFill>
                  <a:srgbClr val="FF3300"/>
                </a:solidFill>
              </a:rPr>
              <a:t>Key Cryptosystems</a:t>
            </a:r>
          </a:p>
        </p:txBody>
      </p:sp>
      <p:sp>
        <p:nvSpPr>
          <p:cNvPr id="2" name="TextBox 1"/>
          <p:cNvSpPr txBox="1"/>
          <p:nvPr/>
        </p:nvSpPr>
        <p:spPr>
          <a:xfrm>
            <a:off x="316565" y="1463675"/>
            <a:ext cx="8510870" cy="3139321"/>
          </a:xfrm>
          <a:prstGeom prst="rect">
            <a:avLst/>
          </a:prstGeom>
          <a:noFill/>
        </p:spPr>
        <p:txBody>
          <a:bodyPr wrap="square" rtlCol="0">
            <a:spAutoFit/>
          </a:bodyPr>
          <a:lstStyle/>
          <a:p>
            <a:r>
              <a:rPr lang="en-US" sz="1800" dirty="0" smtClean="0"/>
              <a:t>Uses </a:t>
            </a:r>
            <a:r>
              <a:rPr lang="en-US" sz="1800" dirty="0"/>
              <a:t>two pairs of states, with each pair conjugate to the other pair, and the two states within a pair orthogonal to each other. Pairs of orthogonal states are referred to as a basis. </a:t>
            </a:r>
            <a:endParaRPr lang="en-US" sz="1800" dirty="0" smtClean="0"/>
          </a:p>
          <a:p>
            <a:endParaRPr lang="en-US" sz="1800" dirty="0" smtClean="0"/>
          </a:p>
          <a:p>
            <a:r>
              <a:rPr lang="en-US" sz="1800" dirty="0" smtClean="0"/>
              <a:t>The </a:t>
            </a:r>
            <a:r>
              <a:rPr lang="en-US" sz="1800" dirty="0"/>
              <a:t>usual polarization state pairs used are either the rectilinear basis of vertical (0°) and horizontal (90°), the diagonal basis of 45° and 135° or the circular basis of left- and right-handedness. </a:t>
            </a:r>
            <a:endParaRPr lang="en-US" sz="1800" dirty="0" smtClean="0"/>
          </a:p>
          <a:p>
            <a:endParaRPr lang="en-US" sz="1800" dirty="0" smtClean="0"/>
          </a:p>
          <a:p>
            <a:r>
              <a:rPr lang="en-US" sz="1800" dirty="0" smtClean="0"/>
              <a:t>Any </a:t>
            </a:r>
            <a:r>
              <a:rPr lang="en-US" sz="1800" dirty="0"/>
              <a:t>two of these bases are conjugate to each other, and so any two can be used in the protocol. </a:t>
            </a:r>
            <a:r>
              <a:rPr lang="en-US" sz="1800" dirty="0" smtClean="0"/>
              <a:t>In what follows, </a:t>
            </a:r>
            <a:r>
              <a:rPr lang="en-US" sz="1800" dirty="0"/>
              <a:t>the rectilinear and diagonal bases are used</a:t>
            </a:r>
            <a:r>
              <a:rPr lang="en-US" sz="1800" dirty="0" smtClean="0"/>
              <a:t>.</a:t>
            </a:r>
          </a:p>
          <a:p>
            <a:endParaRPr lang="en-US" sz="1800" dirty="0" smtClean="0"/>
          </a:p>
        </p:txBody>
      </p:sp>
    </p:spTree>
    <p:extLst>
      <p:ext uri="{BB962C8B-B14F-4D97-AF65-F5344CB8AC3E}">
        <p14:creationId xmlns:p14="http://schemas.microsoft.com/office/powerpoint/2010/main" val="31027911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15: Security</a:t>
            </a:r>
          </a:p>
        </p:txBody>
      </p:sp>
      <p:sp>
        <p:nvSpPr>
          <p:cNvPr id="266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011841C2-C712-4C99-BDC3-48948971A565}" type="slidenum">
              <a:rPr lang="en-US" altLang="en-US" sz="1600"/>
              <a:pPr eaLnBrk="1" hangingPunct="1">
                <a:spcBef>
                  <a:spcPct val="0"/>
                </a:spcBef>
                <a:buFontTx/>
                <a:buNone/>
              </a:pPr>
              <a:t>28</a:t>
            </a:fld>
            <a:endParaRPr lang="en-US" altLang="en-US" sz="1600"/>
          </a:p>
        </p:txBody>
      </p:sp>
      <p:sp>
        <p:nvSpPr>
          <p:cNvPr id="26628" name="Rectangle 2"/>
          <p:cNvSpPr>
            <a:spLocks noGrp="1" noChangeArrowheads="1"/>
          </p:cNvSpPr>
          <p:nvPr>
            <p:ph type="body" idx="1"/>
          </p:nvPr>
        </p:nvSpPr>
        <p:spPr>
          <a:xfrm>
            <a:off x="152400" y="914400"/>
            <a:ext cx="3810000" cy="549275"/>
          </a:xfrm>
        </p:spPr>
        <p:txBody>
          <a:bodyPr/>
          <a:lstStyle/>
          <a:p>
            <a:pPr marL="0" indent="0" eaLnBrk="1" hangingPunct="1">
              <a:buFontTx/>
              <a:buNone/>
            </a:pPr>
            <a:r>
              <a:rPr lang="en-US" altLang="en-US" sz="2400" dirty="0" smtClean="0">
                <a:solidFill>
                  <a:schemeClr val="accent2"/>
                </a:solidFill>
              </a:rPr>
              <a:t>Quantum Key Distribution</a:t>
            </a:r>
            <a:endParaRPr lang="en-US" altLang="en-US" sz="2400" dirty="0" smtClean="0">
              <a:solidFill>
                <a:schemeClr val="accent2"/>
              </a:solidFill>
              <a:cs typeface="Times New Roman" panose="02020603050405020304" pitchFamily="18" charset="0"/>
            </a:endParaRPr>
          </a:p>
        </p:txBody>
      </p:sp>
      <p:sp>
        <p:nvSpPr>
          <p:cNvPr id="26629" name="Rectangle 3"/>
          <p:cNvSpPr>
            <a:spLocks noGrp="1" noChangeArrowheads="1"/>
          </p:cNvSpPr>
          <p:nvPr>
            <p:ph type="title"/>
          </p:nvPr>
        </p:nvSpPr>
        <p:spPr>
          <a:xfrm>
            <a:off x="685800" y="304800"/>
            <a:ext cx="3505200" cy="609600"/>
          </a:xfrm>
          <a:noFill/>
        </p:spPr>
        <p:txBody>
          <a:bodyPr/>
          <a:lstStyle/>
          <a:p>
            <a:pPr eaLnBrk="1" hangingPunct="1"/>
            <a:r>
              <a:rPr lang="en-US" altLang="en-US" sz="3600" b="1" smtClean="0"/>
              <a:t>SECURITY</a:t>
            </a:r>
          </a:p>
        </p:txBody>
      </p:sp>
      <p:sp>
        <p:nvSpPr>
          <p:cNvPr id="26630" name="Text Box 4"/>
          <p:cNvSpPr txBox="1">
            <a:spLocks noChangeArrowheads="1"/>
          </p:cNvSpPr>
          <p:nvPr/>
        </p:nvSpPr>
        <p:spPr bwMode="auto">
          <a:xfrm>
            <a:off x="4953000" y="228600"/>
            <a:ext cx="41745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dirty="0" smtClean="0">
                <a:solidFill>
                  <a:srgbClr val="FF3300"/>
                </a:solidFill>
              </a:rPr>
              <a:t>Private </a:t>
            </a:r>
            <a:r>
              <a:rPr lang="en-US" altLang="en-US" sz="2400" b="1" dirty="0">
                <a:solidFill>
                  <a:srgbClr val="FF3300"/>
                </a:solidFill>
              </a:rPr>
              <a:t>Key Cryptosystems</a:t>
            </a:r>
          </a:p>
        </p:txBody>
      </p:sp>
      <p:sp>
        <p:nvSpPr>
          <p:cNvPr id="2" name="TextBox 1"/>
          <p:cNvSpPr txBox="1"/>
          <p:nvPr/>
        </p:nvSpPr>
        <p:spPr>
          <a:xfrm>
            <a:off x="316565" y="1463675"/>
            <a:ext cx="8510870" cy="2862322"/>
          </a:xfrm>
          <a:prstGeom prst="rect">
            <a:avLst/>
          </a:prstGeom>
          <a:noFill/>
        </p:spPr>
        <p:txBody>
          <a:bodyPr wrap="square" rtlCol="0">
            <a:spAutoFit/>
          </a:bodyPr>
          <a:lstStyle/>
          <a:p>
            <a:r>
              <a:rPr lang="en-US" sz="1800" dirty="0" smtClean="0"/>
              <a:t>Alice </a:t>
            </a:r>
            <a:r>
              <a:rPr lang="en-US" sz="1800" dirty="0"/>
              <a:t>creates a random bit (0 or 1) and then randomly selects one of her two bases (rectilinear or diagonal in this case) to transmit it in. </a:t>
            </a:r>
            <a:endParaRPr lang="en-US" sz="1800" dirty="0" smtClean="0"/>
          </a:p>
          <a:p>
            <a:r>
              <a:rPr lang="en-US" sz="1800" dirty="0" smtClean="0"/>
              <a:t>She </a:t>
            </a:r>
            <a:r>
              <a:rPr lang="en-US" sz="1800" dirty="0"/>
              <a:t>then prepares a photon polarization state depending both on the bit value and basis, as shown in the adjacent table. </a:t>
            </a:r>
            <a:endParaRPr lang="en-US" sz="1800" dirty="0" smtClean="0"/>
          </a:p>
          <a:p>
            <a:r>
              <a:rPr lang="en-US" sz="1800" dirty="0" smtClean="0"/>
              <a:t>So </a:t>
            </a:r>
            <a:r>
              <a:rPr lang="en-US" sz="1800" dirty="0"/>
              <a:t>for example a 0 is encoded in the rectilinear basis (+) as a vertical polarization state, and a 1 is encoded in the diagonal basis (x) as a 135° state. </a:t>
            </a:r>
            <a:endParaRPr lang="en-US" sz="1800" dirty="0" smtClean="0"/>
          </a:p>
          <a:p>
            <a:r>
              <a:rPr lang="en-US" sz="1800" dirty="0" smtClean="0"/>
              <a:t>Alice </a:t>
            </a:r>
            <a:r>
              <a:rPr lang="en-US" sz="1800" dirty="0"/>
              <a:t>then transmits a single photon in the state specified to Bob, using the quantum channel. </a:t>
            </a:r>
            <a:endParaRPr lang="en-US" sz="1800" dirty="0" smtClean="0"/>
          </a:p>
          <a:p>
            <a:r>
              <a:rPr lang="en-US" sz="1800" dirty="0" smtClean="0"/>
              <a:t>This </a:t>
            </a:r>
            <a:r>
              <a:rPr lang="en-US" sz="1800" dirty="0"/>
              <a:t>process is then repeated from the random bit stage, with Alice recording the state, basis and time of each photon sent.</a:t>
            </a:r>
          </a:p>
        </p:txBody>
      </p:sp>
      <p:graphicFrame>
        <p:nvGraphicFramePr>
          <p:cNvPr id="4" name="Table 3"/>
          <p:cNvGraphicFramePr>
            <a:graphicFrameLocks noGrp="1"/>
          </p:cNvGraphicFramePr>
          <p:nvPr>
            <p:extLst>
              <p:ext uri="{D42A27DB-BD31-4B8C-83A1-F6EECF244321}">
                <p14:modId xmlns:p14="http://schemas.microsoft.com/office/powerpoint/2010/main" val="2804920568"/>
              </p:ext>
            </p:extLst>
          </p:nvPr>
        </p:nvGraphicFramePr>
        <p:xfrm>
          <a:off x="838200" y="4822408"/>
          <a:ext cx="2667000" cy="1663602"/>
        </p:xfrm>
        <a:graphic>
          <a:graphicData uri="http://schemas.openxmlformats.org/drawingml/2006/table">
            <a:tbl>
              <a:tblPr firstRow="1" bandRow="1">
                <a:tableStyleId>{5C22544A-7EE6-4342-B048-85BDC9FD1C3A}</a:tableStyleId>
              </a:tblPr>
              <a:tblGrid>
                <a:gridCol w="889000">
                  <a:extLst>
                    <a:ext uri="{9D8B030D-6E8A-4147-A177-3AD203B41FA5}">
                      <a16:colId xmlns:a16="http://schemas.microsoft.com/office/drawing/2014/main" val="2405176490"/>
                    </a:ext>
                  </a:extLst>
                </a:gridCol>
                <a:gridCol w="889000">
                  <a:extLst>
                    <a:ext uri="{9D8B030D-6E8A-4147-A177-3AD203B41FA5}">
                      <a16:colId xmlns:a16="http://schemas.microsoft.com/office/drawing/2014/main" val="2121898894"/>
                    </a:ext>
                  </a:extLst>
                </a:gridCol>
                <a:gridCol w="889000">
                  <a:extLst>
                    <a:ext uri="{9D8B030D-6E8A-4147-A177-3AD203B41FA5}">
                      <a16:colId xmlns:a16="http://schemas.microsoft.com/office/drawing/2014/main" val="1158230616"/>
                    </a:ext>
                  </a:extLst>
                </a:gridCol>
              </a:tblGrid>
              <a:tr h="548414">
                <a:tc>
                  <a:txBody>
                    <a:bodyPr/>
                    <a:lstStyle/>
                    <a:p>
                      <a:pPr algn="ctr"/>
                      <a:r>
                        <a:rPr lang="en-US" dirty="0" smtClean="0"/>
                        <a:t>Basis</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403813306"/>
                  </a:ext>
                </a:extLst>
              </a:tr>
              <a:tr h="564208">
                <a:tc>
                  <a:txBody>
                    <a:bodyPr/>
                    <a:lstStyle/>
                    <a:p>
                      <a:pPr algn="ctr"/>
                      <a:r>
                        <a:rPr lang="en-US" sz="2400" dirty="0" smtClean="0"/>
                        <a:t>+</a:t>
                      </a:r>
                      <a:endParaRPr lang="en-US" sz="2400"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49192467"/>
                  </a:ext>
                </a:extLst>
              </a:tr>
              <a:tr h="550980">
                <a:tc>
                  <a:txBody>
                    <a:bodyPr/>
                    <a:lstStyle/>
                    <a:p>
                      <a:pPr algn="ctr"/>
                      <a:r>
                        <a:rPr lang="en-US" dirty="0" smtClean="0"/>
                        <a:t>X</a:t>
                      </a: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012274890"/>
                  </a:ext>
                </a:extLst>
              </a:tr>
            </a:tbl>
          </a:graphicData>
        </a:graphic>
      </p:graphicFrame>
      <p:sp>
        <p:nvSpPr>
          <p:cNvPr id="5" name="Up Arrow 4"/>
          <p:cNvSpPr/>
          <p:nvPr/>
        </p:nvSpPr>
        <p:spPr>
          <a:xfrm>
            <a:off x="2133600" y="5419210"/>
            <a:ext cx="228600" cy="381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2839663" y="5498609"/>
            <a:ext cx="533400" cy="2222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11"/>
          <p:cNvSpPr/>
          <p:nvPr/>
        </p:nvSpPr>
        <p:spPr>
          <a:xfrm rot="2700000">
            <a:off x="2133600" y="6028810"/>
            <a:ext cx="228600" cy="381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 Arrow 12"/>
          <p:cNvSpPr/>
          <p:nvPr/>
        </p:nvSpPr>
        <p:spPr>
          <a:xfrm rot="8100000">
            <a:off x="2940890" y="6028809"/>
            <a:ext cx="228600" cy="381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49753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15: Security</a:t>
            </a:r>
          </a:p>
        </p:txBody>
      </p:sp>
      <p:sp>
        <p:nvSpPr>
          <p:cNvPr id="266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011841C2-C712-4C99-BDC3-48948971A565}" type="slidenum">
              <a:rPr lang="en-US" altLang="en-US" sz="1600"/>
              <a:pPr eaLnBrk="1" hangingPunct="1">
                <a:spcBef>
                  <a:spcPct val="0"/>
                </a:spcBef>
                <a:buFontTx/>
                <a:buNone/>
              </a:pPr>
              <a:t>29</a:t>
            </a:fld>
            <a:endParaRPr lang="en-US" altLang="en-US" sz="1600"/>
          </a:p>
        </p:txBody>
      </p:sp>
      <p:sp>
        <p:nvSpPr>
          <p:cNvPr id="26628" name="Rectangle 2"/>
          <p:cNvSpPr>
            <a:spLocks noGrp="1" noChangeArrowheads="1"/>
          </p:cNvSpPr>
          <p:nvPr>
            <p:ph type="body" idx="1"/>
          </p:nvPr>
        </p:nvSpPr>
        <p:spPr>
          <a:xfrm>
            <a:off x="152400" y="914400"/>
            <a:ext cx="3810000" cy="549275"/>
          </a:xfrm>
        </p:spPr>
        <p:txBody>
          <a:bodyPr/>
          <a:lstStyle/>
          <a:p>
            <a:pPr marL="0" indent="0" eaLnBrk="1" hangingPunct="1">
              <a:buFontTx/>
              <a:buNone/>
            </a:pPr>
            <a:r>
              <a:rPr lang="en-US" altLang="en-US" sz="2400" dirty="0" smtClean="0">
                <a:solidFill>
                  <a:schemeClr val="accent2"/>
                </a:solidFill>
              </a:rPr>
              <a:t>Quantum Key Distribution</a:t>
            </a:r>
            <a:endParaRPr lang="en-US" altLang="en-US" sz="2400" dirty="0" smtClean="0">
              <a:solidFill>
                <a:schemeClr val="accent2"/>
              </a:solidFill>
              <a:cs typeface="Times New Roman" panose="02020603050405020304" pitchFamily="18" charset="0"/>
            </a:endParaRPr>
          </a:p>
        </p:txBody>
      </p:sp>
      <p:sp>
        <p:nvSpPr>
          <p:cNvPr id="26629" name="Rectangle 3"/>
          <p:cNvSpPr>
            <a:spLocks noGrp="1" noChangeArrowheads="1"/>
          </p:cNvSpPr>
          <p:nvPr>
            <p:ph type="title"/>
          </p:nvPr>
        </p:nvSpPr>
        <p:spPr>
          <a:xfrm>
            <a:off x="685800" y="304800"/>
            <a:ext cx="3505200" cy="609600"/>
          </a:xfrm>
          <a:noFill/>
        </p:spPr>
        <p:txBody>
          <a:bodyPr/>
          <a:lstStyle/>
          <a:p>
            <a:pPr eaLnBrk="1" hangingPunct="1"/>
            <a:r>
              <a:rPr lang="en-US" altLang="en-US" sz="3600" b="1" smtClean="0"/>
              <a:t>SECURITY</a:t>
            </a:r>
          </a:p>
        </p:txBody>
      </p:sp>
      <p:sp>
        <p:nvSpPr>
          <p:cNvPr id="26630" name="Text Box 4"/>
          <p:cNvSpPr txBox="1">
            <a:spLocks noChangeArrowheads="1"/>
          </p:cNvSpPr>
          <p:nvPr/>
        </p:nvSpPr>
        <p:spPr bwMode="auto">
          <a:xfrm>
            <a:off x="4953000" y="228600"/>
            <a:ext cx="41745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dirty="0" smtClean="0">
                <a:solidFill>
                  <a:srgbClr val="FF3300"/>
                </a:solidFill>
              </a:rPr>
              <a:t>Private </a:t>
            </a:r>
            <a:r>
              <a:rPr lang="en-US" altLang="en-US" sz="2400" b="1" dirty="0">
                <a:solidFill>
                  <a:srgbClr val="FF3300"/>
                </a:solidFill>
              </a:rPr>
              <a:t>Key Cryptosystems</a:t>
            </a:r>
          </a:p>
        </p:txBody>
      </p:sp>
      <p:sp>
        <p:nvSpPr>
          <p:cNvPr id="2" name="TextBox 1"/>
          <p:cNvSpPr txBox="1"/>
          <p:nvPr/>
        </p:nvSpPr>
        <p:spPr>
          <a:xfrm>
            <a:off x="152400" y="1427162"/>
            <a:ext cx="8975141" cy="1754326"/>
          </a:xfrm>
          <a:prstGeom prst="rect">
            <a:avLst/>
          </a:prstGeom>
          <a:noFill/>
        </p:spPr>
        <p:txBody>
          <a:bodyPr wrap="square" rtlCol="0">
            <a:spAutoFit/>
          </a:bodyPr>
          <a:lstStyle/>
          <a:p>
            <a:r>
              <a:rPr lang="en-US" sz="1800" dirty="0" smtClean="0"/>
              <a:t>When Bob measures </a:t>
            </a:r>
            <a:r>
              <a:rPr lang="en-US" sz="1800" dirty="0"/>
              <a:t>in the rectilinear basis </a:t>
            </a:r>
            <a:r>
              <a:rPr lang="en-US" sz="1800" dirty="0" smtClean="0"/>
              <a:t>he gets </a:t>
            </a:r>
            <a:r>
              <a:rPr lang="en-US" sz="1800" dirty="0"/>
              <a:t>a result of horizontal or vertical. If the photon was created as horizontal or vertical </a:t>
            </a:r>
            <a:r>
              <a:rPr lang="en-US" sz="1800" dirty="0" smtClean="0"/>
              <a:t>then </a:t>
            </a:r>
            <a:r>
              <a:rPr lang="en-US" sz="1800" dirty="0"/>
              <a:t>this measures the correct </a:t>
            </a:r>
            <a:r>
              <a:rPr lang="en-US" sz="1800" dirty="0" smtClean="0"/>
              <a:t>state.</a:t>
            </a:r>
          </a:p>
          <a:p>
            <a:r>
              <a:rPr lang="en-US" sz="1800" dirty="0"/>
              <a:t>B</a:t>
            </a:r>
            <a:r>
              <a:rPr lang="en-US" sz="1800" dirty="0" smtClean="0"/>
              <a:t>ut </a:t>
            </a:r>
            <a:r>
              <a:rPr lang="en-US" sz="1800" dirty="0"/>
              <a:t>if it was created as 45° or 135° </a:t>
            </a:r>
            <a:r>
              <a:rPr lang="en-US" sz="1800" dirty="0" smtClean="0"/>
              <a:t>then </a:t>
            </a:r>
            <a:r>
              <a:rPr lang="en-US" sz="1800" dirty="0"/>
              <a:t>the rectilinear measurement instead returns either horizontal or vertical at random. Furthermore, after this measurement the photon is polarized in the state it was measured in (horizontal or vertical), with all information about its initial polarization </a:t>
            </a:r>
            <a:r>
              <a:rPr lang="en-US" sz="1800" dirty="0" smtClean="0"/>
              <a:t>lost.</a:t>
            </a:r>
            <a:endParaRPr lang="en-US" sz="1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3305175"/>
            <a:ext cx="6819900" cy="2943225"/>
          </a:xfrm>
          <a:prstGeom prst="rect">
            <a:avLst/>
          </a:prstGeom>
        </p:spPr>
      </p:pic>
    </p:spTree>
    <p:extLst>
      <p:ext uri="{BB962C8B-B14F-4D97-AF65-F5344CB8AC3E}">
        <p14:creationId xmlns:p14="http://schemas.microsoft.com/office/powerpoint/2010/main" val="29606850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15: Security</a:t>
            </a:r>
          </a:p>
        </p:txBody>
      </p:sp>
      <p:sp>
        <p:nvSpPr>
          <p:cNvPr id="40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E0DA8A37-0CA4-4632-A90C-56B15A5ADB17}" type="slidenum">
              <a:rPr lang="en-US" altLang="en-US" sz="1600"/>
              <a:pPr eaLnBrk="1" hangingPunct="1">
                <a:spcBef>
                  <a:spcPct val="0"/>
                </a:spcBef>
                <a:buFontTx/>
                <a:buNone/>
              </a:pPr>
              <a:t>3</a:t>
            </a:fld>
            <a:endParaRPr lang="en-US" altLang="en-US" sz="1600"/>
          </a:p>
        </p:txBody>
      </p:sp>
      <p:sp>
        <p:nvSpPr>
          <p:cNvPr id="4100" name="Rectangle 2"/>
          <p:cNvSpPr>
            <a:spLocks noGrp="1" noChangeArrowheads="1"/>
          </p:cNvSpPr>
          <p:nvPr>
            <p:ph type="title"/>
          </p:nvPr>
        </p:nvSpPr>
        <p:spPr>
          <a:xfrm>
            <a:off x="685800" y="152400"/>
            <a:ext cx="7772400" cy="838200"/>
          </a:xfrm>
        </p:spPr>
        <p:txBody>
          <a:bodyPr/>
          <a:lstStyle/>
          <a:p>
            <a:pPr eaLnBrk="1" hangingPunct="1"/>
            <a:r>
              <a:rPr lang="en-US" altLang="en-US" b="1" smtClean="0"/>
              <a:t>SECURITY</a:t>
            </a:r>
          </a:p>
        </p:txBody>
      </p:sp>
      <p:sp>
        <p:nvSpPr>
          <p:cNvPr id="4101" name="Rectangle 3"/>
          <p:cNvSpPr>
            <a:spLocks noGrp="1" noChangeArrowheads="1"/>
          </p:cNvSpPr>
          <p:nvPr>
            <p:ph type="body" idx="1"/>
          </p:nvPr>
        </p:nvSpPr>
        <p:spPr>
          <a:xfrm>
            <a:off x="304800" y="1066800"/>
            <a:ext cx="8610600" cy="5257800"/>
          </a:xfrm>
          <a:noFill/>
        </p:spPr>
        <p:txBody>
          <a:bodyPr/>
          <a:lstStyle/>
          <a:p>
            <a:pPr marL="0" indent="0" eaLnBrk="1" hangingPunct="1">
              <a:lnSpc>
                <a:spcPct val="90000"/>
              </a:lnSpc>
              <a:buFontTx/>
              <a:buNone/>
            </a:pPr>
            <a:r>
              <a:rPr lang="en-US" altLang="en-US" sz="1600" b="1" smtClean="0">
                <a:solidFill>
                  <a:schemeClr val="accent2"/>
                </a:solidFill>
                <a:cs typeface="Times New Roman" panose="02020603050405020304" pitchFamily="18" charset="0"/>
              </a:rPr>
              <a:t>SECURITY  ISSUES:</a:t>
            </a:r>
            <a:endParaRPr lang="en-US" altLang="en-US" sz="1600" smtClean="0">
              <a:solidFill>
                <a:srgbClr val="9933FF"/>
              </a:solidFill>
              <a:cs typeface="Times New Roman" panose="02020603050405020304" pitchFamily="18" charset="0"/>
            </a:endParaRPr>
          </a:p>
          <a:p>
            <a:pPr marL="0" indent="0" eaLnBrk="1" hangingPunct="1">
              <a:lnSpc>
                <a:spcPct val="90000"/>
              </a:lnSpc>
              <a:buFontTx/>
              <a:buNone/>
            </a:pPr>
            <a:r>
              <a:rPr lang="en-US" altLang="en-US" sz="1600" smtClean="0">
                <a:cs typeface="Times New Roman" panose="02020603050405020304" pitchFamily="18" charset="0"/>
              </a:rPr>
              <a:t> </a:t>
            </a:r>
          </a:p>
          <a:p>
            <a:pPr marL="0" indent="0" eaLnBrk="1" hangingPunct="1">
              <a:lnSpc>
                <a:spcPct val="90000"/>
              </a:lnSpc>
              <a:buFontTx/>
              <a:buNone/>
            </a:pPr>
            <a:r>
              <a:rPr lang="en-US" altLang="en-US" sz="1600" b="1" smtClean="0">
                <a:cs typeface="Times New Roman" panose="02020603050405020304" pitchFamily="18" charset="0"/>
              </a:rPr>
              <a:t>External</a:t>
            </a:r>
            <a:r>
              <a:rPr lang="en-US" altLang="en-US" sz="1600" smtClean="0">
                <a:cs typeface="Times New Roman" panose="02020603050405020304" pitchFamily="18" charset="0"/>
              </a:rPr>
              <a:t> protection of a system. A classified site goes to extraordinary lengths to keep things physically tight.  Among the issues to be considered:</a:t>
            </a:r>
          </a:p>
          <a:p>
            <a:pPr marL="0" indent="0" eaLnBrk="1" hangingPunct="1">
              <a:lnSpc>
                <a:spcPct val="90000"/>
              </a:lnSpc>
              <a:buFontTx/>
              <a:buNone/>
            </a:pPr>
            <a:r>
              <a:rPr lang="en-US" altLang="en-US" sz="1600" smtClean="0">
                <a:cs typeface="Times New Roman" panose="02020603050405020304" pitchFamily="18" charset="0"/>
              </a:rPr>
              <a:t>		</a:t>
            </a:r>
          </a:p>
          <a:p>
            <a:pPr marL="2457450" lvl="1" indent="-2171700" eaLnBrk="1" hangingPunct="1">
              <a:lnSpc>
                <a:spcPct val="90000"/>
              </a:lnSpc>
              <a:buFontTx/>
              <a:buNone/>
            </a:pPr>
            <a:r>
              <a:rPr lang="en-US" altLang="en-US" sz="1600" b="1" smtClean="0">
                <a:cs typeface="Times New Roman" panose="02020603050405020304" pitchFamily="18" charset="0"/>
              </a:rPr>
              <a:t>Unauthorized access</a:t>
            </a:r>
            <a:r>
              <a:rPr lang="en-US" altLang="en-US" sz="1600" smtClean="0">
                <a:cs typeface="Times New Roman" panose="02020603050405020304" pitchFamily="18" charset="0"/>
              </a:rPr>
              <a:t>  Mechanism assuring only authorized individuals see classified materials.</a:t>
            </a:r>
          </a:p>
          <a:p>
            <a:pPr marL="2457450" lvl="1" indent="-2171700" eaLnBrk="1" hangingPunct="1">
              <a:lnSpc>
                <a:spcPct val="90000"/>
              </a:lnSpc>
              <a:buFontTx/>
              <a:buNone/>
            </a:pPr>
            <a:r>
              <a:rPr lang="en-US" altLang="en-US" sz="1600" b="1" smtClean="0">
                <a:cs typeface="Times New Roman" panose="02020603050405020304" pitchFamily="18" charset="0"/>
              </a:rPr>
              <a:t>Malicious</a:t>
            </a:r>
            <a:r>
              <a:rPr lang="en-US" altLang="en-US" sz="1600" smtClean="0">
                <a:cs typeface="Times New Roman" panose="02020603050405020304" pitchFamily="18" charset="0"/>
              </a:rPr>
              <a:t> 	modification or destruction</a:t>
            </a:r>
          </a:p>
          <a:p>
            <a:pPr marL="2457450" lvl="1" indent="-2171700" eaLnBrk="1" hangingPunct="1">
              <a:lnSpc>
                <a:spcPct val="90000"/>
              </a:lnSpc>
              <a:buFontTx/>
              <a:buNone/>
            </a:pPr>
            <a:r>
              <a:rPr lang="en-US" altLang="en-US" sz="1600" b="1" smtClean="0">
                <a:cs typeface="Times New Roman" panose="02020603050405020304" pitchFamily="18" charset="0"/>
              </a:rPr>
              <a:t>Accidental</a:t>
            </a:r>
            <a:r>
              <a:rPr lang="en-US" altLang="en-US" sz="1600" smtClean="0">
                <a:cs typeface="Times New Roman" panose="02020603050405020304" pitchFamily="18" charset="0"/>
              </a:rPr>
              <a:t> 	introduction of inconsistency.</a:t>
            </a:r>
          </a:p>
          <a:p>
            <a:pPr marL="2457450" lvl="1" indent="-2171700" eaLnBrk="1" hangingPunct="1">
              <a:lnSpc>
                <a:spcPct val="90000"/>
              </a:lnSpc>
              <a:buFontTx/>
              <a:buNone/>
            </a:pPr>
            <a:r>
              <a:rPr lang="en-US" altLang="en-US" sz="1600" b="1" smtClean="0">
                <a:cs typeface="Times New Roman" panose="02020603050405020304" pitchFamily="18" charset="0"/>
              </a:rPr>
              <a:t>Authentication</a:t>
            </a:r>
            <a:r>
              <a:rPr lang="en-US" altLang="en-US" sz="1600" smtClean="0">
                <a:cs typeface="Times New Roman" panose="02020603050405020304" pitchFamily="18" charset="0"/>
              </a:rPr>
              <a:t> 	How do we know the user is who she says she is. Can have passwords on domains.</a:t>
            </a:r>
          </a:p>
          <a:p>
            <a:pPr marL="0" indent="0" eaLnBrk="1" hangingPunct="1">
              <a:lnSpc>
                <a:spcPct val="90000"/>
              </a:lnSpc>
              <a:buFontTx/>
              <a:buNone/>
            </a:pPr>
            <a:r>
              <a:rPr lang="en-US" altLang="en-US" sz="1600" smtClean="0">
                <a:cs typeface="Times New Roman" panose="02020603050405020304" pitchFamily="18" charset="0"/>
              </a:rPr>
              <a:t> </a:t>
            </a:r>
          </a:p>
        </p:txBody>
      </p:sp>
      <p:sp>
        <p:nvSpPr>
          <p:cNvPr id="4102" name="Rectangle 4"/>
          <p:cNvSpPr>
            <a:spLocks noChangeArrowheads="1"/>
          </p:cNvSpPr>
          <p:nvPr/>
        </p:nvSpPr>
        <p:spPr bwMode="auto">
          <a:xfrm>
            <a:off x="533400" y="4648200"/>
            <a:ext cx="86106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eaLnBrk="0" hangingPunct="0">
              <a:spcBef>
                <a:spcPct val="20000"/>
              </a:spcBef>
              <a:buChar char="•"/>
              <a:defRPr sz="3200">
                <a:solidFill>
                  <a:schemeClr val="tx1"/>
                </a:solidFill>
                <a:latin typeface="Arial" panose="020B0604020202020204" pitchFamily="34" charset="0"/>
              </a:defRPr>
            </a:lvl1pPr>
            <a:lvl2pPr marL="803275" indent="-403225"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buFontTx/>
              <a:buNone/>
            </a:pPr>
            <a:r>
              <a:rPr lang="en-US" altLang="en-US" sz="1600" b="1">
                <a:cs typeface="Times New Roman" panose="02020603050405020304" pitchFamily="18" charset="0"/>
              </a:rPr>
              <a:t>Protection of passwords</a:t>
            </a:r>
            <a:r>
              <a:rPr lang="en-US" altLang="en-US" sz="1600">
                <a:cs typeface="Times New Roman" panose="02020603050405020304" pitchFamily="18" charset="0"/>
              </a:rPr>
              <a:t>  is difficult.  Issues include:</a:t>
            </a:r>
          </a:p>
          <a:p>
            <a:pPr lvl="1" eaLnBrk="1" hangingPunct="1">
              <a:lnSpc>
                <a:spcPct val="90000"/>
              </a:lnSpc>
            </a:pPr>
            <a:r>
              <a:rPr lang="en-US" altLang="en-US" sz="1600">
                <a:cs typeface="Times New Roman" panose="02020603050405020304" pitchFamily="18" charset="0"/>
              </a:rPr>
              <a:t>It's very easy to guess passwords since people use simple and easily remembered words.</a:t>
            </a:r>
          </a:p>
          <a:p>
            <a:pPr lvl="1" eaLnBrk="1" hangingPunct="1">
              <a:lnSpc>
                <a:spcPct val="90000"/>
              </a:lnSpc>
            </a:pPr>
            <a:r>
              <a:rPr lang="en-US" altLang="en-US" sz="1600">
                <a:cs typeface="Times New Roman" panose="02020603050405020304" pitchFamily="18" charset="0"/>
              </a:rPr>
              <a:t>Need exists to change passwords continually. </a:t>
            </a:r>
          </a:p>
          <a:p>
            <a:pPr lvl="1" eaLnBrk="1" hangingPunct="1">
              <a:lnSpc>
                <a:spcPct val="90000"/>
              </a:lnSpc>
            </a:pPr>
            <a:r>
              <a:rPr lang="en-US" altLang="en-US" sz="1600">
                <a:cs typeface="Times New Roman" panose="02020603050405020304" pitchFamily="18" charset="0"/>
              </a:rPr>
              <a:t>Limiting  number of tries before locking up.</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15: Security</a:t>
            </a:r>
          </a:p>
        </p:txBody>
      </p:sp>
      <p:sp>
        <p:nvSpPr>
          <p:cNvPr id="266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011841C2-C712-4C99-BDC3-48948971A565}" type="slidenum">
              <a:rPr lang="en-US" altLang="en-US" sz="1600"/>
              <a:pPr eaLnBrk="1" hangingPunct="1">
                <a:spcBef>
                  <a:spcPct val="0"/>
                </a:spcBef>
                <a:buFontTx/>
                <a:buNone/>
              </a:pPr>
              <a:t>30</a:t>
            </a:fld>
            <a:endParaRPr lang="en-US" altLang="en-US" sz="1600"/>
          </a:p>
        </p:txBody>
      </p:sp>
      <p:sp>
        <p:nvSpPr>
          <p:cNvPr id="26628" name="Rectangle 2"/>
          <p:cNvSpPr>
            <a:spLocks noGrp="1" noChangeArrowheads="1"/>
          </p:cNvSpPr>
          <p:nvPr>
            <p:ph type="body" idx="1"/>
          </p:nvPr>
        </p:nvSpPr>
        <p:spPr>
          <a:xfrm>
            <a:off x="152400" y="914400"/>
            <a:ext cx="3810000" cy="549275"/>
          </a:xfrm>
        </p:spPr>
        <p:txBody>
          <a:bodyPr/>
          <a:lstStyle/>
          <a:p>
            <a:pPr marL="0" indent="0" eaLnBrk="1" hangingPunct="1">
              <a:buFontTx/>
              <a:buNone/>
            </a:pPr>
            <a:r>
              <a:rPr lang="en-US" altLang="en-US" sz="2400" dirty="0" smtClean="0">
                <a:solidFill>
                  <a:schemeClr val="accent2"/>
                </a:solidFill>
              </a:rPr>
              <a:t>Quantum Key Distribution</a:t>
            </a:r>
            <a:endParaRPr lang="en-US" altLang="en-US" sz="2400" dirty="0" smtClean="0">
              <a:solidFill>
                <a:schemeClr val="accent2"/>
              </a:solidFill>
              <a:cs typeface="Times New Roman" panose="02020603050405020304" pitchFamily="18" charset="0"/>
            </a:endParaRPr>
          </a:p>
        </p:txBody>
      </p:sp>
      <p:sp>
        <p:nvSpPr>
          <p:cNvPr id="26629" name="Rectangle 3"/>
          <p:cNvSpPr>
            <a:spLocks noGrp="1" noChangeArrowheads="1"/>
          </p:cNvSpPr>
          <p:nvPr>
            <p:ph type="title"/>
          </p:nvPr>
        </p:nvSpPr>
        <p:spPr>
          <a:xfrm>
            <a:off x="685800" y="304800"/>
            <a:ext cx="3505200" cy="609600"/>
          </a:xfrm>
          <a:noFill/>
        </p:spPr>
        <p:txBody>
          <a:bodyPr/>
          <a:lstStyle/>
          <a:p>
            <a:pPr eaLnBrk="1" hangingPunct="1"/>
            <a:r>
              <a:rPr lang="en-US" altLang="en-US" sz="3600" b="1" dirty="0" smtClean="0"/>
              <a:t>SECURITY</a:t>
            </a:r>
          </a:p>
        </p:txBody>
      </p:sp>
      <p:sp>
        <p:nvSpPr>
          <p:cNvPr id="26630" name="Text Box 4"/>
          <p:cNvSpPr txBox="1">
            <a:spLocks noChangeArrowheads="1"/>
          </p:cNvSpPr>
          <p:nvPr/>
        </p:nvSpPr>
        <p:spPr bwMode="auto">
          <a:xfrm>
            <a:off x="4953000" y="228600"/>
            <a:ext cx="41745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dirty="0" smtClean="0">
                <a:solidFill>
                  <a:srgbClr val="FF3300"/>
                </a:solidFill>
              </a:rPr>
              <a:t>Private </a:t>
            </a:r>
            <a:r>
              <a:rPr lang="en-US" altLang="en-US" sz="2400" b="1" dirty="0">
                <a:solidFill>
                  <a:srgbClr val="FF3300"/>
                </a:solidFill>
              </a:rPr>
              <a:t>Key Cryptosystems</a:t>
            </a:r>
          </a:p>
        </p:txBody>
      </p:sp>
      <p:sp>
        <p:nvSpPr>
          <p:cNvPr id="2" name="TextBox 1"/>
          <p:cNvSpPr txBox="1"/>
          <p:nvPr/>
        </p:nvSpPr>
        <p:spPr>
          <a:xfrm>
            <a:off x="152400" y="1427162"/>
            <a:ext cx="8975141" cy="1754326"/>
          </a:xfrm>
          <a:prstGeom prst="rect">
            <a:avLst/>
          </a:prstGeom>
          <a:noFill/>
        </p:spPr>
        <p:txBody>
          <a:bodyPr wrap="square" rtlCol="0">
            <a:spAutoFit/>
          </a:bodyPr>
          <a:lstStyle/>
          <a:p>
            <a:r>
              <a:rPr lang="en-US" sz="1800" dirty="0" smtClean="0"/>
              <a:t>Bob doesn’t </a:t>
            </a:r>
            <a:r>
              <a:rPr lang="en-US" sz="1800" dirty="0"/>
              <a:t>know the basis the photons were encoded in, all he can do is to select a basis at random to measure in, either rectilinear or diagonal. He does this for each photon he receives, recording the time, measurement basis used and measurement result. </a:t>
            </a:r>
            <a:endParaRPr lang="en-US" sz="1800" dirty="0" smtClean="0"/>
          </a:p>
          <a:p>
            <a:r>
              <a:rPr lang="en-US" sz="1800" dirty="0" smtClean="0"/>
              <a:t>After </a:t>
            </a:r>
            <a:r>
              <a:rPr lang="en-US" sz="1800" dirty="0"/>
              <a:t>Bob has measured all the photons, he communicates with Alice over the public classical channel. </a:t>
            </a:r>
            <a:endParaRPr lang="en-US" sz="2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3352801"/>
            <a:ext cx="5760498" cy="2959614"/>
          </a:xfrm>
          <a:prstGeom prst="rect">
            <a:avLst/>
          </a:prstGeom>
        </p:spPr>
      </p:pic>
      <p:sp>
        <p:nvSpPr>
          <p:cNvPr id="4" name="TextBox 3"/>
          <p:cNvSpPr txBox="1"/>
          <p:nvPr/>
        </p:nvSpPr>
        <p:spPr>
          <a:xfrm>
            <a:off x="6195858" y="3181488"/>
            <a:ext cx="2619684" cy="2800767"/>
          </a:xfrm>
          <a:prstGeom prst="rect">
            <a:avLst/>
          </a:prstGeom>
          <a:noFill/>
        </p:spPr>
        <p:txBody>
          <a:bodyPr wrap="square" rtlCol="0">
            <a:spAutoFit/>
          </a:bodyPr>
          <a:lstStyle/>
          <a:p>
            <a:r>
              <a:rPr lang="en-US" dirty="0"/>
              <a:t>Alice broadcasts the basis each photon was sent in, and Bob the basis each was measured in. They both discard photon measurements (bits) where Bob used a different basis, which is half on average, leaving half the bits as a shared key.</a:t>
            </a:r>
            <a:endParaRPr lang="en-US" sz="1800" dirty="0" smtClean="0"/>
          </a:p>
          <a:p>
            <a:endParaRPr lang="en-US" dirty="0"/>
          </a:p>
        </p:txBody>
      </p:sp>
    </p:spTree>
    <p:extLst>
      <p:ext uri="{BB962C8B-B14F-4D97-AF65-F5344CB8AC3E}">
        <p14:creationId xmlns:p14="http://schemas.microsoft.com/office/powerpoint/2010/main" val="26615317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15: Security</a:t>
            </a:r>
          </a:p>
        </p:txBody>
      </p:sp>
      <p:sp>
        <p:nvSpPr>
          <p:cNvPr id="266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011841C2-C712-4C99-BDC3-48948971A565}" type="slidenum">
              <a:rPr lang="en-US" altLang="en-US" sz="1600"/>
              <a:pPr eaLnBrk="1" hangingPunct="1">
                <a:spcBef>
                  <a:spcPct val="0"/>
                </a:spcBef>
                <a:buFontTx/>
                <a:buNone/>
              </a:pPr>
              <a:t>31</a:t>
            </a:fld>
            <a:endParaRPr lang="en-US" altLang="en-US" sz="1600"/>
          </a:p>
        </p:txBody>
      </p:sp>
      <p:sp>
        <p:nvSpPr>
          <p:cNvPr id="26628" name="Rectangle 2"/>
          <p:cNvSpPr>
            <a:spLocks noGrp="1" noChangeArrowheads="1"/>
          </p:cNvSpPr>
          <p:nvPr>
            <p:ph type="body" idx="1"/>
          </p:nvPr>
        </p:nvSpPr>
        <p:spPr>
          <a:xfrm>
            <a:off x="152400" y="914400"/>
            <a:ext cx="3810000" cy="549275"/>
          </a:xfrm>
        </p:spPr>
        <p:txBody>
          <a:bodyPr/>
          <a:lstStyle/>
          <a:p>
            <a:pPr marL="0" indent="0" eaLnBrk="1" hangingPunct="1">
              <a:buFontTx/>
              <a:buNone/>
            </a:pPr>
            <a:r>
              <a:rPr lang="en-US" altLang="en-US" sz="2400" dirty="0" smtClean="0">
                <a:solidFill>
                  <a:schemeClr val="accent2"/>
                </a:solidFill>
              </a:rPr>
              <a:t>Quantum Key Distribution</a:t>
            </a:r>
            <a:endParaRPr lang="en-US" altLang="en-US" sz="2400" dirty="0" smtClean="0">
              <a:solidFill>
                <a:schemeClr val="accent2"/>
              </a:solidFill>
              <a:cs typeface="Times New Roman" panose="02020603050405020304" pitchFamily="18" charset="0"/>
            </a:endParaRPr>
          </a:p>
        </p:txBody>
      </p:sp>
      <p:sp>
        <p:nvSpPr>
          <p:cNvPr id="26629" name="Rectangle 3"/>
          <p:cNvSpPr>
            <a:spLocks noGrp="1" noChangeArrowheads="1"/>
          </p:cNvSpPr>
          <p:nvPr>
            <p:ph type="title"/>
          </p:nvPr>
        </p:nvSpPr>
        <p:spPr>
          <a:xfrm>
            <a:off x="685800" y="304800"/>
            <a:ext cx="3505200" cy="609600"/>
          </a:xfrm>
          <a:noFill/>
        </p:spPr>
        <p:txBody>
          <a:bodyPr/>
          <a:lstStyle/>
          <a:p>
            <a:pPr eaLnBrk="1" hangingPunct="1"/>
            <a:r>
              <a:rPr lang="en-US" altLang="en-US" sz="3600" b="1" smtClean="0"/>
              <a:t>SECURITY</a:t>
            </a:r>
          </a:p>
        </p:txBody>
      </p:sp>
      <p:sp>
        <p:nvSpPr>
          <p:cNvPr id="26630" name="Text Box 4"/>
          <p:cNvSpPr txBox="1">
            <a:spLocks noChangeArrowheads="1"/>
          </p:cNvSpPr>
          <p:nvPr/>
        </p:nvSpPr>
        <p:spPr bwMode="auto">
          <a:xfrm>
            <a:off x="4953000" y="228600"/>
            <a:ext cx="41745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dirty="0" smtClean="0">
                <a:solidFill>
                  <a:srgbClr val="FF3300"/>
                </a:solidFill>
              </a:rPr>
              <a:t>Private </a:t>
            </a:r>
            <a:r>
              <a:rPr lang="en-US" altLang="en-US" sz="2400" b="1" dirty="0">
                <a:solidFill>
                  <a:srgbClr val="FF3300"/>
                </a:solidFill>
              </a:rPr>
              <a:t>Key Cryptosystems</a:t>
            </a:r>
          </a:p>
        </p:txBody>
      </p:sp>
      <p:sp>
        <p:nvSpPr>
          <p:cNvPr id="2" name="TextBox 1"/>
          <p:cNvSpPr txBox="1"/>
          <p:nvPr/>
        </p:nvSpPr>
        <p:spPr>
          <a:xfrm>
            <a:off x="152400" y="1427162"/>
            <a:ext cx="8975141" cy="1754326"/>
          </a:xfrm>
          <a:prstGeom prst="rect">
            <a:avLst/>
          </a:prstGeom>
          <a:noFill/>
        </p:spPr>
        <p:txBody>
          <a:bodyPr wrap="square" rtlCol="0">
            <a:spAutoFit/>
          </a:bodyPr>
          <a:lstStyle/>
          <a:p>
            <a:r>
              <a:rPr lang="en-US" sz="1800" dirty="0" smtClean="0"/>
              <a:t>Bob doesn’t </a:t>
            </a:r>
            <a:r>
              <a:rPr lang="en-US" sz="1800" dirty="0"/>
              <a:t>know the basis the photons were encoded in, all he can do is to select a basis at random to measure in, either rectilinear or diagonal. He does this for each photon he receives, recording the time, measurement basis used and measurement result. </a:t>
            </a:r>
            <a:endParaRPr lang="en-US" sz="1800" dirty="0" smtClean="0"/>
          </a:p>
          <a:p>
            <a:r>
              <a:rPr lang="en-US" sz="1800" dirty="0" smtClean="0"/>
              <a:t>After </a:t>
            </a:r>
            <a:r>
              <a:rPr lang="en-US" sz="1800" dirty="0"/>
              <a:t>Bob has measured all the photons, he communicates with Alice over the public classical channel. </a:t>
            </a:r>
            <a:endParaRPr lang="en-US" sz="2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3352801"/>
            <a:ext cx="5760498" cy="2959614"/>
          </a:xfrm>
          <a:prstGeom prst="rect">
            <a:avLst/>
          </a:prstGeom>
        </p:spPr>
      </p:pic>
      <p:sp>
        <p:nvSpPr>
          <p:cNvPr id="4" name="TextBox 3"/>
          <p:cNvSpPr txBox="1"/>
          <p:nvPr/>
        </p:nvSpPr>
        <p:spPr>
          <a:xfrm>
            <a:off x="6195858" y="3181488"/>
            <a:ext cx="2619684" cy="3693319"/>
          </a:xfrm>
          <a:prstGeom prst="rect">
            <a:avLst/>
          </a:prstGeom>
          <a:noFill/>
        </p:spPr>
        <p:txBody>
          <a:bodyPr wrap="square" rtlCol="0">
            <a:spAutoFit/>
          </a:bodyPr>
          <a:lstStyle/>
          <a:p>
            <a:r>
              <a:rPr lang="en-US" sz="1800" dirty="0"/>
              <a:t>Alice broadcasts the basis each photon was sent in, and Bob the basis each was measured in. They both discard photon measurements (bits) where Bob used a different basis, which is half on average, leaving half the bits as a shared key.</a:t>
            </a:r>
            <a:endParaRPr lang="en-US" sz="1800" dirty="0" smtClean="0"/>
          </a:p>
          <a:p>
            <a:endParaRPr lang="en-US" sz="1800" dirty="0"/>
          </a:p>
        </p:txBody>
      </p:sp>
    </p:spTree>
    <p:extLst>
      <p:ext uri="{BB962C8B-B14F-4D97-AF65-F5344CB8AC3E}">
        <p14:creationId xmlns:p14="http://schemas.microsoft.com/office/powerpoint/2010/main" val="56719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15: Security</a:t>
            </a:r>
          </a:p>
        </p:txBody>
      </p:sp>
      <p:sp>
        <p:nvSpPr>
          <p:cNvPr id="276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9B04973F-1A7D-4F88-8501-DE4C5D275DE4}" type="slidenum">
              <a:rPr lang="en-US" altLang="en-US" sz="1600"/>
              <a:pPr eaLnBrk="1" hangingPunct="1">
                <a:spcBef>
                  <a:spcPct val="0"/>
                </a:spcBef>
                <a:buFontTx/>
                <a:buNone/>
              </a:pPr>
              <a:t>32</a:t>
            </a:fld>
            <a:endParaRPr lang="en-US" altLang="en-US" sz="1600"/>
          </a:p>
        </p:txBody>
      </p:sp>
      <p:sp>
        <p:nvSpPr>
          <p:cNvPr id="27652" name="Rectangle 2"/>
          <p:cNvSpPr>
            <a:spLocks noGrp="1" noChangeArrowheads="1"/>
          </p:cNvSpPr>
          <p:nvPr>
            <p:ph type="body" idx="1"/>
          </p:nvPr>
        </p:nvSpPr>
        <p:spPr>
          <a:xfrm>
            <a:off x="152400" y="990600"/>
            <a:ext cx="8763000" cy="5334000"/>
          </a:xfrm>
        </p:spPr>
        <p:txBody>
          <a:bodyPr/>
          <a:lstStyle/>
          <a:p>
            <a:pPr marL="169863" indent="-169863" eaLnBrk="1" hangingPunct="1">
              <a:lnSpc>
                <a:spcPct val="90000"/>
              </a:lnSpc>
            </a:pPr>
            <a:r>
              <a:rPr lang="en-US" altLang="en-US" sz="1800" smtClean="0"/>
              <a:t>Insertion of cryptography at one layer of the ISO network model (the transport layer)</a:t>
            </a:r>
          </a:p>
          <a:p>
            <a:pPr marL="169863" indent="-169863" eaLnBrk="1" hangingPunct="1">
              <a:lnSpc>
                <a:spcPct val="90000"/>
              </a:lnSpc>
            </a:pPr>
            <a:endParaRPr lang="en-US" altLang="en-US" sz="1800" smtClean="0"/>
          </a:p>
          <a:p>
            <a:pPr marL="169863" indent="-169863" eaLnBrk="1" hangingPunct="1">
              <a:lnSpc>
                <a:spcPct val="90000"/>
              </a:lnSpc>
            </a:pPr>
            <a:r>
              <a:rPr lang="en-US" altLang="en-US" sz="1800" smtClean="0"/>
              <a:t>SSL – Secure Socket Layer (also called TLS)</a:t>
            </a:r>
          </a:p>
          <a:p>
            <a:pPr marL="169863" indent="-169863" eaLnBrk="1" hangingPunct="1">
              <a:lnSpc>
                <a:spcPct val="90000"/>
              </a:lnSpc>
            </a:pPr>
            <a:endParaRPr lang="en-US" altLang="en-US" sz="1800" smtClean="0"/>
          </a:p>
          <a:p>
            <a:pPr marL="169863" indent="-169863" eaLnBrk="1" hangingPunct="1">
              <a:lnSpc>
                <a:spcPct val="90000"/>
              </a:lnSpc>
            </a:pPr>
            <a:r>
              <a:rPr lang="en-US" altLang="en-US" sz="1800" smtClean="0"/>
              <a:t>Cryptographic protocol that limits two computers to only exchange messages with each other</a:t>
            </a:r>
          </a:p>
          <a:p>
            <a:pPr marL="803275" lvl="1" indent="-407988" eaLnBrk="1" hangingPunct="1">
              <a:lnSpc>
                <a:spcPct val="90000"/>
              </a:lnSpc>
            </a:pPr>
            <a:r>
              <a:rPr lang="en-US" altLang="en-US" sz="1800" smtClean="0"/>
              <a:t>Very complicated, with many variations</a:t>
            </a:r>
          </a:p>
          <a:p>
            <a:pPr marL="803275" lvl="1" indent="-407988" eaLnBrk="1" hangingPunct="1">
              <a:lnSpc>
                <a:spcPct val="90000"/>
              </a:lnSpc>
            </a:pPr>
            <a:endParaRPr lang="en-US" altLang="en-US" sz="1800" smtClean="0"/>
          </a:p>
          <a:p>
            <a:pPr marL="169863" indent="-169863" eaLnBrk="1" hangingPunct="1">
              <a:lnSpc>
                <a:spcPct val="90000"/>
              </a:lnSpc>
            </a:pPr>
            <a:r>
              <a:rPr lang="en-US" altLang="en-US" sz="1800" smtClean="0"/>
              <a:t>Used between web servers and browsers for secure communication (credit card numbers)</a:t>
            </a:r>
          </a:p>
          <a:p>
            <a:pPr marL="169863" indent="-169863" eaLnBrk="1" hangingPunct="1">
              <a:lnSpc>
                <a:spcPct val="90000"/>
              </a:lnSpc>
            </a:pPr>
            <a:endParaRPr lang="en-US" altLang="en-US" sz="1800" smtClean="0"/>
          </a:p>
          <a:p>
            <a:pPr marL="169863" indent="-169863" eaLnBrk="1" hangingPunct="1">
              <a:lnSpc>
                <a:spcPct val="90000"/>
              </a:lnSpc>
            </a:pPr>
            <a:r>
              <a:rPr lang="en-US" altLang="en-US" sz="1800" smtClean="0"/>
              <a:t>The server is verified with a </a:t>
            </a:r>
            <a:r>
              <a:rPr lang="en-US" altLang="en-US" sz="1800" b="1" smtClean="0"/>
              <a:t>certificate </a:t>
            </a:r>
            <a:r>
              <a:rPr lang="en-US" altLang="en-US" sz="1800" smtClean="0"/>
              <a:t>assuring client is talking to correct server</a:t>
            </a:r>
          </a:p>
          <a:p>
            <a:pPr marL="169863" indent="-169863" eaLnBrk="1" hangingPunct="1">
              <a:lnSpc>
                <a:spcPct val="90000"/>
              </a:lnSpc>
            </a:pPr>
            <a:endParaRPr lang="en-US" altLang="en-US" sz="1800" smtClean="0"/>
          </a:p>
          <a:p>
            <a:pPr marL="169863" indent="-169863" eaLnBrk="1" hangingPunct="1">
              <a:lnSpc>
                <a:spcPct val="90000"/>
              </a:lnSpc>
            </a:pPr>
            <a:r>
              <a:rPr lang="en-US" altLang="en-US" sz="1800" smtClean="0"/>
              <a:t>Asymmetric cryptography used to establish a secure </a:t>
            </a:r>
            <a:r>
              <a:rPr lang="en-US" altLang="en-US" sz="1800" b="1" smtClean="0"/>
              <a:t>session key</a:t>
            </a:r>
            <a:r>
              <a:rPr lang="en-US" altLang="en-US" sz="1800" smtClean="0"/>
              <a:t> (symmetric encryption) for bulk of communication during session</a:t>
            </a:r>
          </a:p>
          <a:p>
            <a:pPr marL="169863" indent="-169863" eaLnBrk="1" hangingPunct="1">
              <a:lnSpc>
                <a:spcPct val="90000"/>
              </a:lnSpc>
            </a:pPr>
            <a:endParaRPr lang="en-US" altLang="en-US" sz="1800" smtClean="0"/>
          </a:p>
          <a:p>
            <a:pPr marL="169863" indent="-169863" eaLnBrk="1" hangingPunct="1">
              <a:lnSpc>
                <a:spcPct val="90000"/>
              </a:lnSpc>
            </a:pPr>
            <a:r>
              <a:rPr lang="en-US" altLang="en-US" sz="1800" smtClean="0"/>
              <a:t>Communication between each computer uses symmetric key cryptography</a:t>
            </a:r>
          </a:p>
        </p:txBody>
      </p:sp>
      <p:sp>
        <p:nvSpPr>
          <p:cNvPr id="27653" name="Rectangle 3"/>
          <p:cNvSpPr>
            <a:spLocks noGrp="1" noChangeArrowheads="1"/>
          </p:cNvSpPr>
          <p:nvPr>
            <p:ph type="title"/>
          </p:nvPr>
        </p:nvSpPr>
        <p:spPr>
          <a:xfrm>
            <a:off x="685800" y="304800"/>
            <a:ext cx="3505200" cy="609600"/>
          </a:xfrm>
          <a:noFill/>
        </p:spPr>
        <p:txBody>
          <a:bodyPr/>
          <a:lstStyle/>
          <a:p>
            <a:pPr eaLnBrk="1" hangingPunct="1"/>
            <a:r>
              <a:rPr lang="en-US" altLang="en-US" sz="3600" b="1" smtClean="0"/>
              <a:t>SECURITY</a:t>
            </a:r>
          </a:p>
        </p:txBody>
      </p:sp>
      <p:sp>
        <p:nvSpPr>
          <p:cNvPr id="27654" name="Text Box 4"/>
          <p:cNvSpPr txBox="1">
            <a:spLocks noChangeArrowheads="1"/>
          </p:cNvSpPr>
          <p:nvPr/>
        </p:nvSpPr>
        <p:spPr bwMode="auto">
          <a:xfrm>
            <a:off x="4953000" y="228600"/>
            <a:ext cx="2300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a:solidFill>
                  <a:srgbClr val="FF3300"/>
                </a:solidFill>
              </a:rPr>
              <a:t>Example - SSL</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15: Security</a:t>
            </a:r>
          </a:p>
        </p:txBody>
      </p:sp>
      <p:sp>
        <p:nvSpPr>
          <p:cNvPr id="307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B9451CF1-3ECE-47FB-8FCB-EC6A1B8F9CA4}" type="slidenum">
              <a:rPr lang="en-US" altLang="en-US" sz="1600"/>
              <a:pPr eaLnBrk="1" hangingPunct="1">
                <a:spcBef>
                  <a:spcPct val="0"/>
                </a:spcBef>
                <a:buFontTx/>
                <a:buNone/>
              </a:pPr>
              <a:t>33</a:t>
            </a:fld>
            <a:endParaRPr lang="en-US" altLang="en-US" sz="1600"/>
          </a:p>
        </p:txBody>
      </p:sp>
      <p:sp>
        <p:nvSpPr>
          <p:cNvPr id="30724" name="Rectangle 2"/>
          <p:cNvSpPr>
            <a:spLocks noGrp="1" noChangeArrowheads="1"/>
          </p:cNvSpPr>
          <p:nvPr>
            <p:ph type="body" idx="1"/>
          </p:nvPr>
        </p:nvSpPr>
        <p:spPr>
          <a:xfrm>
            <a:off x="152400" y="2514600"/>
            <a:ext cx="8686800" cy="1524000"/>
          </a:xfrm>
          <a:solidFill>
            <a:srgbClr val="CCFFFF"/>
          </a:solidFill>
        </p:spPr>
        <p:txBody>
          <a:bodyPr/>
          <a:lstStyle/>
          <a:p>
            <a:pPr marL="0" indent="0" algn="just" eaLnBrk="1" hangingPunct="1">
              <a:buFontTx/>
              <a:buNone/>
            </a:pPr>
            <a:r>
              <a:rPr lang="en-US" altLang="en-US" sz="1600" b="1" smtClean="0">
                <a:cs typeface="Times New Roman" panose="02020603050405020304" pitchFamily="18" charset="0"/>
              </a:rPr>
              <a:t>In this chapter we’ve looked at how to secure information that may be placed in hazardous public forums.</a:t>
            </a:r>
          </a:p>
          <a:p>
            <a:pPr marL="0" indent="0" algn="just" eaLnBrk="1" hangingPunct="1">
              <a:buFontTx/>
              <a:buNone/>
            </a:pPr>
            <a:endParaRPr lang="en-US" altLang="en-US" sz="1600" b="1" smtClean="0">
              <a:cs typeface="Times New Roman" panose="02020603050405020304" pitchFamily="18" charset="0"/>
            </a:endParaRPr>
          </a:p>
          <a:p>
            <a:pPr marL="0" indent="0" algn="just" eaLnBrk="1" hangingPunct="1">
              <a:buFontTx/>
              <a:buNone/>
            </a:pPr>
            <a:r>
              <a:rPr lang="en-US" altLang="en-US" sz="1600" b="1" smtClean="0">
                <a:cs typeface="Times New Roman" panose="02020603050405020304" pitchFamily="18" charset="0"/>
              </a:rPr>
              <a:t>Data on the net is an excellent example here.</a:t>
            </a:r>
            <a:endParaRPr lang="en-US" altLang="en-US" sz="1600" smtClean="0"/>
          </a:p>
        </p:txBody>
      </p:sp>
      <p:sp>
        <p:nvSpPr>
          <p:cNvPr id="30725" name="Rectangle 3"/>
          <p:cNvSpPr>
            <a:spLocks noGrp="1" noChangeArrowheads="1"/>
          </p:cNvSpPr>
          <p:nvPr>
            <p:ph type="title"/>
          </p:nvPr>
        </p:nvSpPr>
        <p:spPr>
          <a:xfrm>
            <a:off x="2743200" y="457200"/>
            <a:ext cx="3505200" cy="609600"/>
          </a:xfrm>
          <a:noFill/>
        </p:spPr>
        <p:txBody>
          <a:bodyPr/>
          <a:lstStyle/>
          <a:p>
            <a:pPr eaLnBrk="1" hangingPunct="1"/>
            <a:r>
              <a:rPr lang="en-US" altLang="en-US" sz="3600" b="1" smtClean="0"/>
              <a:t>SECURITY</a:t>
            </a:r>
          </a:p>
        </p:txBody>
      </p:sp>
      <p:sp>
        <p:nvSpPr>
          <p:cNvPr id="30726" name="Text Box 4"/>
          <p:cNvSpPr txBox="1">
            <a:spLocks noChangeArrowheads="1"/>
          </p:cNvSpPr>
          <p:nvPr/>
        </p:nvSpPr>
        <p:spPr bwMode="auto">
          <a:xfrm>
            <a:off x="3810000" y="1219200"/>
            <a:ext cx="1436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a:solidFill>
                  <a:srgbClr val="FF3300"/>
                </a:solidFill>
              </a:rPr>
              <a:t>Wrap Up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15: Security</a:t>
            </a:r>
          </a:p>
        </p:txBody>
      </p:sp>
      <p:sp>
        <p:nvSpPr>
          <p:cNvPr id="51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2D814F14-2295-497A-9C78-328A7F816A06}" type="slidenum">
              <a:rPr lang="en-US" altLang="en-US" sz="1600"/>
              <a:pPr eaLnBrk="1" hangingPunct="1">
                <a:spcBef>
                  <a:spcPct val="0"/>
                </a:spcBef>
                <a:buFontTx/>
                <a:buNone/>
              </a:pPr>
              <a:t>4</a:t>
            </a:fld>
            <a:endParaRPr lang="en-US" altLang="en-US" sz="1600"/>
          </a:p>
        </p:txBody>
      </p:sp>
      <p:sp>
        <p:nvSpPr>
          <p:cNvPr id="5124" name="Rectangle 2"/>
          <p:cNvSpPr>
            <a:spLocks noGrp="1" noChangeArrowheads="1"/>
          </p:cNvSpPr>
          <p:nvPr>
            <p:ph type="title"/>
          </p:nvPr>
        </p:nvSpPr>
        <p:spPr>
          <a:xfrm>
            <a:off x="685800" y="304800"/>
            <a:ext cx="3505200" cy="838200"/>
          </a:xfrm>
        </p:spPr>
        <p:txBody>
          <a:bodyPr/>
          <a:lstStyle/>
          <a:p>
            <a:pPr eaLnBrk="1" hangingPunct="1"/>
            <a:r>
              <a:rPr lang="en-US" altLang="en-US" sz="3600" b="1" smtClean="0"/>
              <a:t>SECURITY</a:t>
            </a:r>
          </a:p>
        </p:txBody>
      </p:sp>
      <p:sp>
        <p:nvSpPr>
          <p:cNvPr id="5125" name="Text Box 4"/>
          <p:cNvSpPr txBox="1">
            <a:spLocks noChangeArrowheads="1"/>
          </p:cNvSpPr>
          <p:nvPr/>
        </p:nvSpPr>
        <p:spPr bwMode="auto">
          <a:xfrm>
            <a:off x="5470525" y="573088"/>
            <a:ext cx="2420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a:solidFill>
                  <a:srgbClr val="FF3300"/>
                </a:solidFill>
              </a:rPr>
              <a:t>Security Issues</a:t>
            </a:r>
          </a:p>
        </p:txBody>
      </p:sp>
      <p:sp>
        <p:nvSpPr>
          <p:cNvPr id="5126" name="Text Box 6"/>
          <p:cNvSpPr txBox="1">
            <a:spLocks noChangeArrowheads="1"/>
          </p:cNvSpPr>
          <p:nvPr/>
        </p:nvSpPr>
        <p:spPr bwMode="auto">
          <a:xfrm>
            <a:off x="304800" y="1143000"/>
            <a:ext cx="8458200" cy="5091113"/>
          </a:xfrm>
          <a:prstGeom prst="rect">
            <a:avLst/>
          </a:prstGeom>
          <a:solidFill>
            <a:srgbClr val="FFFFCC"/>
          </a:solidFill>
          <a:ln w="9525">
            <a:solidFill>
              <a:schemeClr val="tx1"/>
            </a:solidFill>
            <a:miter lim="800000"/>
            <a:headEnd/>
            <a:tailEnd/>
          </a:ln>
        </p:spPr>
        <p:txBody>
          <a:bodyPr>
            <a:spAutoFit/>
          </a:bodyPr>
          <a:lstStyle>
            <a:lvl1pPr marL="1824038" indent="-1824038"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buFontTx/>
              <a:buNone/>
            </a:pPr>
            <a:r>
              <a:rPr lang="en-US" altLang="en-US" sz="1600" b="1">
                <a:cs typeface="Times New Roman" panose="02020603050405020304" pitchFamily="18" charset="0"/>
              </a:rPr>
              <a:t>Trojan Horse: 	</a:t>
            </a:r>
            <a:r>
              <a:rPr lang="en-US" altLang="en-US" sz="1600">
                <a:cs typeface="Times New Roman" panose="02020603050405020304" pitchFamily="18" charset="0"/>
              </a:rPr>
              <a:t>A piece of code that misuses its environment.   The program seems innocent enough, however when executed, unexpected behavior occurs.</a:t>
            </a:r>
          </a:p>
          <a:p>
            <a:pPr algn="just" eaLnBrk="1" hangingPunct="1">
              <a:buFontTx/>
              <a:buNone/>
            </a:pPr>
            <a:r>
              <a:rPr lang="en-US" altLang="en-US" sz="1600" b="1">
                <a:cs typeface="Times New Roman" panose="02020603050405020304" pitchFamily="18" charset="0"/>
              </a:rPr>
              <a:t>Trap Doors:	</a:t>
            </a:r>
            <a:r>
              <a:rPr lang="en-US" altLang="en-US" sz="1600">
                <a:cs typeface="Times New Roman" panose="02020603050405020304" pitchFamily="18" charset="0"/>
              </a:rPr>
              <a:t>Inserting a method of breaching security in a system.  For instance, some secret set of inputs to a program might provide special privileges.</a:t>
            </a:r>
          </a:p>
          <a:p>
            <a:pPr algn="just" eaLnBrk="1" hangingPunct="1">
              <a:buFontTx/>
              <a:buNone/>
            </a:pPr>
            <a:r>
              <a:rPr lang="en-US" altLang="en-US" sz="1600" b="1">
                <a:cs typeface="Times New Roman" panose="02020603050405020304" pitchFamily="18" charset="0"/>
              </a:rPr>
              <a:t>Threat monitoring:	</a:t>
            </a:r>
            <a:r>
              <a:rPr lang="en-US" altLang="en-US" sz="1600">
                <a:cs typeface="Times New Roman" panose="02020603050405020304" pitchFamily="18" charset="0"/>
              </a:rPr>
              <a:t> Look for unusual activity. Once access is gained, how do you identify someone acting in an unusual fashion?</a:t>
            </a:r>
          </a:p>
          <a:p>
            <a:pPr algn="just" eaLnBrk="1" hangingPunct="1">
              <a:buFontTx/>
              <a:buNone/>
            </a:pPr>
            <a:r>
              <a:rPr lang="en-US" altLang="en-US" sz="1600" b="1">
                <a:cs typeface="Times New Roman" panose="02020603050405020304" pitchFamily="18" charset="0"/>
              </a:rPr>
              <a:t>Audit Log</a:t>
            </a:r>
            <a:r>
              <a:rPr lang="en-US" altLang="en-US" sz="1600">
                <a:cs typeface="Times New Roman" panose="02020603050405020304" pitchFamily="18" charset="0"/>
              </a:rPr>
              <a:t>: 	Record time, user, and type of access on all objects. Trace problems back to source.</a:t>
            </a:r>
          </a:p>
          <a:p>
            <a:pPr algn="just" eaLnBrk="1" hangingPunct="1">
              <a:buFontTx/>
              <a:buNone/>
            </a:pPr>
            <a:r>
              <a:rPr lang="en-US" altLang="en-US" sz="1600" b="1">
                <a:cs typeface="Times New Roman" panose="02020603050405020304" pitchFamily="18" charset="0"/>
              </a:rPr>
              <a:t>Worms</a:t>
            </a:r>
            <a:r>
              <a:rPr lang="en-US" altLang="en-US" sz="1600">
                <a:cs typeface="Times New Roman" panose="02020603050405020304" pitchFamily="18" charset="0"/>
              </a:rPr>
              <a:t> 		Use spawning mechanism; standalone programs.  </a:t>
            </a:r>
          </a:p>
          <a:p>
            <a:pPr algn="just" eaLnBrk="1" hangingPunct="1">
              <a:buFontTx/>
              <a:buNone/>
            </a:pPr>
            <a:r>
              <a:rPr lang="en-US" altLang="en-US" sz="1600" b="1">
                <a:cs typeface="Times New Roman" panose="02020603050405020304" pitchFamily="18" charset="0"/>
              </a:rPr>
              <a:t>Internet Worm:	</a:t>
            </a:r>
            <a:r>
              <a:rPr lang="en-US" altLang="en-US" sz="1600">
                <a:cs typeface="Times New Roman" panose="02020603050405020304" pitchFamily="18" charset="0"/>
              </a:rPr>
              <a:t>In the Internet worm, Robert Morse exploited UNIX networking features (remote access) as well as bugs in finger and sendmail programs.  Grappling hook program uploaded main worm program.</a:t>
            </a:r>
          </a:p>
          <a:p>
            <a:pPr algn="just" eaLnBrk="1" hangingPunct="1">
              <a:buFontTx/>
              <a:buNone/>
            </a:pPr>
            <a:r>
              <a:rPr lang="en-US" altLang="en-US" sz="1600" b="1">
                <a:cs typeface="Times New Roman" panose="02020603050405020304" pitchFamily="18" charset="0"/>
              </a:rPr>
              <a:t>Viruses	</a:t>
            </a:r>
            <a:r>
              <a:rPr lang="en-US" altLang="en-US" sz="1600">
                <a:cs typeface="Times New Roman" panose="02020603050405020304" pitchFamily="18" charset="0"/>
              </a:rPr>
              <a:t>Fragment of code embedded in a legitimate program.  Mainly effects personal PC systems.  These are often downloaded via e-mail or as active components in web pages.</a:t>
            </a:r>
          </a:p>
          <a:p>
            <a:pPr algn="just" eaLnBrk="1" hangingPunct="1">
              <a:buFontTx/>
              <a:buNone/>
            </a:pPr>
            <a:r>
              <a:rPr lang="en-US" altLang="en-US" sz="1600" b="1">
                <a:cs typeface="Times New Roman" panose="02020603050405020304" pitchFamily="18" charset="0"/>
              </a:rPr>
              <a:t>Firewall	</a:t>
            </a:r>
            <a:r>
              <a:rPr lang="en-US" altLang="en-US" sz="1600">
                <a:cs typeface="Times New Roman" panose="02020603050405020304" pitchFamily="18" charset="0"/>
              </a:rPr>
              <a:t>A mechanism that allows only certain traffic between trusted and un-trusted systems. Often applied to a way to keep unwanted internet traffic away from a system.</a:t>
            </a:r>
            <a:endParaRPr lang="en-US" altLang="en-US" sz="16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15: Security</a:t>
            </a:r>
          </a:p>
        </p:txBody>
      </p:sp>
      <p:sp>
        <p:nvSpPr>
          <p:cNvPr id="61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B6ECC476-BE93-4F94-BC14-2B97F3B9CCDB}" type="slidenum">
              <a:rPr lang="en-US" altLang="en-US" sz="1600"/>
              <a:pPr eaLnBrk="1" hangingPunct="1">
                <a:spcBef>
                  <a:spcPct val="0"/>
                </a:spcBef>
                <a:buFontTx/>
                <a:buNone/>
              </a:pPr>
              <a:t>5</a:t>
            </a:fld>
            <a:endParaRPr lang="en-US" altLang="en-US" sz="1600"/>
          </a:p>
        </p:txBody>
      </p:sp>
      <p:sp>
        <p:nvSpPr>
          <p:cNvPr id="6148" name="Rectangle 2"/>
          <p:cNvSpPr>
            <a:spLocks noGrp="1" noChangeArrowheads="1"/>
          </p:cNvSpPr>
          <p:nvPr>
            <p:ph type="title"/>
          </p:nvPr>
        </p:nvSpPr>
        <p:spPr>
          <a:xfrm>
            <a:off x="685800" y="304800"/>
            <a:ext cx="3505200" cy="838200"/>
          </a:xfrm>
        </p:spPr>
        <p:txBody>
          <a:bodyPr/>
          <a:lstStyle/>
          <a:p>
            <a:pPr eaLnBrk="1" hangingPunct="1"/>
            <a:r>
              <a:rPr lang="en-US" altLang="en-US" sz="3600" b="1" smtClean="0"/>
              <a:t>SECURITY</a:t>
            </a:r>
          </a:p>
        </p:txBody>
      </p:sp>
      <p:sp>
        <p:nvSpPr>
          <p:cNvPr id="6149" name="Rectangle 3"/>
          <p:cNvSpPr>
            <a:spLocks noGrp="1" noChangeArrowheads="1"/>
          </p:cNvSpPr>
          <p:nvPr>
            <p:ph type="body" idx="1"/>
          </p:nvPr>
        </p:nvSpPr>
        <p:spPr>
          <a:xfrm>
            <a:off x="304800" y="1219200"/>
            <a:ext cx="8686800" cy="4800600"/>
          </a:xfrm>
        </p:spPr>
        <p:txBody>
          <a:bodyPr/>
          <a:lstStyle/>
          <a:p>
            <a:pPr marL="395288" indent="-395288" eaLnBrk="1" hangingPunct="1">
              <a:lnSpc>
                <a:spcPct val="90000"/>
              </a:lnSpc>
              <a:buFontTx/>
              <a:buNone/>
            </a:pPr>
            <a:r>
              <a:rPr lang="en-US" altLang="en-US" sz="1800" b="1" smtClean="0">
                <a:solidFill>
                  <a:schemeClr val="accent2"/>
                </a:solidFill>
                <a:cs typeface="Times New Roman" panose="02020603050405020304" pitchFamily="18" charset="0"/>
              </a:rPr>
              <a:t>ATTACK METHODS:</a:t>
            </a:r>
            <a:endParaRPr lang="en-US" altLang="en-US" sz="1800" smtClean="0">
              <a:solidFill>
                <a:schemeClr val="accent2"/>
              </a:solidFill>
              <a:cs typeface="Times New Roman" panose="02020603050405020304" pitchFamily="18" charset="0"/>
            </a:endParaRPr>
          </a:p>
          <a:p>
            <a:pPr marL="395288" indent="-395288" eaLnBrk="1" hangingPunct="1">
              <a:lnSpc>
                <a:spcPct val="90000"/>
              </a:lnSpc>
              <a:buFontTx/>
              <a:buNone/>
            </a:pPr>
            <a:r>
              <a:rPr lang="en-US" altLang="en-US" sz="1600" smtClean="0">
                <a:cs typeface="Times New Roman" panose="02020603050405020304" pitchFamily="18" charset="0"/>
              </a:rPr>
              <a:t> </a:t>
            </a:r>
          </a:p>
          <a:p>
            <a:pPr marL="395288" indent="-395288" eaLnBrk="1" hangingPunct="1">
              <a:lnSpc>
                <a:spcPct val="90000"/>
              </a:lnSpc>
              <a:buFontTx/>
              <a:buNone/>
            </a:pPr>
            <a:r>
              <a:rPr lang="en-US" altLang="en-US" sz="1600" smtClean="0">
                <a:cs typeface="Times New Roman" panose="02020603050405020304" pitchFamily="18" charset="0"/>
              </a:rPr>
              <a:t>Attacks on a distributed system include:</a:t>
            </a:r>
          </a:p>
          <a:p>
            <a:pPr marL="395288" indent="-395288" eaLnBrk="1" hangingPunct="1">
              <a:lnSpc>
                <a:spcPct val="90000"/>
              </a:lnSpc>
              <a:buFontTx/>
              <a:buNone/>
            </a:pPr>
            <a:r>
              <a:rPr lang="en-US" altLang="en-US" sz="1600" smtClean="0">
                <a:cs typeface="Times New Roman" panose="02020603050405020304" pitchFamily="18" charset="0"/>
              </a:rPr>
              <a:t> </a:t>
            </a:r>
          </a:p>
          <a:p>
            <a:pPr marL="395288" indent="-395288" eaLnBrk="1" hangingPunct="1">
              <a:lnSpc>
                <a:spcPct val="90000"/>
              </a:lnSpc>
            </a:pPr>
            <a:r>
              <a:rPr lang="en-US" altLang="en-US" sz="1600" smtClean="0">
                <a:cs typeface="Times New Roman" panose="02020603050405020304" pitchFamily="18" charset="0"/>
              </a:rPr>
              <a:t>Passive wiretapping. ( unauthorized interception/reading of messages )</a:t>
            </a:r>
          </a:p>
          <a:p>
            <a:pPr marL="395288" indent="-395288" eaLnBrk="1" hangingPunct="1">
              <a:lnSpc>
                <a:spcPct val="90000"/>
              </a:lnSpc>
            </a:pPr>
            <a:r>
              <a:rPr lang="en-US" altLang="en-US" sz="1600" smtClean="0">
                <a:cs typeface="Times New Roman" panose="02020603050405020304" pitchFamily="18" charset="0"/>
              </a:rPr>
              <a:t>Active wiretapping:</a:t>
            </a:r>
          </a:p>
          <a:p>
            <a:pPr marL="395288" indent="-395288" eaLnBrk="1" hangingPunct="1">
              <a:lnSpc>
                <a:spcPct val="90000"/>
              </a:lnSpc>
              <a:buFontTx/>
              <a:buNone/>
            </a:pPr>
            <a:r>
              <a:rPr lang="en-US" altLang="en-US" sz="1600" smtClean="0">
                <a:cs typeface="Times New Roman" panose="02020603050405020304" pitchFamily="18" charset="0"/>
              </a:rPr>
              <a:t> </a:t>
            </a:r>
          </a:p>
          <a:p>
            <a:pPr marL="2747963" lvl="1" indent="-2000250" eaLnBrk="1" hangingPunct="1">
              <a:lnSpc>
                <a:spcPct val="90000"/>
              </a:lnSpc>
              <a:buFontTx/>
              <a:buNone/>
            </a:pPr>
            <a:r>
              <a:rPr lang="en-US" altLang="en-US" sz="1600" b="1" smtClean="0">
                <a:cs typeface="Times New Roman" panose="02020603050405020304" pitchFamily="18" charset="0"/>
              </a:rPr>
              <a:t>Modification</a:t>
            </a:r>
            <a:r>
              <a:rPr lang="en-US" altLang="en-US" sz="1600" smtClean="0">
                <a:cs typeface="Times New Roman" panose="02020603050405020304" pitchFamily="18" charset="0"/>
              </a:rPr>
              <a:t> 	Changing a portion of the message.</a:t>
            </a:r>
          </a:p>
          <a:p>
            <a:pPr marL="2747963" lvl="1" indent="-2000250" eaLnBrk="1" hangingPunct="1">
              <a:lnSpc>
                <a:spcPct val="90000"/>
              </a:lnSpc>
              <a:buFontTx/>
              <a:buNone/>
            </a:pPr>
            <a:r>
              <a:rPr lang="en-US" altLang="en-US" sz="1600" smtClean="0">
                <a:cs typeface="Times New Roman" panose="02020603050405020304" pitchFamily="18" charset="0"/>
              </a:rPr>
              <a:t> </a:t>
            </a:r>
          </a:p>
          <a:p>
            <a:pPr marL="2747963" lvl="1" indent="-2000250" eaLnBrk="1" hangingPunct="1">
              <a:lnSpc>
                <a:spcPct val="90000"/>
              </a:lnSpc>
              <a:buFontTx/>
              <a:buNone/>
            </a:pPr>
            <a:r>
              <a:rPr lang="en-US" altLang="en-US" sz="1600" b="1" smtClean="0">
                <a:cs typeface="Times New Roman" panose="02020603050405020304" pitchFamily="18" charset="0"/>
              </a:rPr>
              <a:t>Spurious</a:t>
            </a:r>
            <a:r>
              <a:rPr lang="en-US" altLang="en-US" sz="1600" smtClean="0">
                <a:cs typeface="Times New Roman" panose="02020603050405020304" pitchFamily="18" charset="0"/>
              </a:rPr>
              <a:t> </a:t>
            </a:r>
            <a:r>
              <a:rPr lang="en-US" altLang="en-US" sz="1600" b="1" smtClean="0">
                <a:cs typeface="Times New Roman" panose="02020603050405020304" pitchFamily="18" charset="0"/>
              </a:rPr>
              <a:t>messages</a:t>
            </a:r>
            <a:r>
              <a:rPr lang="en-US" altLang="en-US" sz="1600" smtClean="0">
                <a:cs typeface="Times New Roman" panose="02020603050405020304" pitchFamily="18" charset="0"/>
              </a:rPr>
              <a:t> 	Introducing bogus messages with valid addresses and consistency criteria.</a:t>
            </a:r>
          </a:p>
          <a:p>
            <a:pPr marL="2747963" lvl="1" indent="-2000250" eaLnBrk="1" hangingPunct="1">
              <a:lnSpc>
                <a:spcPct val="90000"/>
              </a:lnSpc>
              <a:buFontTx/>
              <a:buNone/>
            </a:pPr>
            <a:r>
              <a:rPr lang="en-US" altLang="en-US" sz="1600" smtClean="0">
                <a:cs typeface="Times New Roman" panose="02020603050405020304" pitchFamily="18" charset="0"/>
              </a:rPr>
              <a:t> </a:t>
            </a:r>
          </a:p>
          <a:p>
            <a:pPr marL="2747963" lvl="1" indent="-2000250" eaLnBrk="1" hangingPunct="1">
              <a:lnSpc>
                <a:spcPct val="90000"/>
              </a:lnSpc>
              <a:buFontTx/>
              <a:buNone/>
            </a:pPr>
            <a:r>
              <a:rPr lang="en-US" altLang="en-US" sz="1600" b="1" smtClean="0">
                <a:cs typeface="Times New Roman" panose="02020603050405020304" pitchFamily="18" charset="0"/>
              </a:rPr>
              <a:t>Site</a:t>
            </a:r>
            <a:r>
              <a:rPr lang="en-US" altLang="en-US" sz="1600" smtClean="0">
                <a:cs typeface="Times New Roman" panose="02020603050405020304" pitchFamily="18" charset="0"/>
              </a:rPr>
              <a:t> </a:t>
            </a:r>
            <a:r>
              <a:rPr lang="en-US" altLang="en-US" sz="1600" b="1" smtClean="0">
                <a:cs typeface="Times New Roman" panose="02020603050405020304" pitchFamily="18" charset="0"/>
              </a:rPr>
              <a:t>impersonation</a:t>
            </a:r>
            <a:r>
              <a:rPr lang="en-US" altLang="en-US" sz="1600" smtClean="0">
                <a:cs typeface="Times New Roman" panose="02020603050405020304" pitchFamily="18" charset="0"/>
              </a:rPr>
              <a:t>  	Claiming to be some other logical node.</a:t>
            </a:r>
          </a:p>
          <a:p>
            <a:pPr marL="2747963" lvl="1" indent="-2000250" eaLnBrk="1" hangingPunct="1">
              <a:lnSpc>
                <a:spcPct val="90000"/>
              </a:lnSpc>
              <a:buFontTx/>
              <a:buNone/>
            </a:pPr>
            <a:r>
              <a:rPr lang="en-US" altLang="en-US" sz="1600" smtClean="0">
                <a:cs typeface="Times New Roman" panose="02020603050405020304" pitchFamily="18" charset="0"/>
              </a:rPr>
              <a:t> </a:t>
            </a:r>
          </a:p>
          <a:p>
            <a:pPr marL="2747963" lvl="1" indent="-2000250" eaLnBrk="1" hangingPunct="1">
              <a:lnSpc>
                <a:spcPct val="90000"/>
              </a:lnSpc>
              <a:buFontTx/>
              <a:buNone/>
            </a:pPr>
            <a:r>
              <a:rPr lang="en-US" altLang="en-US" sz="1600" b="1" smtClean="0">
                <a:cs typeface="Times New Roman" panose="02020603050405020304" pitchFamily="18" charset="0"/>
              </a:rPr>
              <a:t>Replay</a:t>
            </a:r>
            <a:r>
              <a:rPr lang="en-US" altLang="en-US" sz="1600" smtClean="0">
                <a:cs typeface="Times New Roman" panose="02020603050405020304" pitchFamily="18" charset="0"/>
              </a:rPr>
              <a:t> 	of previous transmission - repeating previous valid messages. (for example, authorization of cash withdrawal.)</a:t>
            </a:r>
          </a:p>
          <a:p>
            <a:pPr marL="395288" indent="-395288" eaLnBrk="1" hangingPunct="1">
              <a:lnSpc>
                <a:spcPct val="90000"/>
              </a:lnSpc>
              <a:buFontTx/>
              <a:buNone/>
            </a:pPr>
            <a:r>
              <a:rPr lang="en-US" altLang="en-US" sz="1600" smtClean="0">
                <a:cs typeface="Times New Roman" panose="02020603050405020304" pitchFamily="18" charset="0"/>
              </a:rPr>
              <a:t> </a:t>
            </a:r>
          </a:p>
        </p:txBody>
      </p:sp>
      <p:sp>
        <p:nvSpPr>
          <p:cNvPr id="6150" name="Text Box 4"/>
          <p:cNvSpPr txBox="1">
            <a:spLocks noChangeArrowheads="1"/>
          </p:cNvSpPr>
          <p:nvPr/>
        </p:nvSpPr>
        <p:spPr bwMode="auto">
          <a:xfrm>
            <a:off x="4800600" y="533400"/>
            <a:ext cx="370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a:solidFill>
                  <a:srgbClr val="FF3300"/>
                </a:solidFill>
              </a:rPr>
              <a:t>Typical Security Attacks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15: Security</a:t>
            </a:r>
          </a:p>
        </p:txBody>
      </p:sp>
      <p:sp>
        <p:nvSpPr>
          <p:cNvPr id="71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7B86091A-48EF-4B82-88D0-8F704CB76B31}" type="slidenum">
              <a:rPr lang="en-US" altLang="en-US" sz="1600"/>
              <a:pPr eaLnBrk="1" hangingPunct="1">
                <a:spcBef>
                  <a:spcPct val="0"/>
                </a:spcBef>
                <a:buFontTx/>
                <a:buNone/>
              </a:pPr>
              <a:t>6</a:t>
            </a:fld>
            <a:endParaRPr lang="en-US" altLang="en-US" sz="1600"/>
          </a:p>
        </p:txBody>
      </p:sp>
      <p:sp>
        <p:nvSpPr>
          <p:cNvPr id="7172" name="Rectangle 1026"/>
          <p:cNvSpPr>
            <a:spLocks noGrp="1" noChangeArrowheads="1"/>
          </p:cNvSpPr>
          <p:nvPr>
            <p:ph type="title"/>
          </p:nvPr>
        </p:nvSpPr>
        <p:spPr>
          <a:xfrm>
            <a:off x="685800" y="304800"/>
            <a:ext cx="3505200" cy="838200"/>
          </a:xfrm>
        </p:spPr>
        <p:txBody>
          <a:bodyPr/>
          <a:lstStyle/>
          <a:p>
            <a:pPr eaLnBrk="1" hangingPunct="1"/>
            <a:r>
              <a:rPr lang="en-US" altLang="en-US" sz="3600" b="1" smtClean="0"/>
              <a:t>SECURITY</a:t>
            </a:r>
          </a:p>
        </p:txBody>
      </p:sp>
      <p:sp>
        <p:nvSpPr>
          <p:cNvPr id="7173" name="Rectangle 1027"/>
          <p:cNvSpPr>
            <a:spLocks noGrp="1" noChangeArrowheads="1"/>
          </p:cNvSpPr>
          <p:nvPr>
            <p:ph type="body" idx="1"/>
          </p:nvPr>
        </p:nvSpPr>
        <p:spPr>
          <a:xfrm>
            <a:off x="304800" y="1219200"/>
            <a:ext cx="8686800" cy="4800600"/>
          </a:xfrm>
        </p:spPr>
        <p:txBody>
          <a:bodyPr/>
          <a:lstStyle/>
          <a:p>
            <a:pPr marL="395288" indent="-395288" eaLnBrk="1" hangingPunct="1">
              <a:buFontTx/>
              <a:buNone/>
            </a:pPr>
            <a:r>
              <a:rPr lang="en-US" altLang="en-US" sz="2000" b="1" smtClean="0">
                <a:solidFill>
                  <a:schemeClr val="accent2"/>
                </a:solidFill>
                <a:cs typeface="Times New Roman" panose="02020603050405020304" pitchFamily="18" charset="0"/>
              </a:rPr>
              <a:t>ATTACK METHODS:</a:t>
            </a:r>
            <a:endParaRPr lang="en-US" altLang="en-US" sz="2000" smtClean="0">
              <a:solidFill>
                <a:schemeClr val="accent2"/>
              </a:solidFill>
              <a:cs typeface="Times New Roman" panose="02020603050405020304" pitchFamily="18" charset="0"/>
            </a:endParaRPr>
          </a:p>
          <a:p>
            <a:pPr marL="395288" indent="-395288" eaLnBrk="1" hangingPunct="1">
              <a:buFontTx/>
              <a:buNone/>
            </a:pPr>
            <a:r>
              <a:rPr lang="en-US" altLang="en-US" sz="1800" smtClean="0">
                <a:cs typeface="Times New Roman" panose="02020603050405020304" pitchFamily="18" charset="0"/>
              </a:rPr>
              <a:t> </a:t>
            </a:r>
          </a:p>
        </p:txBody>
      </p:sp>
      <p:sp>
        <p:nvSpPr>
          <p:cNvPr id="7174" name="Text Box 1028"/>
          <p:cNvSpPr txBox="1">
            <a:spLocks noChangeArrowheads="1"/>
          </p:cNvSpPr>
          <p:nvPr/>
        </p:nvSpPr>
        <p:spPr bwMode="auto">
          <a:xfrm>
            <a:off x="4953000" y="228600"/>
            <a:ext cx="370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a:solidFill>
                  <a:srgbClr val="FF3300"/>
                </a:solidFill>
              </a:rPr>
              <a:t>Typical Security Attacks</a:t>
            </a:r>
          </a:p>
        </p:txBody>
      </p:sp>
      <p:pic>
        <p:nvPicPr>
          <p:cNvPr id="7175" name="Picture 1029"/>
          <p:cNvPicPr>
            <a:picLocks noChangeAspect="1" noChangeArrowheads="1"/>
          </p:cNvPicPr>
          <p:nvPr/>
        </p:nvPicPr>
        <p:blipFill>
          <a:blip r:embed="rId3">
            <a:extLst>
              <a:ext uri="{28A0092B-C50C-407E-A947-70E740481C1C}">
                <a14:useLocalDpi xmlns:a14="http://schemas.microsoft.com/office/drawing/2010/main" val="0"/>
              </a:ext>
            </a:extLst>
          </a:blip>
          <a:srcRect l="21832" t="1361" r="21832" b="1361"/>
          <a:stretch>
            <a:fillRect/>
          </a:stretch>
        </p:blipFill>
        <p:spPr bwMode="auto">
          <a:xfrm>
            <a:off x="3962400" y="762000"/>
            <a:ext cx="4648200" cy="60198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15: Security</a:t>
            </a:r>
          </a:p>
        </p:txBody>
      </p:sp>
      <p:sp>
        <p:nvSpPr>
          <p:cNvPr id="81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015E119C-24E2-4CBA-BEED-A3C03541073E}" type="slidenum">
              <a:rPr lang="en-US" altLang="en-US" sz="1600"/>
              <a:pPr eaLnBrk="1" hangingPunct="1">
                <a:spcBef>
                  <a:spcPct val="0"/>
                </a:spcBef>
                <a:buFontTx/>
                <a:buNone/>
              </a:pPr>
              <a:t>7</a:t>
            </a:fld>
            <a:endParaRPr lang="en-US" altLang="en-US" sz="1600"/>
          </a:p>
        </p:txBody>
      </p:sp>
      <p:sp>
        <p:nvSpPr>
          <p:cNvPr id="8196" name="Rectangle 1026"/>
          <p:cNvSpPr>
            <a:spLocks noGrp="1" noChangeArrowheads="1"/>
          </p:cNvSpPr>
          <p:nvPr>
            <p:ph type="title"/>
          </p:nvPr>
        </p:nvSpPr>
        <p:spPr>
          <a:xfrm>
            <a:off x="685800" y="304800"/>
            <a:ext cx="3505200" cy="838200"/>
          </a:xfrm>
        </p:spPr>
        <p:txBody>
          <a:bodyPr/>
          <a:lstStyle/>
          <a:p>
            <a:pPr eaLnBrk="1" hangingPunct="1"/>
            <a:r>
              <a:rPr lang="en-US" altLang="en-US" sz="3600" b="1" smtClean="0"/>
              <a:t>SECURITY</a:t>
            </a:r>
          </a:p>
        </p:txBody>
      </p:sp>
      <p:sp>
        <p:nvSpPr>
          <p:cNvPr id="8197" name="Rectangle 1027"/>
          <p:cNvSpPr>
            <a:spLocks noGrp="1" noChangeArrowheads="1"/>
          </p:cNvSpPr>
          <p:nvPr>
            <p:ph type="body" idx="1"/>
          </p:nvPr>
        </p:nvSpPr>
        <p:spPr>
          <a:xfrm>
            <a:off x="304800" y="1219200"/>
            <a:ext cx="8686800" cy="4800600"/>
          </a:xfrm>
        </p:spPr>
        <p:txBody>
          <a:bodyPr/>
          <a:lstStyle/>
          <a:p>
            <a:pPr marL="395288" indent="-395288" eaLnBrk="1" hangingPunct="1">
              <a:buFontTx/>
              <a:buNone/>
            </a:pPr>
            <a:r>
              <a:rPr lang="en-US" altLang="en-US" sz="2000" b="1" smtClean="0">
                <a:solidFill>
                  <a:schemeClr val="accent2"/>
                </a:solidFill>
                <a:cs typeface="Times New Roman" panose="02020603050405020304" pitchFamily="18" charset="0"/>
              </a:rPr>
              <a:t>ATTACK METHODS:</a:t>
            </a:r>
          </a:p>
          <a:p>
            <a:pPr marL="395288" indent="-395288" eaLnBrk="1" hangingPunct="1"/>
            <a:r>
              <a:rPr lang="en-US" altLang="en-US" sz="1800" smtClean="0"/>
              <a:t>Trojan Horse</a:t>
            </a:r>
          </a:p>
          <a:p>
            <a:pPr marL="1033463" lvl="1" indent="-279400" eaLnBrk="1" hangingPunct="1"/>
            <a:r>
              <a:rPr lang="en-US" altLang="en-US" sz="1800" smtClean="0"/>
              <a:t>Code segment that misuses its environment</a:t>
            </a:r>
          </a:p>
          <a:p>
            <a:pPr marL="1033463" lvl="1" indent="-279400" eaLnBrk="1" hangingPunct="1"/>
            <a:r>
              <a:rPr lang="en-US" altLang="en-US" sz="1800" smtClean="0"/>
              <a:t>Exploits mechanisms for allowing programs written by users to be executed by other users</a:t>
            </a:r>
          </a:p>
          <a:p>
            <a:pPr marL="1033463" lvl="1" indent="-279400" eaLnBrk="1" hangingPunct="1"/>
            <a:r>
              <a:rPr lang="en-US" altLang="en-US" sz="1800" b="1" smtClean="0"/>
              <a:t>Spyware, pop-up browser windows, covert channels</a:t>
            </a:r>
          </a:p>
          <a:p>
            <a:pPr marL="395288" indent="-395288" eaLnBrk="1" hangingPunct="1"/>
            <a:r>
              <a:rPr lang="en-US" altLang="en-US" sz="1800" smtClean="0"/>
              <a:t>Trap Door</a:t>
            </a:r>
          </a:p>
          <a:p>
            <a:pPr marL="1033463" lvl="1" indent="-279400" eaLnBrk="1" hangingPunct="1"/>
            <a:r>
              <a:rPr lang="en-US" altLang="en-US" sz="1800" smtClean="0"/>
              <a:t>Specific user identifier or password that circumvents normal security procedures</a:t>
            </a:r>
          </a:p>
          <a:p>
            <a:pPr marL="1033463" lvl="1" indent="-279400" eaLnBrk="1" hangingPunct="1"/>
            <a:r>
              <a:rPr lang="en-US" altLang="en-US" sz="1800" smtClean="0"/>
              <a:t>Could be included in a compiler</a:t>
            </a:r>
          </a:p>
          <a:p>
            <a:pPr marL="395288" indent="-395288" eaLnBrk="1" hangingPunct="1"/>
            <a:r>
              <a:rPr lang="en-US" altLang="en-US" sz="1800" smtClean="0"/>
              <a:t>Logic Bomb</a:t>
            </a:r>
          </a:p>
          <a:p>
            <a:pPr marL="1033463" lvl="1" indent="-279400" eaLnBrk="1" hangingPunct="1"/>
            <a:r>
              <a:rPr lang="en-US" altLang="en-US" sz="1800" smtClean="0"/>
              <a:t>Program that initiates a security incident under certain circumstances</a:t>
            </a:r>
          </a:p>
          <a:p>
            <a:pPr marL="395288" indent="-395288" eaLnBrk="1" hangingPunct="1"/>
            <a:r>
              <a:rPr lang="en-US" altLang="en-US" sz="1800" smtClean="0"/>
              <a:t>Stack and Buffer Overflow</a:t>
            </a:r>
          </a:p>
          <a:p>
            <a:pPr marL="1033463" lvl="1" indent="-279400" eaLnBrk="1" hangingPunct="1"/>
            <a:r>
              <a:rPr lang="en-US" altLang="en-US" sz="1800" smtClean="0"/>
              <a:t>Exploits a bug in a program (overflow either the stack or memory buffers)</a:t>
            </a:r>
            <a:endParaRPr lang="en-US" altLang="en-US" sz="1600" smtClean="0">
              <a:cs typeface="Times New Roman" panose="02020603050405020304" pitchFamily="18" charset="0"/>
            </a:endParaRPr>
          </a:p>
        </p:txBody>
      </p:sp>
      <p:sp>
        <p:nvSpPr>
          <p:cNvPr id="8198" name="Text Box 1028"/>
          <p:cNvSpPr txBox="1">
            <a:spLocks noChangeArrowheads="1"/>
          </p:cNvSpPr>
          <p:nvPr/>
        </p:nvSpPr>
        <p:spPr bwMode="auto">
          <a:xfrm>
            <a:off x="4953000" y="228600"/>
            <a:ext cx="370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a:solidFill>
                  <a:srgbClr val="FF3300"/>
                </a:solidFill>
              </a:rPr>
              <a:t>Typical Security Attacks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15: Security</a:t>
            </a:r>
          </a:p>
        </p:txBody>
      </p:sp>
      <p:sp>
        <p:nvSpPr>
          <p:cNvPr id="92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A5042C48-F134-4D43-AF90-7D9B54634114}" type="slidenum">
              <a:rPr lang="en-US" altLang="en-US" sz="1600"/>
              <a:pPr eaLnBrk="1" hangingPunct="1">
                <a:spcBef>
                  <a:spcPct val="0"/>
                </a:spcBef>
                <a:buFontTx/>
                <a:buNone/>
              </a:pPr>
              <a:t>8</a:t>
            </a:fld>
            <a:endParaRPr lang="en-US" altLang="en-US" sz="1600"/>
          </a:p>
        </p:txBody>
      </p:sp>
      <p:sp>
        <p:nvSpPr>
          <p:cNvPr id="9220" name="Rectangle 2"/>
          <p:cNvSpPr>
            <a:spLocks noGrp="1" noChangeArrowheads="1"/>
          </p:cNvSpPr>
          <p:nvPr>
            <p:ph type="title"/>
          </p:nvPr>
        </p:nvSpPr>
        <p:spPr>
          <a:xfrm>
            <a:off x="228600" y="152400"/>
            <a:ext cx="3505200" cy="609600"/>
          </a:xfrm>
        </p:spPr>
        <p:txBody>
          <a:bodyPr/>
          <a:lstStyle/>
          <a:p>
            <a:pPr eaLnBrk="1" hangingPunct="1"/>
            <a:r>
              <a:rPr lang="en-US" altLang="en-US" sz="3600" b="1" smtClean="0"/>
              <a:t>SECURITY</a:t>
            </a:r>
          </a:p>
        </p:txBody>
      </p:sp>
      <p:sp>
        <p:nvSpPr>
          <p:cNvPr id="9221" name="Rectangle 3"/>
          <p:cNvSpPr>
            <a:spLocks noGrp="1" noChangeArrowheads="1"/>
          </p:cNvSpPr>
          <p:nvPr>
            <p:ph type="body" idx="1"/>
          </p:nvPr>
        </p:nvSpPr>
        <p:spPr>
          <a:xfrm>
            <a:off x="304800" y="1219200"/>
            <a:ext cx="8686800" cy="4800600"/>
          </a:xfrm>
        </p:spPr>
        <p:txBody>
          <a:bodyPr/>
          <a:lstStyle/>
          <a:p>
            <a:pPr marL="395288" indent="-395288" eaLnBrk="1" hangingPunct="1">
              <a:lnSpc>
                <a:spcPct val="90000"/>
              </a:lnSpc>
              <a:buFontTx/>
              <a:buNone/>
            </a:pPr>
            <a:r>
              <a:rPr lang="en-US" altLang="en-US" sz="2000" b="1" smtClean="0">
                <a:solidFill>
                  <a:schemeClr val="accent2"/>
                </a:solidFill>
                <a:cs typeface="Times New Roman" panose="02020603050405020304" pitchFamily="18" charset="0"/>
              </a:rPr>
              <a:t>Example of Buffer Overflow Waiting To Happen:</a:t>
            </a:r>
          </a:p>
          <a:p>
            <a:pPr marL="395288" indent="-395288" eaLnBrk="1" hangingPunct="1">
              <a:lnSpc>
                <a:spcPct val="90000"/>
              </a:lnSpc>
              <a:buFontTx/>
              <a:buNone/>
            </a:pPr>
            <a:endParaRPr lang="en-US" altLang="en-US" sz="2000" b="1" smtClean="0">
              <a:solidFill>
                <a:schemeClr val="accent2"/>
              </a:solidFill>
              <a:cs typeface="Times New Roman" panose="02020603050405020304" pitchFamily="18" charset="0"/>
            </a:endParaRPr>
          </a:p>
          <a:p>
            <a:pPr marL="395288" indent="-395288" eaLnBrk="1" hangingPunct="1">
              <a:lnSpc>
                <a:spcPct val="90000"/>
              </a:lnSpc>
              <a:buFontTx/>
              <a:buNone/>
            </a:pPr>
            <a:r>
              <a:rPr lang="en-US" altLang="en-US" sz="2000" b="1" smtClean="0">
                <a:latin typeface="Courier New" panose="02070309020205020404" pitchFamily="49" charset="0"/>
              </a:rPr>
              <a:t>#include </a:t>
            </a:r>
            <a:r>
              <a:rPr lang="en-US" altLang="en-US" sz="2000" b="1" i="1" smtClean="0">
                <a:latin typeface="Courier New" panose="02070309020205020404" pitchFamily="49" charset="0"/>
              </a:rPr>
              <a:t>&lt;</a:t>
            </a:r>
            <a:r>
              <a:rPr lang="en-US" altLang="en-US" sz="2000" b="1" smtClean="0">
                <a:latin typeface="Courier New" panose="02070309020205020404" pitchFamily="49" charset="0"/>
              </a:rPr>
              <a:t>stdio.h</a:t>
            </a:r>
            <a:r>
              <a:rPr lang="en-US" altLang="en-US" sz="2000" b="1" i="1" smtClean="0">
                <a:latin typeface="Courier New" panose="02070309020205020404" pitchFamily="49" charset="0"/>
              </a:rPr>
              <a:t>&gt;</a:t>
            </a:r>
          </a:p>
          <a:p>
            <a:pPr marL="395288" indent="-395288" eaLnBrk="1" hangingPunct="1">
              <a:lnSpc>
                <a:spcPct val="90000"/>
              </a:lnSpc>
              <a:buFontTx/>
              <a:buNone/>
            </a:pPr>
            <a:r>
              <a:rPr lang="en-US" altLang="en-US" sz="2000" b="1" smtClean="0">
                <a:latin typeface="Courier New" panose="02070309020205020404" pitchFamily="49" charset="0"/>
              </a:rPr>
              <a:t>#define BUFFER SIZE 256</a:t>
            </a:r>
          </a:p>
          <a:p>
            <a:pPr marL="395288" indent="-395288" eaLnBrk="1" hangingPunct="1">
              <a:lnSpc>
                <a:spcPct val="90000"/>
              </a:lnSpc>
              <a:buFontTx/>
              <a:buNone/>
            </a:pPr>
            <a:r>
              <a:rPr lang="en-US" altLang="en-US" sz="2000" b="1" smtClean="0">
                <a:latin typeface="Courier New" panose="02070309020205020404" pitchFamily="49" charset="0"/>
              </a:rPr>
              <a:t>int main(int argc, char *argv[])</a:t>
            </a:r>
          </a:p>
          <a:p>
            <a:pPr marL="395288" indent="-395288" eaLnBrk="1" hangingPunct="1">
              <a:lnSpc>
                <a:spcPct val="90000"/>
              </a:lnSpc>
              <a:buFontTx/>
              <a:buNone/>
            </a:pPr>
            <a:r>
              <a:rPr lang="en-US" altLang="en-US" sz="2000" b="1" smtClean="0">
                <a:latin typeface="Courier New" panose="02070309020205020404" pitchFamily="49" charset="0"/>
              </a:rPr>
              <a:t>{</a:t>
            </a:r>
          </a:p>
          <a:p>
            <a:pPr marL="395288" indent="-395288" eaLnBrk="1" hangingPunct="1">
              <a:lnSpc>
                <a:spcPct val="90000"/>
              </a:lnSpc>
              <a:buFontTx/>
              <a:buNone/>
            </a:pPr>
            <a:r>
              <a:rPr lang="en-US" altLang="en-US" sz="2000" b="1" smtClean="0">
                <a:latin typeface="Courier New" panose="02070309020205020404" pitchFamily="49" charset="0"/>
              </a:rPr>
              <a:t>	char buffer[BUFFER SIZE];</a:t>
            </a:r>
          </a:p>
          <a:p>
            <a:pPr marL="395288" indent="-395288" eaLnBrk="1" hangingPunct="1">
              <a:lnSpc>
                <a:spcPct val="90000"/>
              </a:lnSpc>
              <a:buFontTx/>
              <a:buNone/>
            </a:pPr>
            <a:r>
              <a:rPr lang="en-US" altLang="en-US" sz="2000" b="1" smtClean="0">
                <a:latin typeface="Courier New" panose="02070309020205020404" pitchFamily="49" charset="0"/>
              </a:rPr>
              <a:t>   int  other_data;</a:t>
            </a:r>
          </a:p>
          <a:p>
            <a:pPr marL="395288" indent="-395288" eaLnBrk="1" hangingPunct="1">
              <a:lnSpc>
                <a:spcPct val="90000"/>
              </a:lnSpc>
              <a:buFontTx/>
              <a:buNone/>
            </a:pPr>
            <a:endParaRPr lang="en-US" altLang="en-US" sz="2000" b="1" smtClean="0">
              <a:latin typeface="Courier New" panose="02070309020205020404" pitchFamily="49" charset="0"/>
            </a:endParaRPr>
          </a:p>
          <a:p>
            <a:pPr marL="395288" indent="-395288" eaLnBrk="1" hangingPunct="1">
              <a:lnSpc>
                <a:spcPct val="90000"/>
              </a:lnSpc>
              <a:buFontTx/>
              <a:buNone/>
            </a:pPr>
            <a:r>
              <a:rPr lang="en-US" altLang="en-US" sz="2000" b="1" smtClean="0">
                <a:latin typeface="Courier New" panose="02070309020205020404" pitchFamily="49" charset="0"/>
              </a:rPr>
              <a:t>	if (argc &lt; 2)</a:t>
            </a:r>
          </a:p>
          <a:p>
            <a:pPr marL="395288" indent="-395288" eaLnBrk="1" hangingPunct="1">
              <a:lnSpc>
                <a:spcPct val="90000"/>
              </a:lnSpc>
              <a:buFontTx/>
              <a:buNone/>
            </a:pPr>
            <a:r>
              <a:rPr lang="en-US" altLang="en-US" sz="2000" b="1" smtClean="0">
                <a:latin typeface="Courier New" panose="02070309020205020404" pitchFamily="49" charset="0"/>
              </a:rPr>
              <a:t>		return -1;</a:t>
            </a:r>
          </a:p>
          <a:p>
            <a:pPr marL="395288" indent="-395288" eaLnBrk="1" hangingPunct="1">
              <a:lnSpc>
                <a:spcPct val="90000"/>
              </a:lnSpc>
              <a:buFontTx/>
              <a:buNone/>
            </a:pPr>
            <a:r>
              <a:rPr lang="en-US" altLang="en-US" sz="2000" b="1" smtClean="0">
                <a:latin typeface="Courier New" panose="02070309020205020404" pitchFamily="49" charset="0"/>
              </a:rPr>
              <a:t>	else {</a:t>
            </a:r>
          </a:p>
          <a:p>
            <a:pPr marL="395288" indent="-395288" eaLnBrk="1" hangingPunct="1">
              <a:lnSpc>
                <a:spcPct val="90000"/>
              </a:lnSpc>
              <a:buFontTx/>
              <a:buNone/>
            </a:pPr>
            <a:r>
              <a:rPr lang="en-US" altLang="en-US" sz="2000" b="1" smtClean="0">
                <a:latin typeface="Courier New" panose="02070309020205020404" pitchFamily="49" charset="0"/>
              </a:rPr>
              <a:t>		strcpy(buffer,argv[1]);</a:t>
            </a:r>
          </a:p>
          <a:p>
            <a:pPr marL="395288" indent="-395288" eaLnBrk="1" hangingPunct="1">
              <a:lnSpc>
                <a:spcPct val="90000"/>
              </a:lnSpc>
              <a:buFontTx/>
              <a:buNone/>
            </a:pPr>
            <a:r>
              <a:rPr lang="en-US" altLang="en-US" sz="2000" b="1" smtClean="0">
                <a:latin typeface="Courier New" panose="02070309020205020404" pitchFamily="49" charset="0"/>
              </a:rPr>
              <a:t>		return 0;</a:t>
            </a:r>
          </a:p>
          <a:p>
            <a:pPr marL="395288" indent="-395288" eaLnBrk="1" hangingPunct="1">
              <a:lnSpc>
                <a:spcPct val="90000"/>
              </a:lnSpc>
              <a:buFontTx/>
              <a:buNone/>
            </a:pPr>
            <a:r>
              <a:rPr lang="en-US" altLang="en-US" sz="2000" b="1" smtClean="0">
                <a:latin typeface="Courier New" panose="02070309020205020404" pitchFamily="49" charset="0"/>
              </a:rPr>
              <a:t>	}</a:t>
            </a:r>
          </a:p>
          <a:p>
            <a:pPr marL="395288" indent="-395288" eaLnBrk="1" hangingPunct="1">
              <a:lnSpc>
                <a:spcPct val="90000"/>
              </a:lnSpc>
              <a:buFontTx/>
              <a:buNone/>
            </a:pPr>
            <a:r>
              <a:rPr lang="en-US" altLang="en-US" sz="2000" b="1" smtClean="0">
                <a:latin typeface="Courier New" panose="02070309020205020404" pitchFamily="49" charset="0"/>
              </a:rPr>
              <a:t>}</a:t>
            </a:r>
          </a:p>
        </p:txBody>
      </p:sp>
      <p:sp>
        <p:nvSpPr>
          <p:cNvPr id="9222" name="Text Box 4"/>
          <p:cNvSpPr txBox="1">
            <a:spLocks noChangeArrowheads="1"/>
          </p:cNvSpPr>
          <p:nvPr/>
        </p:nvSpPr>
        <p:spPr bwMode="auto">
          <a:xfrm>
            <a:off x="4953000" y="228600"/>
            <a:ext cx="370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a:solidFill>
                  <a:srgbClr val="FF3300"/>
                </a:solidFill>
              </a:rPr>
              <a:t>Typical Security Attacks</a:t>
            </a:r>
          </a:p>
        </p:txBody>
      </p:sp>
      <p:pic>
        <p:nvPicPr>
          <p:cNvPr id="9223" name="Picture 5"/>
          <p:cNvPicPr>
            <a:picLocks noChangeAspect="1" noChangeArrowheads="1"/>
          </p:cNvPicPr>
          <p:nvPr/>
        </p:nvPicPr>
        <p:blipFill>
          <a:blip r:embed="rId3">
            <a:extLst>
              <a:ext uri="{28A0092B-C50C-407E-A947-70E740481C1C}">
                <a14:useLocalDpi xmlns:a14="http://schemas.microsoft.com/office/drawing/2010/main" val="0"/>
              </a:ext>
            </a:extLst>
          </a:blip>
          <a:srcRect l="453" t="11273" r="691" b="10670"/>
          <a:stretch>
            <a:fillRect/>
          </a:stretch>
        </p:blipFill>
        <p:spPr bwMode="auto">
          <a:xfrm>
            <a:off x="4876800" y="3733800"/>
            <a:ext cx="4038600" cy="25273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15: Security</a:t>
            </a:r>
          </a:p>
        </p:txBody>
      </p:sp>
      <p:sp>
        <p:nvSpPr>
          <p:cNvPr id="102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C25C9788-9804-4F2C-B170-6FB488A26611}" type="slidenum">
              <a:rPr lang="en-US" altLang="en-US" sz="1600"/>
              <a:pPr eaLnBrk="1" hangingPunct="1">
                <a:spcBef>
                  <a:spcPct val="0"/>
                </a:spcBef>
                <a:buFontTx/>
                <a:buNone/>
              </a:pPr>
              <a:t>9</a:t>
            </a:fld>
            <a:endParaRPr lang="en-US" altLang="en-US" sz="1600"/>
          </a:p>
        </p:txBody>
      </p:sp>
      <p:sp>
        <p:nvSpPr>
          <p:cNvPr id="10244" name="Rectangle 1026"/>
          <p:cNvSpPr>
            <a:spLocks noGrp="1" noChangeArrowheads="1"/>
          </p:cNvSpPr>
          <p:nvPr>
            <p:ph type="title"/>
          </p:nvPr>
        </p:nvSpPr>
        <p:spPr>
          <a:xfrm>
            <a:off x="228600" y="152400"/>
            <a:ext cx="3505200" cy="609600"/>
          </a:xfrm>
        </p:spPr>
        <p:txBody>
          <a:bodyPr/>
          <a:lstStyle/>
          <a:p>
            <a:pPr eaLnBrk="1" hangingPunct="1"/>
            <a:r>
              <a:rPr lang="en-US" altLang="en-US" sz="3600" b="1" smtClean="0"/>
              <a:t>SECURITY</a:t>
            </a:r>
          </a:p>
        </p:txBody>
      </p:sp>
      <p:sp>
        <p:nvSpPr>
          <p:cNvPr id="10245" name="Rectangle 1027"/>
          <p:cNvSpPr>
            <a:spLocks noGrp="1" noChangeArrowheads="1"/>
          </p:cNvSpPr>
          <p:nvPr>
            <p:ph type="body" idx="1"/>
          </p:nvPr>
        </p:nvSpPr>
        <p:spPr>
          <a:xfrm>
            <a:off x="304800" y="1219200"/>
            <a:ext cx="8686800" cy="3886200"/>
          </a:xfrm>
        </p:spPr>
        <p:txBody>
          <a:bodyPr/>
          <a:lstStyle/>
          <a:p>
            <a:pPr marL="230188" indent="-230188" eaLnBrk="1" hangingPunct="1">
              <a:buFontTx/>
              <a:buNone/>
            </a:pPr>
            <a:r>
              <a:rPr lang="en-US" altLang="en-US" sz="2000" b="1" smtClean="0">
                <a:solidFill>
                  <a:schemeClr val="accent2"/>
                </a:solidFill>
              </a:rPr>
              <a:t>Viruses</a:t>
            </a:r>
          </a:p>
          <a:p>
            <a:pPr marL="628650" lvl="1" indent="-284163" eaLnBrk="1" hangingPunct="1"/>
            <a:r>
              <a:rPr lang="en-US" altLang="en-US" sz="1800" smtClean="0"/>
              <a:t>Code fragment embedded in legitimate program</a:t>
            </a:r>
          </a:p>
          <a:p>
            <a:pPr marL="628650" lvl="1" indent="-284163" eaLnBrk="1" hangingPunct="1"/>
            <a:r>
              <a:rPr lang="en-US" altLang="en-US" sz="1800" smtClean="0"/>
              <a:t>Very specific to CPU architecture, operating system, applications</a:t>
            </a:r>
          </a:p>
          <a:p>
            <a:pPr marL="628650" lvl="1" indent="-284163" eaLnBrk="1" hangingPunct="1"/>
            <a:r>
              <a:rPr lang="en-US" altLang="en-US" sz="1800" smtClean="0"/>
              <a:t>Usually borne via email or as a macro</a:t>
            </a:r>
          </a:p>
          <a:p>
            <a:pPr marL="919163" lvl="2" indent="-176213" eaLnBrk="1" hangingPunct="1"/>
            <a:r>
              <a:rPr lang="en-US" altLang="en-US" sz="1800" smtClean="0"/>
              <a:t>Visual Basic Macro to reformat hard drive</a:t>
            </a:r>
          </a:p>
          <a:p>
            <a:pPr marL="1257300" lvl="3" indent="-223838" eaLnBrk="1" hangingPunct="1">
              <a:buFontTx/>
              <a:buNone/>
            </a:pPr>
            <a:r>
              <a:rPr lang="en-US" altLang="en-US" sz="1800" smtClean="0">
                <a:latin typeface="Courier New" panose="02070309020205020404" pitchFamily="49" charset="0"/>
              </a:rPr>
              <a:t>Sub AutoOpen()</a:t>
            </a:r>
          </a:p>
          <a:p>
            <a:pPr marL="1257300" lvl="3" indent="-223838" eaLnBrk="1" hangingPunct="1">
              <a:buFontTx/>
              <a:buNone/>
            </a:pPr>
            <a:r>
              <a:rPr lang="en-US" altLang="en-US" sz="1800" smtClean="0">
                <a:latin typeface="Courier New" panose="02070309020205020404" pitchFamily="49" charset="0"/>
              </a:rPr>
              <a:t>Dim oFS</a:t>
            </a:r>
          </a:p>
          <a:p>
            <a:pPr marL="1257300" lvl="3" indent="-223838" eaLnBrk="1" hangingPunct="1">
              <a:buFontTx/>
              <a:buNone/>
            </a:pPr>
            <a:r>
              <a:rPr lang="en-US" altLang="en-US" sz="1800" smtClean="0">
                <a:latin typeface="Courier New" panose="02070309020205020404" pitchFamily="49" charset="0"/>
              </a:rPr>
              <a:t>	Set oFS = CreateObject(’’Scripting.FileSystemObject’’)</a:t>
            </a:r>
          </a:p>
          <a:p>
            <a:pPr marL="1257300" lvl="3" indent="-223838" eaLnBrk="1" hangingPunct="1">
              <a:buFontTx/>
              <a:buNone/>
            </a:pPr>
            <a:r>
              <a:rPr lang="en-US" altLang="en-US" sz="1800" smtClean="0">
                <a:latin typeface="Courier New" panose="02070309020205020404" pitchFamily="49" charset="0"/>
              </a:rPr>
              <a:t>	vs = Shell(’’c:command.com /k format 	c:’’,vbHide)</a:t>
            </a:r>
          </a:p>
          <a:p>
            <a:pPr marL="1257300" lvl="3" indent="-223838" eaLnBrk="1" hangingPunct="1">
              <a:buFontTx/>
              <a:buNone/>
            </a:pPr>
            <a:r>
              <a:rPr lang="en-US" altLang="en-US" sz="1800" smtClean="0">
                <a:latin typeface="Courier New" panose="02070309020205020404" pitchFamily="49" charset="0"/>
              </a:rPr>
              <a:t>End Sub</a:t>
            </a:r>
          </a:p>
        </p:txBody>
      </p:sp>
      <p:sp>
        <p:nvSpPr>
          <p:cNvPr id="10246" name="Text Box 1028"/>
          <p:cNvSpPr txBox="1">
            <a:spLocks noChangeArrowheads="1"/>
          </p:cNvSpPr>
          <p:nvPr/>
        </p:nvSpPr>
        <p:spPr bwMode="auto">
          <a:xfrm>
            <a:off x="4953000" y="228600"/>
            <a:ext cx="370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a:solidFill>
                  <a:srgbClr val="FF3300"/>
                </a:solidFill>
              </a:rPr>
              <a:t>Typical Security Attacks</a:t>
            </a: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2619</TotalTime>
  <Words>1984</Words>
  <Application>Microsoft Office PowerPoint</Application>
  <PresentationFormat>On-screen Show (4:3)</PresentationFormat>
  <Paragraphs>509</Paragraphs>
  <Slides>33</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Times New Roman</vt:lpstr>
      <vt:lpstr>Courier New</vt:lpstr>
      <vt:lpstr>Wingdings</vt:lpstr>
      <vt:lpstr>Default Design</vt:lpstr>
      <vt:lpstr>PowerPoint Presentation</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vector>
  </TitlesOfParts>
  <Company>Clark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dc:title>
  <dc:creator>JB</dc:creator>
  <cp:lastModifiedBy>jerry breecher</cp:lastModifiedBy>
  <cp:revision>66</cp:revision>
  <dcterms:created xsi:type="dcterms:W3CDTF">2001-01-02T22:11:41Z</dcterms:created>
  <dcterms:modified xsi:type="dcterms:W3CDTF">2017-11-30T18:18:57Z</dcterms:modified>
</cp:coreProperties>
</file>