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611" autoAdjust="0"/>
  </p:normalViewPr>
  <p:slideViewPr>
    <p:cSldViewPr snapToGrid="0" snapToObjects="1">
      <p:cViewPr varScale="1">
        <p:scale>
          <a:sx n="110" d="100"/>
          <a:sy n="110" d="100"/>
        </p:scale>
        <p:origin x="-24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B8F1B-5395-174E-B32F-B3EAE04D4E9E}" type="datetimeFigureOut">
              <a:rPr lang="en-US" smtClean="0"/>
              <a:t>10/4/17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6E795-B9F8-0D49-9B50-61D8619B5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01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Got the dataset from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Kaggle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6E795-B9F8-0D49-9B50-61D8619B55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32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Took out unknowns,</a:t>
            </a:r>
            <a:r>
              <a:rPr lang="en-US" baseline="0" dirty="0" smtClean="0"/>
              <a:t> and classifications that were not 100% confident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39% female</a:t>
            </a:r>
          </a:p>
          <a:p>
            <a:r>
              <a:rPr lang="en-US" baseline="0" dirty="0" smtClean="0"/>
              <a:t>34% male</a:t>
            </a:r>
          </a:p>
          <a:p>
            <a:r>
              <a:rPr lang="en-US" baseline="0" dirty="0" smtClean="0"/>
              <a:t>27% brand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6E795-B9F8-0D49-9B50-61D8619B55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09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Commonly used for classifying</a:t>
            </a:r>
            <a:r>
              <a:rPr lang="en-US" baseline="0" dirty="0" smtClean="0"/>
              <a:t> text into pre-determined bins</a:t>
            </a:r>
          </a:p>
          <a:p>
            <a:r>
              <a:rPr lang="en-US" baseline="0" dirty="0" smtClean="0"/>
              <a:t>What we used in class for NLP lesson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Standard </a:t>
            </a:r>
            <a:r>
              <a:rPr lang="en-US" baseline="0" dirty="0" err="1" smtClean="0"/>
              <a:t>english</a:t>
            </a:r>
            <a:r>
              <a:rPr lang="en-US" baseline="0" dirty="0" smtClean="0"/>
              <a:t> stop words actually ended up making the classifiers less accurate, except on the combination (maybe because tweets are so short?)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6E795-B9F8-0D49-9B50-61D8619B55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38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Can’t say for sure since this was an exploratory data set, not a competition dataset on </a:t>
            </a:r>
            <a:r>
              <a:rPr lang="en-US" dirty="0" err="1" smtClean="0"/>
              <a:t>Kaggle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6E795-B9F8-0D49-9B50-61D8619B55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50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 do</a:t>
            </a:r>
            <a:r>
              <a:rPr lang="en-US" baseline="0" dirty="0" smtClean="0"/>
              <a:t> a less random train/test split?</a:t>
            </a:r>
          </a:p>
          <a:p>
            <a:endParaRPr lang="en-US" baseline="0" dirty="0" smtClean="0"/>
          </a:p>
          <a:p>
            <a:r>
              <a:rPr lang="en-US" dirty="0" smtClean="0"/>
              <a:t>Maybe tweet count or sidebar color?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6E795-B9F8-0D49-9B50-61D8619B55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45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crowdflower/twitter-user-gender-classification" TargetMode="External"/><Relationship Id="rId3" Type="http://schemas.openxmlformats.org/officeDocument/2006/relationships/hyperlink" Target="https://www.crowdflower.com/using-machine-learning-to-predict-gende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Twitter User Gender Classification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Luke Barsotti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939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a twitter user’s gender be predicted, based on the text of their tweets and/or profile description?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981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20,050 rows (tweets)</a:t>
            </a:r>
          </a:p>
          <a:p>
            <a:pPr lvl="1"/>
            <a:r>
              <a:rPr lang="en-US" dirty="0" smtClean="0"/>
              <a:t>Cut down to 13,804</a:t>
            </a:r>
          </a:p>
          <a:p>
            <a:r>
              <a:rPr lang="en-US" dirty="0" smtClean="0"/>
              <a:t>5367 Female</a:t>
            </a:r>
          </a:p>
          <a:p>
            <a:r>
              <a:rPr lang="en-US" dirty="0" smtClean="0"/>
              <a:t>4653 Male</a:t>
            </a:r>
          </a:p>
          <a:p>
            <a:r>
              <a:rPr lang="en-US" dirty="0" smtClean="0"/>
              <a:t>3784 Brand</a:t>
            </a:r>
          </a:p>
          <a:p>
            <a:r>
              <a:rPr lang="en-US" dirty="0" smtClean="0"/>
              <a:t>Original model (not mine) was about 60% accurate</a:t>
            </a:r>
          </a:p>
        </p:txBody>
      </p:sp>
    </p:spTree>
    <p:extLst>
      <p:ext uri="{BB962C8B-B14F-4D97-AF65-F5344CB8AC3E}">
        <p14:creationId xmlns:p14="http://schemas.microsoft.com/office/powerpoint/2010/main" val="1455131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3 different Multinomial Naïve Bayes classifiers</a:t>
            </a:r>
          </a:p>
          <a:p>
            <a:pPr lvl="1"/>
            <a:r>
              <a:rPr lang="en-US" dirty="0" smtClean="0"/>
              <a:t>Tweet text only</a:t>
            </a:r>
          </a:p>
          <a:p>
            <a:pPr lvl="1"/>
            <a:r>
              <a:rPr lang="en-US" dirty="0" smtClean="0"/>
              <a:t>Profile description only</a:t>
            </a:r>
          </a:p>
          <a:p>
            <a:pPr lvl="1"/>
            <a:r>
              <a:rPr lang="en-US" dirty="0" smtClean="0"/>
              <a:t>Tweet/description combo</a:t>
            </a:r>
          </a:p>
          <a:p>
            <a:r>
              <a:rPr lang="en-US" dirty="0" err="1" smtClean="0"/>
              <a:t>SciKit</a:t>
            </a:r>
            <a:r>
              <a:rPr lang="en-US" dirty="0" smtClean="0"/>
              <a:t> Learn</a:t>
            </a:r>
          </a:p>
          <a:p>
            <a:pPr lvl="1"/>
            <a:r>
              <a:rPr lang="en-US" dirty="0" err="1" smtClean="0"/>
              <a:t>MultinomialNB</a:t>
            </a:r>
            <a:r>
              <a:rPr lang="en-US" dirty="0" smtClean="0"/>
              <a:t> from </a:t>
            </a:r>
            <a:r>
              <a:rPr lang="en-US" dirty="0" err="1" smtClean="0"/>
              <a:t>sklearn.naive_bayes</a:t>
            </a:r>
            <a:endParaRPr lang="en-US" dirty="0" smtClean="0"/>
          </a:p>
          <a:p>
            <a:r>
              <a:rPr lang="en-US" dirty="0" smtClean="0"/>
              <a:t>Random train/test split</a:t>
            </a:r>
          </a:p>
          <a:p>
            <a:r>
              <a:rPr lang="en-US" dirty="0" err="1" smtClean="0"/>
              <a:t>Vectorize</a:t>
            </a:r>
            <a:endParaRPr lang="en-US" dirty="0" smtClean="0"/>
          </a:p>
          <a:p>
            <a:pPr lvl="1"/>
            <a:r>
              <a:rPr lang="en-US" dirty="0" smtClean="0"/>
              <a:t>Stop words?</a:t>
            </a:r>
          </a:p>
        </p:txBody>
      </p:sp>
    </p:spTree>
    <p:extLst>
      <p:ext uri="{BB962C8B-B14F-4D97-AF65-F5344CB8AC3E}">
        <p14:creationId xmlns:p14="http://schemas.microsoft.com/office/powerpoint/2010/main" val="3743419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Tweet text only:</a:t>
            </a:r>
          </a:p>
          <a:p>
            <a:pPr lvl="1"/>
            <a:r>
              <a:rPr lang="en-US" dirty="0" smtClean="0"/>
              <a:t>~57% accuracy</a:t>
            </a:r>
          </a:p>
          <a:p>
            <a:r>
              <a:rPr lang="en-US" dirty="0" smtClean="0"/>
              <a:t>Profile description only:</a:t>
            </a:r>
          </a:p>
          <a:p>
            <a:pPr lvl="1"/>
            <a:r>
              <a:rPr lang="en-US" dirty="0" smtClean="0"/>
              <a:t>~62% accuracy</a:t>
            </a:r>
          </a:p>
          <a:p>
            <a:r>
              <a:rPr lang="en-US" dirty="0" smtClean="0"/>
              <a:t>Tweet/description combo:</a:t>
            </a:r>
          </a:p>
          <a:p>
            <a:pPr lvl="1"/>
            <a:r>
              <a:rPr lang="en-US" dirty="0" smtClean="0"/>
              <a:t>~67% accuracy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806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Matrices</a:t>
            </a:r>
            <a:endParaRPr lang="en-US" dirty="0"/>
          </a:p>
        </p:txBody>
      </p:sp>
      <p:pic>
        <p:nvPicPr>
          <p:cNvPr id="6" name="Content Placeholder 5" descr="Screen Shot 2017-10-04 at 6.53.0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707" r="-16707"/>
          <a:stretch>
            <a:fillRect/>
          </a:stretch>
        </p:blipFill>
        <p:spPr>
          <a:xfrm>
            <a:off x="302752" y="1444532"/>
            <a:ext cx="3278276" cy="4266692"/>
          </a:xfrm>
        </p:spPr>
      </p:pic>
      <p:pic>
        <p:nvPicPr>
          <p:cNvPr id="7" name="Picture 6" descr="Screen Shot 2017-10-04 at 6.53.2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475" y="1444532"/>
            <a:ext cx="2483597" cy="4266692"/>
          </a:xfrm>
          <a:prstGeom prst="rect">
            <a:avLst/>
          </a:prstGeom>
        </p:spPr>
      </p:pic>
      <p:pic>
        <p:nvPicPr>
          <p:cNvPr id="8" name="Picture 7" descr="Screen Shot 2017-10-04 at 6.53.4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606" y="1444532"/>
            <a:ext cx="2484022" cy="426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024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accurate predictor was the combination of tweet and profile description.</a:t>
            </a:r>
          </a:p>
          <a:p>
            <a:r>
              <a:rPr lang="en-US" dirty="0" smtClean="0"/>
              <a:t>I might have beat the model</a:t>
            </a:r>
          </a:p>
          <a:p>
            <a:r>
              <a:rPr lang="en-US" dirty="0" smtClean="0"/>
              <a:t>All 3 models seem to </a:t>
            </a:r>
            <a:r>
              <a:rPr lang="en-US" dirty="0" err="1" smtClean="0"/>
              <a:t>overfit</a:t>
            </a:r>
            <a:r>
              <a:rPr lang="en-US" dirty="0" smtClean="0"/>
              <a:t> on female classifications</a:t>
            </a:r>
          </a:p>
          <a:p>
            <a:r>
              <a:rPr lang="en-US" dirty="0" smtClean="0"/>
              <a:t>All 3 seem to have trouble with brands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342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 around with test/train splits</a:t>
            </a:r>
          </a:p>
          <a:p>
            <a:r>
              <a:rPr lang="en-US" dirty="0" smtClean="0"/>
              <a:t>See if other fields can make the model more accurate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227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Dataset from </a:t>
            </a:r>
            <a:r>
              <a:rPr lang="en-US" dirty="0" err="1" smtClean="0"/>
              <a:t>Kaggle</a:t>
            </a:r>
            <a:r>
              <a:rPr lang="en-US" dirty="0" smtClean="0"/>
              <a:t>:</a:t>
            </a:r>
          </a:p>
          <a:p>
            <a:pPr lvl="1"/>
            <a:r>
              <a:rPr lang="en-US" dirty="0">
                <a:hlinkClick r:id="rId2"/>
              </a:rPr>
              <a:t>https://www.kaggle.com/crowdflower/twitter-user-gender-</a:t>
            </a:r>
            <a:r>
              <a:rPr lang="en-US" dirty="0" smtClean="0">
                <a:hlinkClick r:id="rId2"/>
              </a:rPr>
              <a:t>classification</a:t>
            </a:r>
            <a:endParaRPr lang="en-US" dirty="0" smtClean="0"/>
          </a:p>
          <a:p>
            <a:r>
              <a:rPr lang="en-US" dirty="0" smtClean="0"/>
              <a:t>Original Model:</a:t>
            </a:r>
          </a:p>
          <a:p>
            <a:pPr lvl="1"/>
            <a:r>
              <a:rPr lang="en-US" dirty="0">
                <a:hlinkClick r:id="rId3"/>
              </a:rPr>
              <a:t>https://www.crowdflower.com/using-machine-learning-to-predict-gender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3492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2453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301</TotalTime>
  <Words>324</Words>
  <Application>Microsoft Macintosh PowerPoint</Application>
  <PresentationFormat>On-screen Show (4:3)</PresentationFormat>
  <Paragraphs>61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Breeze</vt:lpstr>
      <vt:lpstr>Twitter User Gender Classification</vt:lpstr>
      <vt:lpstr>Problem Statement</vt:lpstr>
      <vt:lpstr>Initial Metrics</vt:lpstr>
      <vt:lpstr>Strategy</vt:lpstr>
      <vt:lpstr>Performance</vt:lpstr>
      <vt:lpstr>Confusion Matrices</vt:lpstr>
      <vt:lpstr>Conclusions</vt:lpstr>
      <vt:lpstr>Next Steps</vt:lpstr>
      <vt:lpstr>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User Gender Classification</dc:title>
  <dc:creator>Luke Barsotti</dc:creator>
  <cp:lastModifiedBy>Luke Barsotti</cp:lastModifiedBy>
  <cp:revision>11</cp:revision>
  <dcterms:created xsi:type="dcterms:W3CDTF">2017-10-04T22:48:42Z</dcterms:created>
  <dcterms:modified xsi:type="dcterms:W3CDTF">2017-10-05T03:49:59Z</dcterms:modified>
</cp:coreProperties>
</file>