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0" r:id="rId3"/>
  </p:sldMasterIdLst>
  <p:notesMasterIdLst>
    <p:notesMasterId r:id="rId21"/>
  </p:notesMasterIdLst>
  <p:handoutMasterIdLst>
    <p:handoutMasterId r:id="rId22"/>
  </p:handoutMasterIdLst>
  <p:sldIdLst>
    <p:sldId id="284" r:id="rId4"/>
    <p:sldId id="289" r:id="rId5"/>
    <p:sldId id="288" r:id="rId6"/>
    <p:sldId id="290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5" r:id="rId18"/>
    <p:sldId id="306" r:id="rId19"/>
    <p:sldId id="304" r:id="rId20"/>
  </p:sldIdLst>
  <p:sldSz cx="9144000" cy="6858000" type="screen4x3"/>
  <p:notesSz cx="6648450" cy="9782175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8080"/>
    <a:srgbClr val="003366"/>
    <a:srgbClr val="000066"/>
    <a:srgbClr val="000099"/>
    <a:srgbClr val="CC9900"/>
    <a:srgbClr val="CC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76ABE-7DD3-4668-92FE-6E4CBEF8E9B7}" v="58" dt="2024-03-27T20:21:44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8" autoAdjust="0"/>
    <p:restoredTop sz="94660"/>
  </p:normalViewPr>
  <p:slideViewPr>
    <p:cSldViewPr>
      <p:cViewPr varScale="1">
        <p:scale>
          <a:sx n="73" d="100"/>
          <a:sy n="73" d="100"/>
        </p:scale>
        <p:origin x="14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10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oberto Valdameri" userId="1c2790df-40c9-407d-9e60-5d0ae262bd7a" providerId="ADAL" clId="{29276ABE-7DD3-4668-92FE-6E4CBEF8E9B7}"/>
    <pc:docChg chg="delSld modSld sldOrd">
      <pc:chgData name="Alexander Roberto Valdameri" userId="1c2790df-40c9-407d-9e60-5d0ae262bd7a" providerId="ADAL" clId="{29276ABE-7DD3-4668-92FE-6E4CBEF8E9B7}" dt="2024-03-27T20:22:58.158" v="281" actId="20577"/>
      <pc:docMkLst>
        <pc:docMk/>
      </pc:docMkLst>
      <pc:sldChg chg="modSp">
        <pc:chgData name="Alexander Roberto Valdameri" userId="1c2790df-40c9-407d-9e60-5d0ae262bd7a" providerId="ADAL" clId="{29276ABE-7DD3-4668-92FE-6E4CBEF8E9B7}" dt="2022-09-14T21:26:54.886" v="65" actId="14100"/>
        <pc:sldMkLst>
          <pc:docMk/>
          <pc:sldMk cId="0" sldId="284"/>
        </pc:sldMkLst>
        <pc:spChg chg="mod">
          <ac:chgData name="Alexander Roberto Valdameri" userId="1c2790df-40c9-407d-9e60-5d0ae262bd7a" providerId="ADAL" clId="{29276ABE-7DD3-4668-92FE-6E4CBEF8E9B7}" dt="2022-09-14T21:26:54.886" v="65" actId="14100"/>
          <ac:spMkLst>
            <pc:docMk/>
            <pc:sldMk cId="0" sldId="284"/>
            <ac:spMk id="89091" creationId="{00000000-0000-0000-0000-000000000000}"/>
          </ac:spMkLst>
        </pc:spChg>
      </pc:sldChg>
      <pc:sldChg chg="del">
        <pc:chgData name="Alexander Roberto Valdameri" userId="1c2790df-40c9-407d-9e60-5d0ae262bd7a" providerId="ADAL" clId="{29276ABE-7DD3-4668-92FE-6E4CBEF8E9B7}" dt="2022-09-14T21:22:32.967" v="64" actId="47"/>
        <pc:sldMkLst>
          <pc:docMk/>
          <pc:sldMk cId="0" sldId="285"/>
        </pc:sldMkLst>
      </pc:sldChg>
      <pc:sldChg chg="delSp modSp mod">
        <pc:chgData name="Alexander Roberto Valdameri" userId="1c2790df-40c9-407d-9e60-5d0ae262bd7a" providerId="ADAL" clId="{29276ABE-7DD3-4668-92FE-6E4CBEF8E9B7}" dt="2024-03-27T20:20:00.991" v="233" actId="20577"/>
        <pc:sldMkLst>
          <pc:docMk/>
          <pc:sldMk cId="0" sldId="288"/>
        </pc:sldMkLst>
        <pc:spChg chg="del">
          <ac:chgData name="Alexander Roberto Valdameri" userId="1c2790df-40c9-407d-9e60-5d0ae262bd7a" providerId="ADAL" clId="{29276ABE-7DD3-4668-92FE-6E4CBEF8E9B7}" dt="2023-08-30T20:43:33.516" v="121" actId="478"/>
          <ac:spMkLst>
            <pc:docMk/>
            <pc:sldMk cId="0" sldId="288"/>
            <ac:spMk id="6147" creationId="{00000000-0000-0000-0000-000000000000}"/>
          </ac:spMkLst>
        </pc:spChg>
        <pc:spChg chg="mod">
          <ac:chgData name="Alexander Roberto Valdameri" userId="1c2790df-40c9-407d-9e60-5d0ae262bd7a" providerId="ADAL" clId="{29276ABE-7DD3-4668-92FE-6E4CBEF8E9B7}" dt="2024-03-27T20:20:00.991" v="233" actId="20577"/>
          <ac:spMkLst>
            <pc:docMk/>
            <pc:sldMk cId="0" sldId="288"/>
            <ac:spMk id="6149" creationId="{00000000-0000-0000-0000-000000000000}"/>
          </ac:spMkLst>
        </pc:spChg>
      </pc:sldChg>
      <pc:sldChg chg="delSp ord">
        <pc:chgData name="Alexander Roberto Valdameri" userId="1c2790df-40c9-407d-9e60-5d0ae262bd7a" providerId="ADAL" clId="{29276ABE-7DD3-4668-92FE-6E4CBEF8E9B7}" dt="2023-03-22T23:22:37.558" v="78" actId="478"/>
        <pc:sldMkLst>
          <pc:docMk/>
          <pc:sldMk cId="0" sldId="289"/>
        </pc:sldMkLst>
        <pc:spChg chg="del">
          <ac:chgData name="Alexander Roberto Valdameri" userId="1c2790df-40c9-407d-9e60-5d0ae262bd7a" providerId="ADAL" clId="{29276ABE-7DD3-4668-92FE-6E4CBEF8E9B7}" dt="2023-03-22T23:22:37.558" v="78" actId="478"/>
          <ac:spMkLst>
            <pc:docMk/>
            <pc:sldMk cId="0" sldId="289"/>
            <ac:spMk id="7171" creationId="{00000000-0000-0000-0000-000000000000}"/>
          </ac:spMkLst>
        </pc:spChg>
      </pc:sldChg>
      <pc:sldChg chg="delSp modSp mod">
        <pc:chgData name="Alexander Roberto Valdameri" userId="1c2790df-40c9-407d-9e60-5d0ae262bd7a" providerId="ADAL" clId="{29276ABE-7DD3-4668-92FE-6E4CBEF8E9B7}" dt="2023-08-30T20:43:31.597" v="120" actId="478"/>
        <pc:sldMkLst>
          <pc:docMk/>
          <pc:sldMk cId="0" sldId="290"/>
        </pc:sldMkLst>
        <pc:spChg chg="del">
          <ac:chgData name="Alexander Roberto Valdameri" userId="1c2790df-40c9-407d-9e60-5d0ae262bd7a" providerId="ADAL" clId="{29276ABE-7DD3-4668-92FE-6E4CBEF8E9B7}" dt="2023-08-30T20:43:31.597" v="120" actId="478"/>
          <ac:spMkLst>
            <pc:docMk/>
            <pc:sldMk cId="0" sldId="290"/>
            <ac:spMk id="8195" creationId="{00000000-0000-0000-0000-000000000000}"/>
          </ac:spMkLst>
        </pc:spChg>
        <pc:spChg chg="mod">
          <ac:chgData name="Alexander Roberto Valdameri" userId="1c2790df-40c9-407d-9e60-5d0ae262bd7a" providerId="ADAL" clId="{29276ABE-7DD3-4668-92FE-6E4CBEF8E9B7}" dt="2022-09-14T21:09:42.049" v="61" actId="6549"/>
          <ac:spMkLst>
            <pc:docMk/>
            <pc:sldMk cId="0" sldId="290"/>
            <ac:spMk id="8197" creationId="{00000000-0000-0000-0000-000000000000}"/>
          </ac:spMkLst>
        </pc:spChg>
      </pc:sldChg>
      <pc:sldChg chg="del">
        <pc:chgData name="Alexander Roberto Valdameri" userId="1c2790df-40c9-407d-9e60-5d0ae262bd7a" providerId="ADAL" clId="{29276ABE-7DD3-4668-92FE-6E4CBEF8E9B7}" dt="2022-04-10T19:52:00.445" v="26" actId="47"/>
        <pc:sldMkLst>
          <pc:docMk/>
          <pc:sldMk cId="0" sldId="291"/>
        </pc:sldMkLst>
      </pc:sldChg>
      <pc:sldChg chg="del">
        <pc:chgData name="Alexander Roberto Valdameri" userId="1c2790df-40c9-407d-9e60-5d0ae262bd7a" providerId="ADAL" clId="{29276ABE-7DD3-4668-92FE-6E4CBEF8E9B7}" dt="2022-04-10T19:52:18.340" v="27" actId="47"/>
        <pc:sldMkLst>
          <pc:docMk/>
          <pc:sldMk cId="0" sldId="292"/>
        </pc:sldMkLst>
      </pc:sldChg>
      <pc:sldChg chg="delSp modSp">
        <pc:chgData name="Alexander Roberto Valdameri" userId="1c2790df-40c9-407d-9e60-5d0ae262bd7a" providerId="ADAL" clId="{29276ABE-7DD3-4668-92FE-6E4CBEF8E9B7}" dt="2024-03-27T20:20:20.541" v="234" actId="2710"/>
        <pc:sldMkLst>
          <pc:docMk/>
          <pc:sldMk cId="0" sldId="293"/>
        </pc:sldMkLst>
        <pc:spChg chg="del">
          <ac:chgData name="Alexander Roberto Valdameri" userId="1c2790df-40c9-407d-9e60-5d0ae262bd7a" providerId="ADAL" clId="{29276ABE-7DD3-4668-92FE-6E4CBEF8E9B7}" dt="2023-08-30T20:43:28.906" v="119" actId="478"/>
          <ac:spMkLst>
            <pc:docMk/>
            <pc:sldMk cId="0" sldId="293"/>
            <ac:spMk id="11267" creationId="{00000000-0000-0000-0000-000000000000}"/>
          </ac:spMkLst>
        </pc:spChg>
        <pc:spChg chg="mod">
          <ac:chgData name="Alexander Roberto Valdameri" userId="1c2790df-40c9-407d-9e60-5d0ae262bd7a" providerId="ADAL" clId="{29276ABE-7DD3-4668-92FE-6E4CBEF8E9B7}" dt="2024-03-27T20:20:20.541" v="234" actId="2710"/>
          <ac:spMkLst>
            <pc:docMk/>
            <pc:sldMk cId="0" sldId="293"/>
            <ac:spMk id="11269" creationId="{00000000-0000-0000-0000-000000000000}"/>
          </ac:spMkLst>
        </pc:spChg>
      </pc:sldChg>
      <pc:sldChg chg="delSp modSp">
        <pc:chgData name="Alexander Roberto Valdameri" userId="1c2790df-40c9-407d-9e60-5d0ae262bd7a" providerId="ADAL" clId="{29276ABE-7DD3-4668-92FE-6E4CBEF8E9B7}" dt="2023-08-30T22:50:15.875" v="131" actId="1038"/>
        <pc:sldMkLst>
          <pc:docMk/>
          <pc:sldMk cId="0" sldId="294"/>
        </pc:sldMkLst>
        <pc:spChg chg="del">
          <ac:chgData name="Alexander Roberto Valdameri" userId="1c2790df-40c9-407d-9e60-5d0ae262bd7a" providerId="ADAL" clId="{29276ABE-7DD3-4668-92FE-6E4CBEF8E9B7}" dt="2023-08-30T20:43:26.855" v="118" actId="478"/>
          <ac:spMkLst>
            <pc:docMk/>
            <pc:sldMk cId="0" sldId="294"/>
            <ac:spMk id="12291" creationId="{00000000-0000-0000-0000-000000000000}"/>
          </ac:spMkLst>
        </pc:spChg>
        <pc:spChg chg="mod">
          <ac:chgData name="Alexander Roberto Valdameri" userId="1c2790df-40c9-407d-9e60-5d0ae262bd7a" providerId="ADAL" clId="{29276ABE-7DD3-4668-92FE-6E4CBEF8E9B7}" dt="2023-08-30T22:48:58.336" v="126" actId="14100"/>
          <ac:spMkLst>
            <pc:docMk/>
            <pc:sldMk cId="0" sldId="294"/>
            <ac:spMk id="12292" creationId="{00000000-0000-0000-0000-000000000000}"/>
          </ac:spMkLst>
        </pc:spChg>
        <pc:spChg chg="mod">
          <ac:chgData name="Alexander Roberto Valdameri" userId="1c2790df-40c9-407d-9e60-5d0ae262bd7a" providerId="ADAL" clId="{29276ABE-7DD3-4668-92FE-6E4CBEF8E9B7}" dt="2023-08-30T22:50:15.875" v="131" actId="1038"/>
          <ac:spMkLst>
            <pc:docMk/>
            <pc:sldMk cId="0" sldId="294"/>
            <ac:spMk id="12293" creationId="{00000000-0000-0000-0000-000000000000}"/>
          </ac:spMkLst>
        </pc:spChg>
      </pc:sldChg>
      <pc:sldChg chg="delSp">
        <pc:chgData name="Alexander Roberto Valdameri" userId="1c2790df-40c9-407d-9e60-5d0ae262bd7a" providerId="ADAL" clId="{29276ABE-7DD3-4668-92FE-6E4CBEF8E9B7}" dt="2023-08-30T20:43:38.259" v="122" actId="478"/>
        <pc:sldMkLst>
          <pc:docMk/>
          <pc:sldMk cId="0" sldId="295"/>
        </pc:sldMkLst>
        <pc:spChg chg="del">
          <ac:chgData name="Alexander Roberto Valdameri" userId="1c2790df-40c9-407d-9e60-5d0ae262bd7a" providerId="ADAL" clId="{29276ABE-7DD3-4668-92FE-6E4CBEF8E9B7}" dt="2023-08-30T20:43:38.259" v="122" actId="478"/>
          <ac:spMkLst>
            <pc:docMk/>
            <pc:sldMk cId="0" sldId="295"/>
            <ac:spMk id="13315" creationId="{00000000-0000-0000-0000-000000000000}"/>
          </ac:spMkLst>
        </pc:spChg>
      </pc:sldChg>
      <pc:sldChg chg="delSp">
        <pc:chgData name="Alexander Roberto Valdameri" userId="1c2790df-40c9-407d-9e60-5d0ae262bd7a" providerId="ADAL" clId="{29276ABE-7DD3-4668-92FE-6E4CBEF8E9B7}" dt="2023-08-30T20:43:23.755" v="117" actId="478"/>
        <pc:sldMkLst>
          <pc:docMk/>
          <pc:sldMk cId="0" sldId="296"/>
        </pc:sldMkLst>
        <pc:spChg chg="del">
          <ac:chgData name="Alexander Roberto Valdameri" userId="1c2790df-40c9-407d-9e60-5d0ae262bd7a" providerId="ADAL" clId="{29276ABE-7DD3-4668-92FE-6E4CBEF8E9B7}" dt="2023-08-30T20:43:23.755" v="117" actId="478"/>
          <ac:spMkLst>
            <pc:docMk/>
            <pc:sldMk cId="0" sldId="296"/>
            <ac:spMk id="14339" creationId="{00000000-0000-0000-0000-000000000000}"/>
          </ac:spMkLst>
        </pc:spChg>
      </pc:sldChg>
      <pc:sldChg chg="delSp modSp mod">
        <pc:chgData name="Alexander Roberto Valdameri" userId="1c2790df-40c9-407d-9e60-5d0ae262bd7a" providerId="ADAL" clId="{29276ABE-7DD3-4668-92FE-6E4CBEF8E9B7}" dt="2024-03-27T20:22:05.586" v="258" actId="20577"/>
        <pc:sldMkLst>
          <pc:docMk/>
          <pc:sldMk cId="0" sldId="297"/>
        </pc:sldMkLst>
        <pc:spChg chg="del">
          <ac:chgData name="Alexander Roberto Valdameri" userId="1c2790df-40c9-407d-9e60-5d0ae262bd7a" providerId="ADAL" clId="{29276ABE-7DD3-4668-92FE-6E4CBEF8E9B7}" dt="2023-08-30T20:43:41.091" v="123" actId="478"/>
          <ac:spMkLst>
            <pc:docMk/>
            <pc:sldMk cId="0" sldId="297"/>
            <ac:spMk id="15363" creationId="{00000000-0000-0000-0000-000000000000}"/>
          </ac:spMkLst>
        </pc:spChg>
        <pc:spChg chg="mod">
          <ac:chgData name="Alexander Roberto Valdameri" userId="1c2790df-40c9-407d-9e60-5d0ae262bd7a" providerId="ADAL" clId="{29276ABE-7DD3-4668-92FE-6E4CBEF8E9B7}" dt="2024-03-27T20:22:05.586" v="258" actId="20577"/>
          <ac:spMkLst>
            <pc:docMk/>
            <pc:sldMk cId="0" sldId="297"/>
            <ac:spMk id="15365" creationId="{00000000-0000-0000-0000-000000000000}"/>
          </ac:spMkLst>
        </pc:spChg>
      </pc:sldChg>
      <pc:sldChg chg="delSp modAnim">
        <pc:chgData name="Alexander Roberto Valdameri" userId="1c2790df-40c9-407d-9e60-5d0ae262bd7a" providerId="ADAL" clId="{29276ABE-7DD3-4668-92FE-6E4CBEF8E9B7}" dt="2023-08-30T20:43:13.827" v="113" actId="478"/>
        <pc:sldMkLst>
          <pc:docMk/>
          <pc:sldMk cId="0" sldId="298"/>
        </pc:sldMkLst>
        <pc:spChg chg="del">
          <ac:chgData name="Alexander Roberto Valdameri" userId="1c2790df-40c9-407d-9e60-5d0ae262bd7a" providerId="ADAL" clId="{29276ABE-7DD3-4668-92FE-6E4CBEF8E9B7}" dt="2023-08-30T20:43:13.827" v="113" actId="478"/>
          <ac:spMkLst>
            <pc:docMk/>
            <pc:sldMk cId="0" sldId="298"/>
            <ac:spMk id="16389" creationId="{00000000-0000-0000-0000-000000000000}"/>
          </ac:spMkLst>
        </pc:spChg>
        <pc:grpChg chg="del">
          <ac:chgData name="Alexander Roberto Valdameri" userId="1c2790df-40c9-407d-9e60-5d0ae262bd7a" providerId="ADAL" clId="{29276ABE-7DD3-4668-92FE-6E4CBEF8E9B7}" dt="2023-08-30T20:43:11.926" v="112" actId="478"/>
          <ac:grpSpMkLst>
            <pc:docMk/>
            <pc:sldMk cId="0" sldId="298"/>
            <ac:grpSpMk id="76804" creationId="{00000000-0000-0000-0000-000000000000}"/>
          </ac:grpSpMkLst>
        </pc:grpChg>
      </pc:sldChg>
      <pc:sldChg chg="delSp modAnim">
        <pc:chgData name="Alexander Roberto Valdameri" userId="1c2790df-40c9-407d-9e60-5d0ae262bd7a" providerId="ADAL" clId="{29276ABE-7DD3-4668-92FE-6E4CBEF8E9B7}" dt="2023-08-30T20:43:18.752" v="116" actId="478"/>
        <pc:sldMkLst>
          <pc:docMk/>
          <pc:sldMk cId="0" sldId="299"/>
        </pc:sldMkLst>
        <pc:spChg chg="del">
          <ac:chgData name="Alexander Roberto Valdameri" userId="1c2790df-40c9-407d-9e60-5d0ae262bd7a" providerId="ADAL" clId="{29276ABE-7DD3-4668-92FE-6E4CBEF8E9B7}" dt="2023-08-30T20:43:18.752" v="116" actId="478"/>
          <ac:spMkLst>
            <pc:docMk/>
            <pc:sldMk cId="0" sldId="299"/>
            <ac:spMk id="17413" creationId="{00000000-0000-0000-0000-000000000000}"/>
          </ac:spMkLst>
        </pc:spChg>
        <pc:grpChg chg="del">
          <ac:chgData name="Alexander Roberto Valdameri" userId="1c2790df-40c9-407d-9e60-5d0ae262bd7a" providerId="ADAL" clId="{29276ABE-7DD3-4668-92FE-6E4CBEF8E9B7}" dt="2023-08-30T20:43:17.179" v="115" actId="478"/>
          <ac:grpSpMkLst>
            <pc:docMk/>
            <pc:sldMk cId="0" sldId="299"/>
            <ac:grpSpMk id="78852" creationId="{00000000-0000-0000-0000-000000000000}"/>
          </ac:grpSpMkLst>
        </pc:grpChg>
      </pc:sldChg>
      <pc:sldChg chg="delSp modAnim">
        <pc:chgData name="Alexander Roberto Valdameri" userId="1c2790df-40c9-407d-9e60-5d0ae262bd7a" providerId="ADAL" clId="{29276ABE-7DD3-4668-92FE-6E4CBEF8E9B7}" dt="2023-08-30T20:43:15.677" v="114" actId="478"/>
        <pc:sldMkLst>
          <pc:docMk/>
          <pc:sldMk cId="0" sldId="300"/>
        </pc:sldMkLst>
        <pc:spChg chg="del">
          <ac:chgData name="Alexander Roberto Valdameri" userId="1c2790df-40c9-407d-9e60-5d0ae262bd7a" providerId="ADAL" clId="{29276ABE-7DD3-4668-92FE-6E4CBEF8E9B7}" dt="2023-08-30T20:43:08.396" v="111" actId="478"/>
          <ac:spMkLst>
            <pc:docMk/>
            <pc:sldMk cId="0" sldId="300"/>
            <ac:spMk id="18437" creationId="{00000000-0000-0000-0000-000000000000}"/>
          </ac:spMkLst>
        </pc:spChg>
        <pc:grpChg chg="del">
          <ac:chgData name="Alexander Roberto Valdameri" userId="1c2790df-40c9-407d-9e60-5d0ae262bd7a" providerId="ADAL" clId="{29276ABE-7DD3-4668-92FE-6E4CBEF8E9B7}" dt="2023-08-30T20:43:15.677" v="114" actId="478"/>
          <ac:grpSpMkLst>
            <pc:docMk/>
            <pc:sldMk cId="0" sldId="300"/>
            <ac:grpSpMk id="80903" creationId="{00000000-0000-0000-0000-000000000000}"/>
          </ac:grpSpMkLst>
        </pc:grpChg>
      </pc:sldChg>
      <pc:sldChg chg="delSp modAnim">
        <pc:chgData name="Alexander Roberto Valdameri" userId="1c2790df-40c9-407d-9e60-5d0ae262bd7a" providerId="ADAL" clId="{29276ABE-7DD3-4668-92FE-6E4CBEF8E9B7}" dt="2023-08-30T20:43:45.448" v="124" actId="478"/>
        <pc:sldMkLst>
          <pc:docMk/>
          <pc:sldMk cId="0" sldId="301"/>
        </pc:sldMkLst>
        <pc:spChg chg="del">
          <ac:chgData name="Alexander Roberto Valdameri" userId="1c2790df-40c9-407d-9e60-5d0ae262bd7a" providerId="ADAL" clId="{29276ABE-7DD3-4668-92FE-6E4CBEF8E9B7}" dt="2023-08-30T20:43:06.035" v="110" actId="478"/>
          <ac:spMkLst>
            <pc:docMk/>
            <pc:sldMk cId="0" sldId="301"/>
            <ac:spMk id="19461" creationId="{00000000-0000-0000-0000-000000000000}"/>
          </ac:spMkLst>
        </pc:spChg>
        <pc:grpChg chg="del">
          <ac:chgData name="Alexander Roberto Valdameri" userId="1c2790df-40c9-407d-9e60-5d0ae262bd7a" providerId="ADAL" clId="{29276ABE-7DD3-4668-92FE-6E4CBEF8E9B7}" dt="2023-08-30T20:43:45.448" v="124" actId="478"/>
          <ac:grpSpMkLst>
            <pc:docMk/>
            <pc:sldMk cId="0" sldId="301"/>
            <ac:grpSpMk id="82950" creationId="{00000000-0000-0000-0000-000000000000}"/>
          </ac:grpSpMkLst>
        </pc:grpChg>
      </pc:sldChg>
      <pc:sldChg chg="delSp modSp mod">
        <pc:chgData name="Alexander Roberto Valdameri" userId="1c2790df-40c9-407d-9e60-5d0ae262bd7a" providerId="ADAL" clId="{29276ABE-7DD3-4668-92FE-6E4CBEF8E9B7}" dt="2024-03-27T20:22:58.158" v="281" actId="20577"/>
        <pc:sldMkLst>
          <pc:docMk/>
          <pc:sldMk cId="0" sldId="303"/>
        </pc:sldMkLst>
        <pc:spChg chg="del">
          <ac:chgData name="Alexander Roberto Valdameri" userId="1c2790df-40c9-407d-9e60-5d0ae262bd7a" providerId="ADAL" clId="{29276ABE-7DD3-4668-92FE-6E4CBEF8E9B7}" dt="2023-08-30T20:42:54.713" v="107" actId="478"/>
          <ac:spMkLst>
            <pc:docMk/>
            <pc:sldMk cId="0" sldId="303"/>
            <ac:spMk id="20483" creationId="{00000000-0000-0000-0000-000000000000}"/>
          </ac:spMkLst>
        </pc:spChg>
        <pc:spChg chg="mod">
          <ac:chgData name="Alexander Roberto Valdameri" userId="1c2790df-40c9-407d-9e60-5d0ae262bd7a" providerId="ADAL" clId="{29276ABE-7DD3-4668-92FE-6E4CBEF8E9B7}" dt="2024-03-27T20:22:58.158" v="281" actId="20577"/>
          <ac:spMkLst>
            <pc:docMk/>
            <pc:sldMk cId="0" sldId="303"/>
            <ac:spMk id="20484" creationId="{00000000-0000-0000-0000-000000000000}"/>
          </ac:spMkLst>
        </pc:spChg>
      </pc:sldChg>
      <pc:sldChg chg="delSp modSp">
        <pc:chgData name="Alexander Roberto Valdameri" userId="1c2790df-40c9-407d-9e60-5d0ae262bd7a" providerId="ADAL" clId="{29276ABE-7DD3-4668-92FE-6E4CBEF8E9B7}" dt="2023-08-30T20:42:15.131" v="81" actId="14100"/>
        <pc:sldMkLst>
          <pc:docMk/>
          <pc:sldMk cId="0" sldId="304"/>
        </pc:sldMkLst>
        <pc:spChg chg="del">
          <ac:chgData name="Alexander Roberto Valdameri" userId="1c2790df-40c9-407d-9e60-5d0ae262bd7a" providerId="ADAL" clId="{29276ABE-7DD3-4668-92FE-6E4CBEF8E9B7}" dt="2023-08-30T20:42:10.713" v="80" actId="478"/>
          <ac:spMkLst>
            <pc:docMk/>
            <pc:sldMk cId="0" sldId="304"/>
            <ac:spMk id="23555" creationId="{00000000-0000-0000-0000-000000000000}"/>
          </ac:spMkLst>
        </pc:spChg>
        <pc:spChg chg="mod">
          <ac:chgData name="Alexander Roberto Valdameri" userId="1c2790df-40c9-407d-9e60-5d0ae262bd7a" providerId="ADAL" clId="{29276ABE-7DD3-4668-92FE-6E4CBEF8E9B7}" dt="2023-08-30T20:42:15.131" v="81" actId="14100"/>
          <ac:spMkLst>
            <pc:docMk/>
            <pc:sldMk cId="0" sldId="304"/>
            <ac:spMk id="23556" creationId="{00000000-0000-0000-0000-000000000000}"/>
          </ac:spMkLst>
        </pc:spChg>
      </pc:sldChg>
      <pc:sldChg chg="delSp modSp mod">
        <pc:chgData name="Alexander Roberto Valdameri" userId="1c2790df-40c9-407d-9e60-5d0ae262bd7a" providerId="ADAL" clId="{29276ABE-7DD3-4668-92FE-6E4CBEF8E9B7}" dt="2023-08-30T20:42:47.798" v="105" actId="478"/>
        <pc:sldMkLst>
          <pc:docMk/>
          <pc:sldMk cId="0" sldId="305"/>
        </pc:sldMkLst>
        <pc:spChg chg="del">
          <ac:chgData name="Alexander Roberto Valdameri" userId="1c2790df-40c9-407d-9e60-5d0ae262bd7a" providerId="ADAL" clId="{29276ABE-7DD3-4668-92FE-6E4CBEF8E9B7}" dt="2023-08-30T20:42:47.798" v="105" actId="478"/>
          <ac:spMkLst>
            <pc:docMk/>
            <pc:sldMk cId="0" sldId="305"/>
            <ac:spMk id="21507" creationId="{00000000-0000-0000-0000-000000000000}"/>
          </ac:spMkLst>
        </pc:spChg>
        <pc:spChg chg="mod">
          <ac:chgData name="Alexander Roberto Valdameri" userId="1c2790df-40c9-407d-9e60-5d0ae262bd7a" providerId="ADAL" clId="{29276ABE-7DD3-4668-92FE-6E4CBEF8E9B7}" dt="2023-08-30T20:42:45.371" v="104" actId="1036"/>
          <ac:spMkLst>
            <pc:docMk/>
            <pc:sldMk cId="0" sldId="305"/>
            <ac:spMk id="21508" creationId="{00000000-0000-0000-0000-000000000000}"/>
          </ac:spMkLst>
        </pc:spChg>
      </pc:sldChg>
    </pc:docChg>
  </pc:docChgLst>
  <pc:docChgLst>
    <pc:chgData name="Alexander Roberto Valdameri" userId="1c2790df-40c9-407d-9e60-5d0ae262bd7a" providerId="ADAL" clId="{01F25BD2-6E96-4F19-94FD-8C81E3875427}"/>
    <pc:docChg chg="modSld">
      <pc:chgData name="Alexander Roberto Valdameri" userId="1c2790df-40c9-407d-9e60-5d0ae262bd7a" providerId="ADAL" clId="{01F25BD2-6E96-4F19-94FD-8C81E3875427}" dt="2021-05-17T23:34:23.917" v="3" actId="20577"/>
      <pc:docMkLst>
        <pc:docMk/>
      </pc:docMkLst>
      <pc:sldChg chg="modSp mod">
        <pc:chgData name="Alexander Roberto Valdameri" userId="1c2790df-40c9-407d-9e60-5d0ae262bd7a" providerId="ADAL" clId="{01F25BD2-6E96-4F19-94FD-8C81E3875427}" dt="2021-05-17T23:34:23.917" v="3" actId="20577"/>
        <pc:sldMkLst>
          <pc:docMk/>
          <pc:sldMk cId="0" sldId="303"/>
        </pc:sldMkLst>
        <pc:spChg chg="mod">
          <ac:chgData name="Alexander Roberto Valdameri" userId="1c2790df-40c9-407d-9e60-5d0ae262bd7a" providerId="ADAL" clId="{01F25BD2-6E96-4F19-94FD-8C81E3875427}" dt="2021-05-17T23:34:23.917" v="3" actId="20577"/>
          <ac:spMkLst>
            <pc:docMk/>
            <pc:sldMk cId="0" sldId="303"/>
            <ac:spMk id="20484" creationId="{00000000-0000-0000-0000-000000000000}"/>
          </ac:spMkLst>
        </pc:spChg>
      </pc:sldChg>
    </pc:docChg>
  </pc:docChgLst>
  <pc:docChgLst>
    <pc:chgData name="Larissa Zózimo Antunes" userId="S::lzantunes@furb.br::4ff78608-c2f6-4bbe-9ae6-043927e58505" providerId="AD" clId="Web-{88F91357-6346-1A80-11B5-60B469B721DB}"/>
    <pc:docChg chg="mod">
      <pc:chgData name="Larissa Zózimo Antunes" userId="S::lzantunes@furb.br::4ff78608-c2f6-4bbe-9ae6-043927e58505" providerId="AD" clId="Web-{88F91357-6346-1A80-11B5-60B469B721DB}" dt="2024-03-27T21:27:57.534" v="0" actId="33475"/>
      <pc:docMkLst>
        <pc:docMk/>
      </pc:docMkLst>
    </pc:docChg>
  </pc:docChgLst>
  <pc:docChgLst>
    <pc:chgData name="Alexander Roberto Valdameri" userId="1c2790df-40c9-407d-9e60-5d0ae262bd7a" providerId="ADAL" clId="{CC089D7D-4384-4EF2-BADE-EB3AC94988D3}"/>
    <pc:docChg chg="modSld">
      <pc:chgData name="Alexander Roberto Valdameri" userId="1c2790df-40c9-407d-9e60-5d0ae262bd7a" providerId="ADAL" clId="{CC089D7D-4384-4EF2-BADE-EB3AC94988D3}" dt="2021-10-06T20:39:58.623" v="19" actId="6549"/>
      <pc:docMkLst>
        <pc:docMk/>
      </pc:docMkLst>
      <pc:sldChg chg="modSp mod">
        <pc:chgData name="Alexander Roberto Valdameri" userId="1c2790df-40c9-407d-9e60-5d0ae262bd7a" providerId="ADAL" clId="{CC089D7D-4384-4EF2-BADE-EB3AC94988D3}" dt="2021-09-29T22:41:48.167" v="3" actId="20577"/>
        <pc:sldMkLst>
          <pc:docMk/>
          <pc:sldMk cId="0" sldId="294"/>
        </pc:sldMkLst>
        <pc:spChg chg="mod">
          <ac:chgData name="Alexander Roberto Valdameri" userId="1c2790df-40c9-407d-9e60-5d0ae262bd7a" providerId="ADAL" clId="{CC089D7D-4384-4EF2-BADE-EB3AC94988D3}" dt="2021-09-29T22:41:48.167" v="3" actId="20577"/>
          <ac:spMkLst>
            <pc:docMk/>
            <pc:sldMk cId="0" sldId="294"/>
            <ac:spMk id="12293" creationId="{00000000-0000-0000-0000-000000000000}"/>
          </ac:spMkLst>
        </pc:spChg>
      </pc:sldChg>
      <pc:sldChg chg="modSp mod">
        <pc:chgData name="Alexander Roberto Valdameri" userId="1c2790df-40c9-407d-9e60-5d0ae262bd7a" providerId="ADAL" clId="{CC089D7D-4384-4EF2-BADE-EB3AC94988D3}" dt="2021-09-29T22:47:30.887" v="7" actId="20577"/>
        <pc:sldMkLst>
          <pc:docMk/>
          <pc:sldMk cId="0" sldId="295"/>
        </pc:sldMkLst>
        <pc:spChg chg="mod">
          <ac:chgData name="Alexander Roberto Valdameri" userId="1c2790df-40c9-407d-9e60-5d0ae262bd7a" providerId="ADAL" clId="{CC089D7D-4384-4EF2-BADE-EB3AC94988D3}" dt="2021-09-29T22:47:30.887" v="7" actId="20577"/>
          <ac:spMkLst>
            <pc:docMk/>
            <pc:sldMk cId="0" sldId="295"/>
            <ac:spMk id="13317" creationId="{00000000-0000-0000-0000-000000000000}"/>
          </ac:spMkLst>
        </pc:spChg>
      </pc:sldChg>
      <pc:sldChg chg="modSp mod">
        <pc:chgData name="Alexander Roberto Valdameri" userId="1c2790df-40c9-407d-9e60-5d0ae262bd7a" providerId="ADAL" clId="{CC089D7D-4384-4EF2-BADE-EB3AC94988D3}" dt="2021-09-29T23:11:14.934" v="15" actId="6549"/>
        <pc:sldMkLst>
          <pc:docMk/>
          <pc:sldMk cId="0" sldId="300"/>
        </pc:sldMkLst>
        <pc:spChg chg="mod">
          <ac:chgData name="Alexander Roberto Valdameri" userId="1c2790df-40c9-407d-9e60-5d0ae262bd7a" providerId="ADAL" clId="{CC089D7D-4384-4EF2-BADE-EB3AC94988D3}" dt="2021-09-29T23:11:14.934" v="15" actId="6549"/>
          <ac:spMkLst>
            <pc:docMk/>
            <pc:sldMk cId="0" sldId="300"/>
            <ac:spMk id="80900" creationId="{00000000-0000-0000-0000-000000000000}"/>
          </ac:spMkLst>
        </pc:spChg>
      </pc:sldChg>
      <pc:sldChg chg="modSp mod">
        <pc:chgData name="Alexander Roberto Valdameri" userId="1c2790df-40c9-407d-9e60-5d0ae262bd7a" providerId="ADAL" clId="{CC089D7D-4384-4EF2-BADE-EB3AC94988D3}" dt="2021-10-06T20:39:58.623" v="19" actId="6549"/>
        <pc:sldMkLst>
          <pc:docMk/>
          <pc:sldMk cId="0" sldId="303"/>
        </pc:sldMkLst>
        <pc:spChg chg="mod">
          <ac:chgData name="Alexander Roberto Valdameri" userId="1c2790df-40c9-407d-9e60-5d0ae262bd7a" providerId="ADAL" clId="{CC089D7D-4384-4EF2-BADE-EB3AC94988D3}" dt="2021-10-06T20:39:58.623" v="19" actId="6549"/>
          <ac:spMkLst>
            <pc:docMk/>
            <pc:sldMk cId="0" sldId="303"/>
            <ac:spMk id="20484" creationId="{00000000-0000-0000-0000-000000000000}"/>
          </ac:spMkLst>
        </pc:spChg>
      </pc:sldChg>
    </pc:docChg>
  </pc:docChgLst>
  <pc:docChgLst>
    <pc:chgData name="Alexander Roberto Valdameri" userId="1c2790df-40c9-407d-9e60-5d0ae262bd7a" providerId="ADAL" clId="{4B002A47-1748-4C0C-BE1E-96D4E7F70BB8}"/>
    <pc:docChg chg="custSel modSld">
      <pc:chgData name="Alexander Roberto Valdameri" userId="1c2790df-40c9-407d-9e60-5d0ae262bd7a" providerId="ADAL" clId="{4B002A47-1748-4C0C-BE1E-96D4E7F70BB8}" dt="2021-04-26T10:44:45.397" v="27" actId="20578"/>
      <pc:docMkLst>
        <pc:docMk/>
      </pc:docMkLst>
      <pc:sldChg chg="delSp mod">
        <pc:chgData name="Alexander Roberto Valdameri" userId="1c2790df-40c9-407d-9e60-5d0ae262bd7a" providerId="ADAL" clId="{4B002A47-1748-4C0C-BE1E-96D4E7F70BB8}" dt="2021-04-19T12:24:24.120" v="16" actId="478"/>
        <pc:sldMkLst>
          <pc:docMk/>
          <pc:sldMk cId="0" sldId="285"/>
        </pc:sldMkLst>
        <pc:spChg chg="del">
          <ac:chgData name="Alexander Roberto Valdameri" userId="1c2790df-40c9-407d-9e60-5d0ae262bd7a" providerId="ADAL" clId="{4B002A47-1748-4C0C-BE1E-96D4E7F70BB8}" dt="2021-04-19T12:24:24.120" v="16" actId="478"/>
          <ac:spMkLst>
            <pc:docMk/>
            <pc:sldMk cId="0" sldId="285"/>
            <ac:spMk id="4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4:19.239" v="15" actId="478"/>
        <pc:sldMkLst>
          <pc:docMk/>
          <pc:sldMk cId="0" sldId="288"/>
        </pc:sldMkLst>
        <pc:spChg chg="del">
          <ac:chgData name="Alexander Roberto Valdameri" userId="1c2790df-40c9-407d-9e60-5d0ae262bd7a" providerId="ADAL" clId="{4B002A47-1748-4C0C-BE1E-96D4E7F70BB8}" dt="2021-04-19T12:24:19.239" v="15" actId="478"/>
          <ac:spMkLst>
            <pc:docMk/>
            <pc:sldMk cId="0" sldId="288"/>
            <ac:spMk id="4" creationId="{00000000-0000-0000-0000-000000000000}"/>
          </ac:spMkLst>
        </pc:spChg>
      </pc:sldChg>
      <pc:sldChg chg="delSp modSp mod">
        <pc:chgData name="Alexander Roberto Valdameri" userId="1c2790df-40c9-407d-9e60-5d0ae262bd7a" providerId="ADAL" clId="{4B002A47-1748-4C0C-BE1E-96D4E7F70BB8}" dt="2021-04-19T12:53:54.143" v="22" actId="6549"/>
        <pc:sldMkLst>
          <pc:docMk/>
          <pc:sldMk cId="0" sldId="289"/>
        </pc:sldMkLst>
        <pc:spChg chg="del">
          <ac:chgData name="Alexander Roberto Valdameri" userId="1c2790df-40c9-407d-9e60-5d0ae262bd7a" providerId="ADAL" clId="{4B002A47-1748-4C0C-BE1E-96D4E7F70BB8}" dt="2021-04-19T12:24:14.208" v="14" actId="478"/>
          <ac:spMkLst>
            <pc:docMk/>
            <pc:sldMk cId="0" sldId="289"/>
            <ac:spMk id="10" creationId="{00000000-0000-0000-0000-000000000000}"/>
          </ac:spMkLst>
        </pc:spChg>
        <pc:spChg chg="mod">
          <ac:chgData name="Alexander Roberto Valdameri" userId="1c2790df-40c9-407d-9e60-5d0ae262bd7a" providerId="ADAL" clId="{4B002A47-1748-4C0C-BE1E-96D4E7F70BB8}" dt="2021-04-19T12:53:50.837" v="20" actId="6549"/>
          <ac:spMkLst>
            <pc:docMk/>
            <pc:sldMk cId="0" sldId="289"/>
            <ac:spMk id="7175" creationId="{00000000-0000-0000-0000-000000000000}"/>
          </ac:spMkLst>
        </pc:spChg>
        <pc:spChg chg="mod">
          <ac:chgData name="Alexander Roberto Valdameri" userId="1c2790df-40c9-407d-9e60-5d0ae262bd7a" providerId="ADAL" clId="{4B002A47-1748-4C0C-BE1E-96D4E7F70BB8}" dt="2021-04-19T12:53:54.143" v="22" actId="6549"/>
          <ac:spMkLst>
            <pc:docMk/>
            <pc:sldMk cId="0" sldId="289"/>
            <ac:spMk id="7178" creationId="{00000000-0000-0000-0000-000000000000}"/>
          </ac:spMkLst>
        </pc:spChg>
        <pc:spChg chg="mod">
          <ac:chgData name="Alexander Roberto Valdameri" userId="1c2790df-40c9-407d-9e60-5d0ae262bd7a" providerId="ADAL" clId="{4B002A47-1748-4C0C-BE1E-96D4E7F70BB8}" dt="2021-04-19T12:53:45.492" v="18" actId="20577"/>
          <ac:spMkLst>
            <pc:docMk/>
            <pc:sldMk cId="0" sldId="289"/>
            <ac:spMk id="94228" creationId="{00000000-0000-0000-0000-000000000000}"/>
          </ac:spMkLst>
        </pc:spChg>
        <pc:spChg chg="mod">
          <ac:chgData name="Alexander Roberto Valdameri" userId="1c2790df-40c9-407d-9e60-5d0ae262bd7a" providerId="ADAL" clId="{4B002A47-1748-4C0C-BE1E-96D4E7F70BB8}" dt="2021-04-19T12:53:41.728" v="17" actId="20577"/>
          <ac:spMkLst>
            <pc:docMk/>
            <pc:sldMk cId="0" sldId="289"/>
            <ac:spMk id="94236" creationId="{00000000-0000-0000-0000-000000000000}"/>
          </ac:spMkLst>
        </pc:spChg>
      </pc:sldChg>
      <pc:sldChg chg="delSp modSp mod">
        <pc:chgData name="Alexander Roberto Valdameri" userId="1c2790df-40c9-407d-9e60-5d0ae262bd7a" providerId="ADAL" clId="{4B002A47-1748-4C0C-BE1E-96D4E7F70BB8}" dt="2021-04-19T13:21:11.476" v="23" actId="20577"/>
        <pc:sldMkLst>
          <pc:docMk/>
          <pc:sldMk cId="0" sldId="290"/>
        </pc:sldMkLst>
        <pc:spChg chg="del">
          <ac:chgData name="Alexander Roberto Valdameri" userId="1c2790df-40c9-407d-9e60-5d0ae262bd7a" providerId="ADAL" clId="{4B002A47-1748-4C0C-BE1E-96D4E7F70BB8}" dt="2021-04-19T12:24:09.648" v="13" actId="478"/>
          <ac:spMkLst>
            <pc:docMk/>
            <pc:sldMk cId="0" sldId="290"/>
            <ac:spMk id="4" creationId="{00000000-0000-0000-0000-000000000000}"/>
          </ac:spMkLst>
        </pc:spChg>
        <pc:spChg chg="mod">
          <ac:chgData name="Alexander Roberto Valdameri" userId="1c2790df-40c9-407d-9e60-5d0ae262bd7a" providerId="ADAL" clId="{4B002A47-1748-4C0C-BE1E-96D4E7F70BB8}" dt="2021-04-19T13:21:11.476" v="23" actId="20577"/>
          <ac:spMkLst>
            <pc:docMk/>
            <pc:sldMk cId="0" sldId="290"/>
            <ac:spMk id="8197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4:05.656" v="12" actId="478"/>
        <pc:sldMkLst>
          <pc:docMk/>
          <pc:sldMk cId="0" sldId="291"/>
        </pc:sldMkLst>
        <pc:spChg chg="del">
          <ac:chgData name="Alexander Roberto Valdameri" userId="1c2790df-40c9-407d-9e60-5d0ae262bd7a" providerId="ADAL" clId="{4B002A47-1748-4C0C-BE1E-96D4E7F70BB8}" dt="2021-04-19T12:24:05.656" v="12" actId="478"/>
          <ac:spMkLst>
            <pc:docMk/>
            <pc:sldMk cId="0" sldId="291"/>
            <ac:spMk id="4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4:00.296" v="11" actId="478"/>
        <pc:sldMkLst>
          <pc:docMk/>
          <pc:sldMk cId="0" sldId="292"/>
        </pc:sldMkLst>
        <pc:spChg chg="del">
          <ac:chgData name="Alexander Roberto Valdameri" userId="1c2790df-40c9-407d-9e60-5d0ae262bd7a" providerId="ADAL" clId="{4B002A47-1748-4C0C-BE1E-96D4E7F70BB8}" dt="2021-04-19T12:24:00.296" v="11" actId="478"/>
          <ac:spMkLst>
            <pc:docMk/>
            <pc:sldMk cId="0" sldId="292"/>
            <ac:spMk id="4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3:55.895" v="10" actId="478"/>
        <pc:sldMkLst>
          <pc:docMk/>
          <pc:sldMk cId="0" sldId="293"/>
        </pc:sldMkLst>
        <pc:spChg chg="del">
          <ac:chgData name="Alexander Roberto Valdameri" userId="1c2790df-40c9-407d-9e60-5d0ae262bd7a" providerId="ADAL" clId="{4B002A47-1748-4C0C-BE1E-96D4E7F70BB8}" dt="2021-04-19T12:23:55.895" v="10" actId="478"/>
          <ac:spMkLst>
            <pc:docMk/>
            <pc:sldMk cId="0" sldId="293"/>
            <ac:spMk id="4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3:51.576" v="9" actId="478"/>
        <pc:sldMkLst>
          <pc:docMk/>
          <pc:sldMk cId="0" sldId="294"/>
        </pc:sldMkLst>
        <pc:spChg chg="del">
          <ac:chgData name="Alexander Roberto Valdameri" userId="1c2790df-40c9-407d-9e60-5d0ae262bd7a" providerId="ADAL" clId="{4B002A47-1748-4C0C-BE1E-96D4E7F70BB8}" dt="2021-04-19T12:23:51.576" v="9" actId="478"/>
          <ac:spMkLst>
            <pc:docMk/>
            <pc:sldMk cId="0" sldId="294"/>
            <ac:spMk id="4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3:47.056" v="8" actId="478"/>
        <pc:sldMkLst>
          <pc:docMk/>
          <pc:sldMk cId="0" sldId="295"/>
        </pc:sldMkLst>
        <pc:spChg chg="del">
          <ac:chgData name="Alexander Roberto Valdameri" userId="1c2790df-40c9-407d-9e60-5d0ae262bd7a" providerId="ADAL" clId="{4B002A47-1748-4C0C-BE1E-96D4E7F70BB8}" dt="2021-04-19T12:23:47.056" v="8" actId="478"/>
          <ac:spMkLst>
            <pc:docMk/>
            <pc:sldMk cId="0" sldId="295"/>
            <ac:spMk id="4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3:43.824" v="7" actId="478"/>
        <pc:sldMkLst>
          <pc:docMk/>
          <pc:sldMk cId="0" sldId="296"/>
        </pc:sldMkLst>
        <pc:spChg chg="del">
          <ac:chgData name="Alexander Roberto Valdameri" userId="1c2790df-40c9-407d-9e60-5d0ae262bd7a" providerId="ADAL" clId="{4B002A47-1748-4C0C-BE1E-96D4E7F70BB8}" dt="2021-04-19T12:23:43.824" v="7" actId="478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Alexander Roberto Valdameri" userId="1c2790df-40c9-407d-9e60-5d0ae262bd7a" providerId="ADAL" clId="{4B002A47-1748-4C0C-BE1E-96D4E7F70BB8}" dt="2021-04-26T10:44:45.397" v="27" actId="20578"/>
        <pc:sldMkLst>
          <pc:docMk/>
          <pc:sldMk cId="0" sldId="297"/>
        </pc:sldMkLst>
        <pc:spChg chg="del">
          <ac:chgData name="Alexander Roberto Valdameri" userId="1c2790df-40c9-407d-9e60-5d0ae262bd7a" providerId="ADAL" clId="{4B002A47-1748-4C0C-BE1E-96D4E7F70BB8}" dt="2021-04-19T12:23:38.888" v="6" actId="478"/>
          <ac:spMkLst>
            <pc:docMk/>
            <pc:sldMk cId="0" sldId="297"/>
            <ac:spMk id="4" creationId="{00000000-0000-0000-0000-000000000000}"/>
          </ac:spMkLst>
        </pc:spChg>
        <pc:spChg chg="mod">
          <ac:chgData name="Alexander Roberto Valdameri" userId="1c2790df-40c9-407d-9e60-5d0ae262bd7a" providerId="ADAL" clId="{4B002A47-1748-4C0C-BE1E-96D4E7F70BB8}" dt="2021-04-26T10:44:45.397" v="27" actId="20578"/>
          <ac:spMkLst>
            <pc:docMk/>
            <pc:sldMk cId="0" sldId="297"/>
            <ac:spMk id="15365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3:35.523" v="5" actId="478"/>
        <pc:sldMkLst>
          <pc:docMk/>
          <pc:sldMk cId="0" sldId="298"/>
        </pc:sldMkLst>
        <pc:spChg chg="del">
          <ac:chgData name="Alexander Roberto Valdameri" userId="1c2790df-40c9-407d-9e60-5d0ae262bd7a" providerId="ADAL" clId="{4B002A47-1748-4C0C-BE1E-96D4E7F70BB8}" dt="2021-04-19T12:23:35.523" v="5" actId="478"/>
          <ac:spMkLst>
            <pc:docMk/>
            <pc:sldMk cId="0" sldId="298"/>
            <ac:spMk id="11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3:32.360" v="4" actId="478"/>
        <pc:sldMkLst>
          <pc:docMk/>
          <pc:sldMk cId="0" sldId="299"/>
        </pc:sldMkLst>
        <pc:spChg chg="del">
          <ac:chgData name="Alexander Roberto Valdameri" userId="1c2790df-40c9-407d-9e60-5d0ae262bd7a" providerId="ADAL" clId="{4B002A47-1748-4C0C-BE1E-96D4E7F70BB8}" dt="2021-04-19T12:23:32.360" v="4" actId="478"/>
          <ac:spMkLst>
            <pc:docMk/>
            <pc:sldMk cId="0" sldId="299"/>
            <ac:spMk id="11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3:28.784" v="3" actId="478"/>
        <pc:sldMkLst>
          <pc:docMk/>
          <pc:sldMk cId="0" sldId="300"/>
        </pc:sldMkLst>
        <pc:spChg chg="del">
          <ac:chgData name="Alexander Roberto Valdameri" userId="1c2790df-40c9-407d-9e60-5d0ae262bd7a" providerId="ADAL" clId="{4B002A47-1748-4C0C-BE1E-96D4E7F70BB8}" dt="2021-04-19T12:23:28.784" v="3" actId="478"/>
          <ac:spMkLst>
            <pc:docMk/>
            <pc:sldMk cId="0" sldId="300"/>
            <ac:spMk id="14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3:22.704" v="2" actId="478"/>
        <pc:sldMkLst>
          <pc:docMk/>
          <pc:sldMk cId="0" sldId="301"/>
        </pc:sldMkLst>
        <pc:spChg chg="del">
          <ac:chgData name="Alexander Roberto Valdameri" userId="1c2790df-40c9-407d-9e60-5d0ae262bd7a" providerId="ADAL" clId="{4B002A47-1748-4C0C-BE1E-96D4E7F70BB8}" dt="2021-04-19T12:23:22.704" v="2" actId="478"/>
          <ac:spMkLst>
            <pc:docMk/>
            <pc:sldMk cId="0" sldId="301"/>
            <ac:spMk id="13" creationId="{00000000-0000-0000-0000-000000000000}"/>
          </ac:spMkLst>
        </pc:spChg>
      </pc:sldChg>
      <pc:sldChg chg="delSp mod">
        <pc:chgData name="Alexander Roberto Valdameri" userId="1c2790df-40c9-407d-9e60-5d0ae262bd7a" providerId="ADAL" clId="{4B002A47-1748-4C0C-BE1E-96D4E7F70BB8}" dt="2021-04-19T12:23:11.727" v="1" actId="478"/>
        <pc:sldMkLst>
          <pc:docMk/>
          <pc:sldMk cId="0" sldId="306"/>
        </pc:sldMkLst>
        <pc:spChg chg="del">
          <ac:chgData name="Alexander Roberto Valdameri" userId="1c2790df-40c9-407d-9e60-5d0ae262bd7a" providerId="ADAL" clId="{4B002A47-1748-4C0C-BE1E-96D4E7F70BB8}" dt="2021-04-19T12:23:09.355" v="0" actId="478"/>
          <ac:spMkLst>
            <pc:docMk/>
            <pc:sldMk cId="0" sldId="306"/>
            <ac:spMk id="4" creationId="{00000000-0000-0000-0000-000000000000}"/>
          </ac:spMkLst>
        </pc:spChg>
        <pc:spChg chg="del">
          <ac:chgData name="Alexander Roberto Valdameri" userId="1c2790df-40c9-407d-9e60-5d0ae262bd7a" providerId="ADAL" clId="{4B002A47-1748-4C0C-BE1E-96D4E7F70BB8}" dt="2021-04-19T12:23:11.727" v="1" actId="478"/>
          <ac:spMkLst>
            <pc:docMk/>
            <pc:sldMk cId="0" sldId="306"/>
            <ac:spMk id="2253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495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75" tIns="45988" rIns="91975" bIns="45988" numCol="1" anchor="t" anchorCtr="0" compatLnSpc="1">
            <a:prstTxWarp prst="textNoShape">
              <a:avLst/>
            </a:prstTxWarp>
          </a:bodyPr>
          <a:lstStyle>
            <a:lvl1pPr defTabSz="91916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98888" y="0"/>
            <a:ext cx="2849562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75" tIns="45988" rIns="91975" bIns="45988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78938"/>
            <a:ext cx="284956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75" tIns="45988" rIns="91975" bIns="45988" numCol="1" anchor="b" anchorCtr="0" compatLnSpc="1">
            <a:prstTxWarp prst="textNoShape">
              <a:avLst/>
            </a:prstTxWarp>
          </a:bodyPr>
          <a:lstStyle>
            <a:lvl1pPr defTabSz="91916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8888" y="9278938"/>
            <a:ext cx="28495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75" tIns="45988" rIns="91975" bIns="45988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/>
            </a:lvl1pPr>
          </a:lstStyle>
          <a:p>
            <a:pPr>
              <a:defRPr/>
            </a:pPr>
            <a:fld id="{DBCEE0C3-2754-4749-B5B7-B54852EDA0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088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495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75" tIns="45988" rIns="91975" bIns="45988" numCol="1" anchor="t" anchorCtr="0" compatLnSpc="1">
            <a:prstTxWarp prst="textNoShape">
              <a:avLst/>
            </a:prstTxWarp>
          </a:bodyPr>
          <a:lstStyle>
            <a:lvl1pPr defTabSz="919163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8888" y="0"/>
            <a:ext cx="2849562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75" tIns="45988" rIns="91975" bIns="45988" numCol="1" anchor="t" anchorCtr="0" compatLnSpc="1">
            <a:prstTxWarp prst="textNoShape">
              <a:avLst/>
            </a:prstTxWarp>
          </a:bodyPr>
          <a:lstStyle>
            <a:lvl1pPr algn="r" defTabSz="919163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9788" y="714375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7888" y="4679950"/>
            <a:ext cx="48926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75" tIns="45988" rIns="91975" bIns="45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78938"/>
            <a:ext cx="284956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75" tIns="45988" rIns="91975" bIns="45988" numCol="1" anchor="b" anchorCtr="0" compatLnSpc="1">
            <a:prstTxWarp prst="textNoShape">
              <a:avLst/>
            </a:prstTxWarp>
          </a:bodyPr>
          <a:lstStyle>
            <a:lvl1pPr defTabSz="919163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8888" y="9278938"/>
            <a:ext cx="28495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75" tIns="45988" rIns="91975" bIns="45988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pPr>
              <a:defRPr/>
            </a:pPr>
            <a:fld id="{1F01F6CB-28BE-4B39-8ED9-8C62AF1DE3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582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9CB6008-9119-4DC6-8F9D-555A8581652C}" type="slidenum">
              <a:rPr lang="pt-BR" altLang="pt-BR" smtClean="0"/>
              <a:pPr>
                <a:spcBef>
                  <a:spcPct val="0"/>
                </a:spcBef>
              </a:pPr>
              <a:t>5</a:t>
            </a:fld>
            <a:endParaRPr lang="pt-BR" altLang="pt-B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>
                <a:latin typeface="Times New Roman" pitchFamily="18" charset="0"/>
              </a:rPr>
              <a:t>- Usando EXISTS no lugar de DISTINCT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distinct e.deptno, d.dname from dept d, emp e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d.deptno = e.deptno;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Troque pôr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d.deptno, d.dname from dept d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exists (select ‘x’ from emp e where e.deptno = d.deptno);</a:t>
            </a:r>
          </a:p>
          <a:p>
            <a:endParaRPr lang="pt-BR" altLang="pt-BR">
              <a:latin typeface="Times New Roman" pitchFamily="18" charset="0"/>
            </a:endParaRPr>
          </a:p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BC848AB-A74B-4277-89C5-D1DDB845ABEC}" type="slidenum">
              <a:rPr lang="pt-BR" altLang="pt-BR" smtClean="0"/>
              <a:pPr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>
                <a:latin typeface="Times New Roman" pitchFamily="18" charset="0"/>
              </a:rPr>
              <a:t>- Usando EXISTS no lugar de DISTINCT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distinct e.deptno, d.dname from dept d, emp e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d.deptno = e.deptno;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Troque pôr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d.deptno, d.dname from dept d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exists (select ‘x’ from emp e where e.deptno = d.deptno);</a:t>
            </a:r>
          </a:p>
          <a:p>
            <a:endParaRPr lang="pt-BR" altLang="pt-BR">
              <a:latin typeface="Times New Roman" pitchFamily="18" charset="0"/>
            </a:endParaRPr>
          </a:p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82513CE-49AE-4258-932A-41A8CC4985AF}" type="slidenum">
              <a:rPr lang="pt-BR" altLang="pt-BR" smtClean="0"/>
              <a:pPr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>
                <a:latin typeface="Times New Roman" pitchFamily="18" charset="0"/>
              </a:rPr>
              <a:t>- Usando EXISTS no lugar de DISTINCT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distinct e.deptno, d.dname from dept d, emp e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d.deptno = e.deptno;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Troque pôr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d.deptno, d.dname from dept d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exists (select ‘x’ from emp e where e.deptno = d.deptno);</a:t>
            </a:r>
          </a:p>
          <a:p>
            <a:endParaRPr lang="pt-BR" altLang="pt-BR">
              <a:latin typeface="Times New Roman" pitchFamily="18" charset="0"/>
            </a:endParaRPr>
          </a:p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510123B-F23E-4DF1-9560-9920DD319A1C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>
                <a:latin typeface="Times New Roman" pitchFamily="18" charset="0"/>
              </a:rPr>
              <a:t>- Usando EXISTS no lugar de DISTINCT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distinct e.deptno, d.dname from dept d, emp e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d.deptno = e.deptno;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Troque pôr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d.deptno, d.dname from dept d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exists (select ‘x’ from emp e where e.deptno = d.deptno);</a:t>
            </a:r>
          </a:p>
          <a:p>
            <a:endParaRPr lang="pt-BR" altLang="pt-BR">
              <a:latin typeface="Times New Roman" pitchFamily="18" charset="0"/>
            </a:endParaRPr>
          </a:p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7052BE4-160D-46D5-BAA1-A9AC54197FCA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>
                <a:latin typeface="Times New Roman" pitchFamily="18" charset="0"/>
              </a:rPr>
              <a:t>- Usando EXISTS no lugar de DISTINCT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distinct e.deptno, d.dname from dept d, emp e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d.deptno = e.deptno;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Troque pôr :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- select d.deptno, d.dname from dept d</a:t>
            </a:r>
          </a:p>
          <a:p>
            <a:endParaRPr lang="pt-BR" altLang="pt-BR">
              <a:latin typeface="Times New Roman" pitchFamily="18" charset="0"/>
            </a:endParaRPr>
          </a:p>
          <a:p>
            <a:r>
              <a:rPr lang="pt-BR" altLang="pt-BR">
                <a:latin typeface="Times New Roman" pitchFamily="18" charset="0"/>
              </a:rPr>
              <a:t>where exists (select ‘x’ from emp e where e.deptno = d.deptno);</a:t>
            </a:r>
          </a:p>
          <a:p>
            <a:endParaRPr lang="pt-BR" altLang="pt-BR">
              <a:latin typeface="Times New Roman" pitchFamily="18" charset="0"/>
            </a:endParaRPr>
          </a:p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8E88002-CF1E-4A45-989D-89036368233D}" type="slidenum">
              <a:rPr lang="pt-BR" altLang="pt-BR" smtClean="0"/>
              <a:pPr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765550" y="0"/>
            <a:ext cx="288448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240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-3175" y="0"/>
            <a:ext cx="28813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2400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0050" y="5106988"/>
            <a:ext cx="5845175" cy="4017962"/>
          </a:xfrm>
          <a:noFill/>
        </p:spPr>
        <p:txBody>
          <a:bodyPr lIns="94831" tIns="47415" rIns="94831" bIns="47415"/>
          <a:lstStyle/>
          <a:p>
            <a:pPr defTabSz="401638">
              <a:tabLst>
                <a:tab pos="457200" algn="l"/>
              </a:tabLst>
            </a:pPr>
            <a:r>
              <a:rPr lang="pt-BR" altLang="pt-BR">
                <a:latin typeface="Times New Roman" pitchFamily="18" charset="0"/>
              </a:rPr>
              <a:t>O Que é um Índice?</a:t>
            </a:r>
            <a:r>
              <a:rPr lang="pt-BR" altLang="pt-BR" b="1">
                <a:latin typeface="Times New Roman" pitchFamily="18" charset="0"/>
              </a:rPr>
              <a:t> </a:t>
            </a:r>
            <a:endParaRPr lang="pt-BR" altLang="pt-BR">
              <a:latin typeface="Times New Roman" pitchFamily="18" charset="0"/>
            </a:endParaRPr>
          </a:p>
          <a:p>
            <a:pPr marL="114300" lvl="1" defTabSz="401638">
              <a:tabLst>
                <a:tab pos="457200" algn="l"/>
              </a:tabLst>
            </a:pPr>
            <a:r>
              <a:rPr lang="pt-BR" altLang="pt-BR">
                <a:latin typeface="Times New Roman" pitchFamily="18" charset="0"/>
              </a:rPr>
              <a:t>Um </a:t>
            </a:r>
            <a:r>
              <a:rPr lang="pt-BR" altLang="pt-BR">
                <a:solidFill>
                  <a:srgbClr val="FC0128"/>
                </a:solidFill>
                <a:latin typeface="Times New Roman" pitchFamily="18" charset="0"/>
              </a:rPr>
              <a:t>índice</a:t>
            </a:r>
            <a:r>
              <a:rPr lang="pt-BR" altLang="pt-BR">
                <a:latin typeface="Times New Roman" pitchFamily="18" charset="0"/>
              </a:rPr>
              <a:t> do Oracle Server é um objeto de esquema que pode acelerar a recuperação de linhas usando um ponteiro. Os índices podem ser criados explícita ou automaticamente. Se não houver um índice na coluna, ocorrerá uma análise em toda a tabela.</a:t>
            </a:r>
          </a:p>
          <a:p>
            <a:pPr marL="114300" lvl="1" defTabSz="401638">
              <a:tabLst>
                <a:tab pos="457200" algn="l"/>
              </a:tabLst>
            </a:pPr>
            <a:r>
              <a:rPr lang="pt-BR" altLang="pt-BR">
                <a:latin typeface="Times New Roman" pitchFamily="18" charset="0"/>
              </a:rPr>
              <a:t>Um índice fornece acesso direto e rápido às linhas em uma tabela. Seu objetivo é reduzir a necessidade de E/S do disco usando um caminho indexado para localizar dados rapidamente. O índice é usado e mantido automaticamente pelo Oracle Server. Após a criação de um índice, não é necessária nenhuma atividade direta do usuário.</a:t>
            </a:r>
          </a:p>
          <a:p>
            <a:pPr marL="114300" lvl="1" defTabSz="401638">
              <a:tabLst>
                <a:tab pos="457200" algn="l"/>
              </a:tabLst>
            </a:pPr>
            <a:r>
              <a:rPr lang="pt-BR" altLang="pt-BR">
                <a:latin typeface="Times New Roman" pitchFamily="18" charset="0"/>
              </a:rPr>
              <a:t>Os índices são lógica e fisicamente independentes da tabela que indexam. Isso significa que eles podem ser criados e eliminados a qualquer momento e não têm nenhum efeito sobre as tabelas-base ou outros índices.</a:t>
            </a:r>
          </a:p>
          <a:p>
            <a:pPr marL="114300" lvl="1" defTabSz="401638">
              <a:tabLst>
                <a:tab pos="457200" algn="l"/>
              </a:tabLst>
            </a:pPr>
            <a:r>
              <a:rPr lang="pt-BR" altLang="pt-BR" b="1">
                <a:latin typeface="Times New Roman" pitchFamily="18" charset="0"/>
              </a:rPr>
              <a:t>Observação:</a:t>
            </a:r>
            <a:r>
              <a:rPr lang="pt-BR" altLang="pt-BR">
                <a:latin typeface="Times New Roman" pitchFamily="18" charset="0"/>
              </a:rPr>
              <a:t> Quando você elimina uma tabela, os índices correspondentes também são eliminados.</a:t>
            </a:r>
          </a:p>
          <a:p>
            <a:pPr marL="114300" lvl="1" defTabSz="401638">
              <a:tabLst>
                <a:tab pos="457200" algn="l"/>
              </a:tabLst>
            </a:pPr>
            <a:r>
              <a:rPr lang="pt-BR" altLang="pt-BR">
                <a:latin typeface="Times New Roman" pitchFamily="18" charset="0"/>
              </a:rPr>
              <a:t>Para obter mais informações, consulte o </a:t>
            </a:r>
            <a:r>
              <a:rPr lang="pt-BR" altLang="pt-BR" i="1">
                <a:latin typeface="Times New Roman" pitchFamily="18" charset="0"/>
              </a:rPr>
              <a:t>Oracle Server Concepts Manual</a:t>
            </a:r>
            <a:r>
              <a:rPr lang="pt-BR" altLang="pt-BR">
                <a:latin typeface="Times New Roman" pitchFamily="18" charset="0"/>
              </a:rPr>
              <a:t>, Release 8, seção "Schema Objects", tópico "Indexes".</a:t>
            </a:r>
          </a:p>
          <a:p>
            <a:pPr marL="114300" lvl="1" defTabSz="401638">
              <a:tabLst>
                <a:tab pos="457200" algn="l"/>
              </a:tabLst>
            </a:pPr>
            <a:endParaRPr lang="pt-BR" altLang="pt-BR">
              <a:latin typeface="Times New Roman" pitchFamily="18" charset="0"/>
            </a:endParaRPr>
          </a:p>
          <a:p>
            <a:pPr marL="114300" lvl="1" defTabSz="401638">
              <a:tabLst>
                <a:tab pos="457200" algn="l"/>
              </a:tabLst>
            </a:pPr>
            <a:endParaRPr lang="pt-BR" altLang="pt-BR">
              <a:latin typeface="Times New Roman" pitchFamily="18" charset="0"/>
            </a:endParaRPr>
          </a:p>
          <a:p>
            <a:pPr marL="114300" lvl="1" defTabSz="401638">
              <a:tabLst>
                <a:tab pos="457200" algn="l"/>
              </a:tabLst>
            </a:pPr>
            <a:endParaRPr lang="pt-BR" altLang="pt-BR">
              <a:latin typeface="Times New Roman" pitchFamily="18" charset="0"/>
            </a:endParaRPr>
          </a:p>
          <a:p>
            <a:pPr defTabSz="401638">
              <a:tabLst>
                <a:tab pos="457200" algn="l"/>
              </a:tabLst>
            </a:pPr>
            <a:r>
              <a:rPr lang="pt-BR" altLang="pt-BR">
                <a:solidFill>
                  <a:schemeClr val="accent2"/>
                </a:solidFill>
                <a:latin typeface="Times New Roman" pitchFamily="18" charset="0"/>
              </a:rPr>
              <a:t>Instructor Note</a:t>
            </a:r>
          </a:p>
          <a:p>
            <a:pPr marL="114300" lvl="1" defTabSz="401638">
              <a:spcBef>
                <a:spcPct val="20000"/>
              </a:spcBef>
              <a:tabLst>
                <a:tab pos="457200" algn="l"/>
              </a:tabLst>
            </a:pPr>
            <a:r>
              <a:rPr lang="pt-BR" altLang="pt-BR">
                <a:solidFill>
                  <a:schemeClr val="accent2"/>
                </a:solidFill>
                <a:latin typeface="Times New Roman" pitchFamily="18" charset="0"/>
              </a:rPr>
              <a:t>Please read the Instructor Note on page 13-29.</a:t>
            </a:r>
          </a:p>
        </p:txBody>
      </p:sp>
      <p:sp>
        <p:nvSpPr>
          <p:cNvPr id="3277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169863"/>
            <a:ext cx="6289675" cy="471646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17A0CA8-4A6A-48CD-8E8E-73B4FE73BE19}" type="slidenum">
              <a:rPr lang="pt-BR" altLang="pt-BR" smtClean="0"/>
              <a:pPr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765550" y="0"/>
            <a:ext cx="288448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240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-3175" y="0"/>
            <a:ext cx="28813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2400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0050" y="5106988"/>
            <a:ext cx="5845175" cy="4017962"/>
          </a:xfrm>
          <a:noFill/>
        </p:spPr>
        <p:txBody>
          <a:bodyPr lIns="94831" tIns="47415" rIns="94831" bIns="47415"/>
          <a:lstStyle/>
          <a:p>
            <a:r>
              <a:rPr lang="pt-BR" altLang="pt-BR">
                <a:latin typeface="Times New Roman" pitchFamily="18" charset="0"/>
              </a:rPr>
              <a:t>Como os Índices são Criados?</a:t>
            </a:r>
            <a:r>
              <a:rPr lang="pt-BR" altLang="pt-BR" b="1">
                <a:latin typeface="Times New Roman" pitchFamily="18" charset="0"/>
              </a:rPr>
              <a:t> </a:t>
            </a:r>
            <a:endParaRPr lang="pt-BR" altLang="pt-BR">
              <a:latin typeface="Times New Roman" pitchFamily="18" charset="0"/>
            </a:endParaRPr>
          </a:p>
          <a:p>
            <a:pPr lvl="1"/>
            <a:r>
              <a:rPr lang="pt-BR" altLang="pt-BR">
                <a:latin typeface="Times New Roman" pitchFamily="18" charset="0"/>
              </a:rPr>
              <a:t>É possível criar dois tipos de índices. Um tipo é um índice exclusivo. O Oracle Server cria esse índice automaticamente quando você define que uma coluna de uma tabela tenha uma restrição PRIMARY KEY ou UNIQUE KEY. O nome do índice é o nome dado à restrição.</a:t>
            </a:r>
          </a:p>
          <a:p>
            <a:pPr lvl="1"/>
            <a:r>
              <a:rPr lang="pt-BR" altLang="pt-BR">
                <a:latin typeface="Times New Roman" pitchFamily="18" charset="0"/>
              </a:rPr>
              <a:t>O outro tipo de índice que um usuário pode criar é um índice não-exclusivo. Por exemplo, você pode criar um índice da coluna FOREIGN KEY para uma junção em uma consulta a fim de aumentar a velocidade de recuperação. </a:t>
            </a:r>
          </a:p>
          <a:p>
            <a:endParaRPr lang="pt-BR" altLang="pt-BR" b="1">
              <a:latin typeface="Times New Roman" pitchFamily="18" charset="0"/>
            </a:endParaRPr>
          </a:p>
        </p:txBody>
      </p:sp>
      <p:sp>
        <p:nvSpPr>
          <p:cNvPr id="3379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169863"/>
            <a:ext cx="6289675" cy="471646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3AAAEB7-32A4-4CAA-B01A-8EB456DC5BDA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169863"/>
            <a:ext cx="6289675" cy="4716462"/>
          </a:xfrm>
          <a:ln w="12700" cap="flat">
            <a:solidFill>
              <a:schemeClr val="tx1"/>
            </a:solidFill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5106988"/>
            <a:ext cx="5845175" cy="4017962"/>
          </a:xfrm>
          <a:noFill/>
        </p:spPr>
        <p:txBody>
          <a:bodyPr lIns="94831" tIns="47415" rIns="94831" bIns="47415"/>
          <a:lstStyle/>
          <a:p>
            <a:r>
              <a:rPr lang="pt-BR" altLang="pt-BR">
                <a:latin typeface="Times New Roman" pitchFamily="18" charset="0"/>
              </a:rPr>
              <a:t>Criando um Índice</a:t>
            </a:r>
          </a:p>
          <a:p>
            <a:pPr lvl="1"/>
            <a:r>
              <a:rPr lang="pt-BR" altLang="pt-BR">
                <a:latin typeface="Times New Roman" pitchFamily="18" charset="0"/>
              </a:rPr>
              <a:t>Crie um índice em uma ou mais colunas emitindo uma instrução </a:t>
            </a:r>
            <a:r>
              <a:rPr lang="pt-BR" altLang="pt-BR">
                <a:solidFill>
                  <a:srgbClr val="FC0128"/>
                </a:solidFill>
                <a:latin typeface="Times New Roman" pitchFamily="18" charset="0"/>
              </a:rPr>
              <a:t>CREATE INDEX</a:t>
            </a:r>
            <a:r>
              <a:rPr lang="pt-BR" altLang="pt-BR">
                <a:latin typeface="Times New Roman" pitchFamily="18" charset="0"/>
              </a:rPr>
              <a:t>.</a:t>
            </a:r>
          </a:p>
          <a:p>
            <a:pPr lvl="1"/>
            <a:r>
              <a:rPr lang="pt-BR" altLang="pt-BR">
                <a:latin typeface="Times New Roman" pitchFamily="18" charset="0"/>
              </a:rPr>
              <a:t>Na sintaxe:</a:t>
            </a:r>
          </a:p>
          <a:p>
            <a:pPr lvl="1"/>
            <a:r>
              <a:rPr lang="pt-BR" altLang="pt-BR">
                <a:latin typeface="Times New Roman" pitchFamily="18" charset="0"/>
              </a:rPr>
              <a:t>	</a:t>
            </a:r>
            <a:r>
              <a:rPr lang="pt-BR" altLang="pt-BR" i="1">
                <a:latin typeface="Times New Roman" pitchFamily="18" charset="0"/>
              </a:rPr>
              <a:t>índice</a:t>
            </a:r>
            <a:r>
              <a:rPr lang="pt-BR" altLang="pt-BR">
                <a:latin typeface="Times New Roman" pitchFamily="18" charset="0"/>
              </a:rPr>
              <a:t>			é o nome do índice</a:t>
            </a:r>
          </a:p>
          <a:p>
            <a:pPr lvl="1"/>
            <a:r>
              <a:rPr lang="pt-BR" altLang="pt-BR" i="1">
                <a:latin typeface="Times New Roman" pitchFamily="18" charset="0"/>
              </a:rPr>
              <a:t>	tabela</a:t>
            </a:r>
            <a:r>
              <a:rPr lang="pt-BR" altLang="pt-BR">
                <a:latin typeface="Times New Roman" pitchFamily="18" charset="0"/>
              </a:rPr>
              <a:t>		é o nome da tabela</a:t>
            </a:r>
          </a:p>
          <a:p>
            <a:pPr lvl="1"/>
            <a:r>
              <a:rPr lang="pt-BR" altLang="pt-BR" i="1">
                <a:latin typeface="Times New Roman" pitchFamily="18" charset="0"/>
              </a:rPr>
              <a:t>	coluna</a:t>
            </a:r>
            <a:r>
              <a:rPr lang="pt-BR" altLang="pt-BR">
                <a:latin typeface="Times New Roman" pitchFamily="18" charset="0"/>
              </a:rPr>
              <a:t>		é o nome da coluna na tabela a ser indexada</a:t>
            </a:r>
          </a:p>
          <a:p>
            <a:pPr lvl="1"/>
            <a:r>
              <a:rPr lang="pt-BR" altLang="pt-BR">
                <a:latin typeface="Times New Roman" pitchFamily="18" charset="0"/>
              </a:rPr>
              <a:t>Para obter mais informações, consulte o </a:t>
            </a:r>
            <a:r>
              <a:rPr lang="pt-BR" altLang="pt-BR" i="1">
                <a:latin typeface="Times New Roman" pitchFamily="18" charset="0"/>
              </a:rPr>
              <a:t>Oracle Server SQL Reference</a:t>
            </a:r>
            <a:r>
              <a:rPr lang="pt-BR" altLang="pt-BR">
                <a:latin typeface="Times New Roman" pitchFamily="18" charset="0"/>
              </a:rPr>
              <a:t>, Release 8, "CREATE INDEX".</a:t>
            </a:r>
          </a:p>
          <a:p>
            <a:pPr lvl="1"/>
            <a:endParaRPr lang="pt-BR" altLang="pt-BR">
              <a:latin typeface="Times New Roman" pitchFamily="18" charset="0"/>
            </a:endParaRPr>
          </a:p>
          <a:p>
            <a:pPr lvl="1"/>
            <a:endParaRPr lang="pt-BR" altLang="pt-BR">
              <a:latin typeface="Times New Roman" pitchFamily="18" charset="0"/>
            </a:endParaRPr>
          </a:p>
          <a:p>
            <a:pPr lvl="1"/>
            <a:endParaRPr lang="pt-BR" altLang="pt-BR">
              <a:latin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pt-BR" altLang="pt-BR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pt-BR" altLang="pt-BR">
                <a:solidFill>
                  <a:schemeClr val="accent2"/>
                </a:solidFill>
                <a:latin typeface="Times New Roman" pitchFamily="18" charset="0"/>
              </a:rPr>
              <a:t>Instructor Note</a:t>
            </a:r>
          </a:p>
          <a:p>
            <a:pPr lvl="1"/>
            <a:r>
              <a:rPr lang="pt-BR" altLang="pt-BR">
                <a:solidFill>
                  <a:schemeClr val="accent2"/>
                </a:solidFill>
                <a:latin typeface="Times New Roman" pitchFamily="18" charset="0"/>
              </a:rPr>
              <a:t>To create an index in your schema, you must have CREATE INDEX privileges. </a:t>
            </a:r>
          </a:p>
          <a:p>
            <a:pPr lvl="1"/>
            <a:r>
              <a:rPr lang="pt-BR" altLang="pt-BR">
                <a:solidFill>
                  <a:schemeClr val="accent2"/>
                </a:solidFill>
                <a:latin typeface="Times New Roman" pitchFamily="18" charset="0"/>
              </a:rPr>
              <a:t>Another option in the syntax is the UNIQUE keyword. Emphasize that Oracle recommends that you do not explicitly define unique indexes on tables. Instead define uniqueness in the table as a constraint. The Oracle Server enforces unique integrity constraints by automatically defining a unique index on the unique key.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4C9CCE2-ADA0-4292-B798-874219DE5E3D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0050" y="5106988"/>
            <a:ext cx="5754688" cy="4017962"/>
          </a:xfrm>
          <a:noFill/>
        </p:spPr>
        <p:txBody>
          <a:bodyPr lIns="94831" tIns="47415" rIns="94831" bIns="47415"/>
          <a:lstStyle/>
          <a:p>
            <a:pPr defTabSz="390525"/>
            <a:r>
              <a:rPr lang="pt-BR" altLang="pt-BR">
                <a:latin typeface="Times New Roman" pitchFamily="18" charset="0"/>
              </a:rPr>
              <a:t>Removendo um Índice</a:t>
            </a:r>
          </a:p>
          <a:p>
            <a:pPr marL="114300" lvl="1" defTabSz="390525"/>
            <a:r>
              <a:rPr lang="pt-BR" altLang="pt-BR">
                <a:latin typeface="Times New Roman" pitchFamily="18" charset="0"/>
              </a:rPr>
              <a:t>Você não pode modificar índices. Para alterar um índice, você deve eliminá-lo e, em seguida, recriá-lo. Remova uma definição de índice do dicionário de dados emitindo a instrução </a:t>
            </a:r>
            <a:r>
              <a:rPr lang="pt-BR" altLang="pt-BR">
                <a:solidFill>
                  <a:srgbClr val="FC0128"/>
                </a:solidFill>
                <a:latin typeface="Times New Roman" pitchFamily="18" charset="0"/>
              </a:rPr>
              <a:t>DROP INDEX</a:t>
            </a:r>
            <a:r>
              <a:rPr lang="pt-BR" altLang="pt-BR">
                <a:latin typeface="Times New Roman" pitchFamily="18" charset="0"/>
              </a:rPr>
              <a:t>. Para eliminar um índice, você precisa ser o proprietário do índice ou possuir o privilégio DROP ANY INDEX.</a:t>
            </a:r>
          </a:p>
          <a:p>
            <a:pPr marL="114300" lvl="1" defTabSz="390525"/>
            <a:r>
              <a:rPr lang="pt-BR" altLang="pt-BR">
                <a:latin typeface="Times New Roman" pitchFamily="18" charset="0"/>
              </a:rPr>
              <a:t>Na sintaxe:</a:t>
            </a:r>
          </a:p>
          <a:p>
            <a:pPr marL="114300" lvl="1" defTabSz="390525"/>
            <a:r>
              <a:rPr lang="pt-BR" altLang="pt-BR">
                <a:latin typeface="Times New Roman" pitchFamily="18" charset="0"/>
              </a:rPr>
              <a:t>	</a:t>
            </a:r>
            <a:r>
              <a:rPr lang="pt-BR" altLang="pt-BR" i="1">
                <a:latin typeface="Times New Roman" pitchFamily="18" charset="0"/>
              </a:rPr>
              <a:t>índice</a:t>
            </a:r>
            <a:r>
              <a:rPr lang="pt-BR" altLang="pt-BR">
                <a:latin typeface="Times New Roman" pitchFamily="18" charset="0"/>
              </a:rPr>
              <a:t>			é o nome do índice</a:t>
            </a:r>
          </a:p>
          <a:p>
            <a:pPr defTabSz="390525"/>
            <a:endParaRPr lang="pt-BR" altLang="pt-BR">
              <a:latin typeface="Times New Roman" pitchFamily="18" charset="0"/>
            </a:endParaRPr>
          </a:p>
          <a:p>
            <a:pPr defTabSz="390525"/>
            <a:endParaRPr lang="pt-BR" altLang="pt-BR">
              <a:latin typeface="Times New Roman" pitchFamily="18" charset="0"/>
            </a:endParaRPr>
          </a:p>
          <a:p>
            <a:pPr defTabSz="390525"/>
            <a:endParaRPr lang="pt-BR" altLang="pt-BR">
              <a:latin typeface="Times New Roman" pitchFamily="18" charset="0"/>
            </a:endParaRPr>
          </a:p>
          <a:p>
            <a:pPr defTabSz="390525"/>
            <a:endParaRPr lang="pt-BR" altLang="pt-BR">
              <a:latin typeface="Times New Roman" pitchFamily="18" charset="0"/>
            </a:endParaRPr>
          </a:p>
          <a:p>
            <a:pPr defTabSz="390525"/>
            <a:endParaRPr lang="pt-BR" altLang="pt-BR">
              <a:latin typeface="Times New Roman" pitchFamily="18" charset="0"/>
            </a:endParaRPr>
          </a:p>
          <a:p>
            <a:pPr defTabSz="390525"/>
            <a:endParaRPr lang="pt-BR" altLang="pt-BR">
              <a:latin typeface="Times New Roman" pitchFamily="18" charset="0"/>
            </a:endParaRPr>
          </a:p>
          <a:p>
            <a:pPr defTabSz="390525"/>
            <a:endParaRPr lang="pt-BR" altLang="pt-BR">
              <a:latin typeface="Times New Roman" pitchFamily="18" charset="0"/>
            </a:endParaRPr>
          </a:p>
          <a:p>
            <a:pPr defTabSz="390525"/>
            <a:endParaRPr lang="pt-BR" altLang="pt-BR">
              <a:latin typeface="Times New Roman" pitchFamily="18" charset="0"/>
            </a:endParaRPr>
          </a:p>
          <a:p>
            <a:pPr defTabSz="390525"/>
            <a:r>
              <a:rPr lang="pt-BR" altLang="pt-BR">
                <a:solidFill>
                  <a:schemeClr val="accent2"/>
                </a:solidFill>
                <a:latin typeface="Times New Roman" pitchFamily="18" charset="0"/>
              </a:rPr>
              <a:t>Instructor Note</a:t>
            </a:r>
          </a:p>
          <a:p>
            <a:pPr marL="114300" lvl="1" defTabSz="390525"/>
            <a:r>
              <a:rPr lang="pt-BR" altLang="pt-BR">
                <a:solidFill>
                  <a:schemeClr val="accent2"/>
                </a:solidFill>
                <a:latin typeface="Times New Roman" pitchFamily="18" charset="0"/>
              </a:rPr>
              <a:t>Remind students that if they drop a table, indexes and constraints are automatically dropped, but views and sequences remain.</a:t>
            </a:r>
          </a:p>
        </p:txBody>
      </p:sp>
      <p:sp>
        <p:nvSpPr>
          <p:cNvPr id="358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169863"/>
            <a:ext cx="6289675" cy="471646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2627313" y="6356350"/>
            <a:ext cx="39608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312816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273052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326176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2627313" y="6356350"/>
            <a:ext cx="3889375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pt-BR"/>
              <a:t>FURB/DSC - Prof. Alexander Roberto </a:t>
            </a:r>
            <a:r>
              <a:rPr lang="pt-BR" err="1"/>
              <a:t>Valdameri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90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15009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90808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20717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318418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7372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34077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  <p:extLst>
      <p:ext uri="{BB962C8B-B14F-4D97-AF65-F5344CB8AC3E}">
        <p14:creationId xmlns:p14="http://schemas.microsoft.com/office/powerpoint/2010/main" val="172546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55875" y="6356350"/>
            <a:ext cx="424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FURB/DSC - Prof. Alexander Roberto Valdameri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619672" y="1268413"/>
            <a:ext cx="6305128" cy="439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pt-BR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Gerenciamento de Índices em Estruturas de Banco de Dados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pt-BR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Relacionais</a:t>
            </a:r>
            <a:endParaRPr lang="pt-BR" sz="5000" b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rtlCol="0" anchor="b">
            <a:normAutofit/>
          </a:bodyPr>
          <a:lstStyle/>
          <a:p>
            <a:pPr algn="l" eaLnBrk="0" hangingPunct="0">
              <a:defRPr/>
            </a:pPr>
            <a:r>
              <a:rPr kumimoji="1" lang="pt-BR" altLang="pt-BR" sz="4800" b="1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O que é um Índice?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580438" cy="4919662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r>
              <a:rPr kumimoji="1" lang="pt-BR" altLang="pt-BR" dirty="0">
                <a:latin typeface="Arial" charset="0"/>
              </a:rPr>
              <a:t>É um objeto de esquema/metadados</a:t>
            </a:r>
          </a:p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r>
              <a:rPr kumimoji="1" lang="pt-BR" altLang="pt-BR" dirty="0">
                <a:latin typeface="Arial" charset="0"/>
              </a:rPr>
              <a:t>É usado pelo SGBD para acelerar a recuperação de linhas usando um ponteiro</a:t>
            </a:r>
          </a:p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r>
              <a:rPr kumimoji="1" lang="pt-BR" altLang="pt-BR" dirty="0">
                <a:latin typeface="Arial" charset="0"/>
              </a:rPr>
              <a:t>Pode reduzir a E/S do disco usando um método rápido de acesso a caminhos para localizar os dados rapidamente</a:t>
            </a:r>
          </a:p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r>
              <a:rPr kumimoji="1" lang="pt-BR" altLang="pt-BR" dirty="0">
                <a:latin typeface="Arial" charset="0"/>
              </a:rPr>
              <a:t>É independente da tabela que indexa</a:t>
            </a:r>
          </a:p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r>
              <a:rPr kumimoji="1" lang="pt-BR" altLang="pt-BR" dirty="0">
                <a:latin typeface="Arial" charset="0"/>
              </a:rPr>
              <a:t>É usado e mantido automaticamente pelo SGBD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rtlCol="0" anchor="b">
            <a:normAutofit fontScale="90000"/>
          </a:bodyPr>
          <a:lstStyle/>
          <a:p>
            <a:pPr algn="l" eaLnBrk="0" hangingPunct="0">
              <a:defRPr/>
            </a:pPr>
            <a:r>
              <a:rPr kumimoji="1" lang="pt-BR" altLang="pt-BR" sz="4800" b="1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Como os Índices são Criados?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7864475" cy="4098925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 rtlCol="0">
            <a:spAutoFit/>
          </a:bodyPr>
          <a:lstStyle/>
          <a:p>
            <a:pPr marL="571500" lvl="1" indent="-457200" defTabSz="346075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tabLst>
                <a:tab pos="571500" algn="l"/>
              </a:tabLst>
              <a:defRPr/>
            </a:pPr>
            <a:r>
              <a:rPr kumimoji="1" lang="pt-BR" u="sng" dirty="0">
                <a:latin typeface="Arial" charset="0"/>
              </a:rPr>
              <a:t>Automaticamente</a:t>
            </a:r>
            <a:r>
              <a:rPr kumimoji="1" lang="pt-BR" dirty="0">
                <a:latin typeface="Arial" charset="0"/>
              </a:rPr>
              <a:t>: Um índice exclusivo é criado automaticamente quando você define uma restrição PRIMARY KEY ou UNIQUE em uma definição de tabela.</a:t>
            </a:r>
          </a:p>
          <a:p>
            <a:pPr marL="571500" lvl="1" indent="-457200" defTabSz="346075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tabLst>
                <a:tab pos="571500" algn="l"/>
              </a:tabLst>
              <a:defRPr/>
            </a:pPr>
            <a:r>
              <a:rPr kumimoji="1"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Manualmente</a:t>
            </a:r>
            <a:r>
              <a:rPr kumimoji="1" lang="pt-BR" dirty="0">
                <a:latin typeface="Arial" charset="0"/>
              </a:rPr>
              <a:t>: Os usuários podem criar índices não-exclusivos em colunas para acelerar o tempo de acesso às linhas.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rtlCol="0" anchor="b">
            <a:normAutofit/>
          </a:bodyPr>
          <a:lstStyle/>
          <a:p>
            <a:pPr algn="l" eaLnBrk="0" hangingPunct="0">
              <a:defRPr/>
            </a:pPr>
            <a:r>
              <a:rPr kumimoji="1" lang="pt-BR" altLang="pt-BR" sz="4800" b="1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Criando um Índice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2997200"/>
            <a:ext cx="7385050" cy="177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r>
              <a:rPr kumimoji="1" lang="pt-BR" altLang="pt-BR" dirty="0">
                <a:latin typeface="Arial" charset="0"/>
              </a:rPr>
              <a:t>Aumente a velocidade do acesso de consulta na coluna ENAME da tabela EMP.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blackWhite">
          <a:xfrm>
            <a:off x="912813" y="4162425"/>
            <a:ext cx="75184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SQL&gt; CREATE INDEX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emp_ename_idx</a:t>
            </a:r>
            <a:endParaRPr kumimoji="0" 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 2  ON 		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1200150" algn="l"/>
              </a:tabLst>
              <a:defRPr/>
            </a:pPr>
            <a:r>
              <a:rPr kumimoji="0" 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Index </a:t>
            </a:r>
            <a:r>
              <a:rPr kumimoji="0" 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created</a:t>
            </a:r>
            <a:r>
              <a:rPr kumimoji="0" 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.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blackWhite">
          <a:xfrm>
            <a:off x="912813" y="2109788"/>
            <a:ext cx="75184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CREATE INDEX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itchFamily="49" charset="0"/>
              </a:rPr>
              <a:t>índice</a:t>
            </a:r>
            <a:r>
              <a:rPr kumimoji="0" lang="pt-BR" altLang="pt-BR" sz="1800" dirty="0">
                <a:latin typeface="Arial" charset="0"/>
              </a:rPr>
              <a:t> </a:t>
            </a:r>
            <a:endParaRPr kumimoji="0" lang="pt-BR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ON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itchFamily="49" charset="0"/>
              </a:rPr>
              <a:t>tabela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itchFamily="49" charset="0"/>
              </a:rPr>
              <a:t>coluna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[,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itchFamily="49" charset="0"/>
              </a:rPr>
              <a:t>coluna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]...);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842963" y="1509713"/>
            <a:ext cx="76136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defTabSz="346075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indent="-457200" defTabSz="346075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346075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346075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346075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pt-BR" altLang="pt-BR" sz="2800">
                <a:latin typeface="Arial" charset="0"/>
              </a:rPr>
              <a:t>Crie um índice em uma ou mais colunas.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15888"/>
            <a:ext cx="777240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rtlCol="0" anchor="b">
            <a:normAutofit/>
          </a:bodyPr>
          <a:lstStyle/>
          <a:p>
            <a:pPr algn="l" eaLnBrk="0" hangingPunct="0">
              <a:defRPr/>
            </a:pPr>
            <a:r>
              <a:rPr kumimoji="1" lang="pt-BR" altLang="pt-BR" sz="4800" b="1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Removendo um Índice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282700"/>
            <a:ext cx="8115300" cy="4445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r>
              <a:rPr kumimoji="1" lang="pt-BR" altLang="pt-BR" dirty="0">
                <a:latin typeface="Arial" charset="0"/>
              </a:rPr>
              <a:t>Remova um índice do dicionário de dados.</a:t>
            </a:r>
          </a:p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endParaRPr kumimoji="1" lang="pt-BR" altLang="pt-BR">
              <a:latin typeface="Arial" charset="0"/>
            </a:endParaRPr>
          </a:p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endParaRPr kumimoji="1" lang="pt-BR" altLang="pt-BR">
              <a:latin typeface="Arial" charset="0"/>
            </a:endParaRPr>
          </a:p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r>
              <a:rPr kumimoji="1" lang="pt-BR" altLang="pt-BR" dirty="0">
                <a:latin typeface="Arial" charset="0"/>
              </a:rPr>
              <a:t>Remova o índice EMP_ENAME_IDX do dicionário de dados.</a:t>
            </a:r>
          </a:p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endParaRPr kumimoji="1" lang="pt-BR" altLang="pt-BR" dirty="0">
              <a:latin typeface="Arial" charset="0"/>
            </a:endParaRPr>
          </a:p>
          <a:p>
            <a:pPr marL="571500" lvl="1" indent="-457200" defTabSz="346075">
              <a:lnSpc>
                <a:spcPct val="130000"/>
              </a:lnSpc>
              <a:buFont typeface="Wingdings" pitchFamily="2" charset="2"/>
              <a:buChar char="ü"/>
              <a:tabLst>
                <a:tab pos="571500" algn="l"/>
              </a:tabLst>
            </a:pPr>
            <a:endParaRPr kumimoji="1" lang="pt-BR" altLang="pt-BR" dirty="0">
              <a:latin typeface="Arial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blackWhite">
          <a:xfrm>
            <a:off x="912813" y="3854450"/>
            <a:ext cx="75184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SQL&gt; DROP INDEX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emp_ename_idx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1200150" algn="l"/>
              </a:tabLst>
              <a:defRPr/>
            </a:pPr>
            <a:r>
              <a:rPr kumimoji="0" 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Index </a:t>
            </a:r>
            <a:r>
              <a:rPr kumimoji="0" 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dropped</a:t>
            </a:r>
            <a:r>
              <a:rPr kumimoji="0" 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.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blackWhite">
          <a:xfrm>
            <a:off x="912813" y="1979613"/>
            <a:ext cx="7518400" cy="534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pt-BR" altLang="pt-BR" sz="1800" b="1">
                <a:solidFill>
                  <a:srgbClr val="000000"/>
                </a:solidFill>
                <a:latin typeface="Courier New" pitchFamily="49" charset="0"/>
              </a:rPr>
              <a:t>SQL&gt; DROP INDEX </a:t>
            </a:r>
            <a:r>
              <a:rPr kumimoji="0" lang="pt-BR" altLang="pt-BR" sz="1800" b="1" i="1" dirty="0" err="1">
                <a:solidFill>
                  <a:srgbClr val="000000"/>
                </a:solidFill>
                <a:latin typeface="Courier New" pitchFamily="49" charset="0"/>
              </a:rPr>
              <a:t>index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kumimoji="0" lang="pt-BR" altLang="pt-BR" sz="1800" b="1" i="1" dirty="0" err="1">
                <a:solidFill>
                  <a:srgbClr val="000000"/>
                </a:solidFill>
                <a:latin typeface="Courier New" pitchFamily="49" charset="0"/>
              </a:rPr>
              <a:t>on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itchFamily="49" charset="0"/>
              </a:rPr>
              <a:t> &lt;tabela&gt;]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rtlCol="0" anchor="b">
            <a:normAutofit/>
          </a:bodyPr>
          <a:lstStyle/>
          <a:p>
            <a:pPr algn="l" eaLnBrk="0" hangingPunct="0">
              <a:defRPr/>
            </a:pPr>
            <a:r>
              <a:rPr kumimoji="1" lang="pt-BR" altLang="pt-BR" sz="4800" b="1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Índice Full Search</a:t>
            </a: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409574" y="1268413"/>
            <a:ext cx="7906841" cy="565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571500" indent="-4572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46075">
              <a:spcBef>
                <a:spcPct val="20000"/>
              </a:spcBef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MySQL a </a:t>
            </a:r>
            <a:r>
              <a:rPr lang="pt-BR" altLang="pt-BR">
                <a:latin typeface="Arial" charset="0"/>
              </a:rPr>
              <a:t>partir da versão </a:t>
            </a:r>
            <a:r>
              <a:rPr lang="pt-BR" altLang="pt-BR" dirty="0">
                <a:latin typeface="Arial" charset="0"/>
              </a:rPr>
              <a:t>3.25.25 (</a:t>
            </a:r>
            <a:r>
              <a:rPr lang="pt-BR" altLang="pt-BR" dirty="0" err="1">
                <a:latin typeface="Arial" charset="0"/>
              </a:rPr>
              <a:t>MyIsam</a:t>
            </a:r>
            <a:r>
              <a:rPr lang="pt-BR" altLang="pt-BR" dirty="0">
                <a:latin typeface="Arial" charset="0"/>
              </a:rPr>
              <a:t>);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Buscas textuais (char, </a:t>
            </a:r>
            <a:r>
              <a:rPr lang="pt-BR" altLang="pt-BR" dirty="0" err="1">
                <a:latin typeface="Arial" charset="0"/>
              </a:rPr>
              <a:t>varchar</a:t>
            </a:r>
            <a:r>
              <a:rPr lang="pt-BR" altLang="pt-BR" dirty="0">
                <a:latin typeface="Arial" charset="0"/>
              </a:rPr>
              <a:t> e </a:t>
            </a:r>
            <a:r>
              <a:rPr lang="pt-BR" altLang="pt-BR" dirty="0" err="1">
                <a:latin typeface="Arial" charset="0"/>
              </a:rPr>
              <a:t>text</a:t>
            </a:r>
            <a:r>
              <a:rPr lang="pt-BR" altLang="pt-BR" dirty="0">
                <a:latin typeface="Arial" charset="0"/>
              </a:rPr>
              <a:t>);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Maior capacidade de filtros e maior precisão;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Similaridade semântica e relevância;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Relevância: </a:t>
            </a:r>
          </a:p>
          <a:p>
            <a:pPr lvl="2" eaLnBrk="1" hangingPunct="1"/>
            <a:r>
              <a:rPr lang="pt-BR" altLang="pt-BR" dirty="0"/>
              <a:t>número de palavras no registro, número de palavras únicas no registro e o número de registros que contenham a palavra.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Utiliza as funções MATCH() e AGAINST();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Flexibilização com “IN BOOLEAN MODE”.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rtlCol="0" anchor="b">
            <a:normAutofit/>
          </a:bodyPr>
          <a:lstStyle/>
          <a:p>
            <a:pPr algn="l" eaLnBrk="0" hangingPunct="0">
              <a:defRPr/>
            </a:pPr>
            <a:r>
              <a:rPr kumimoji="1" lang="pt-BR" altLang="pt-BR" sz="48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Índice </a:t>
            </a:r>
            <a:r>
              <a:rPr kumimoji="1" lang="pt-BR" altLang="pt-BR" sz="4800" b="1" dirty="0" err="1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Full</a:t>
            </a:r>
            <a:r>
              <a:rPr kumimoji="1" lang="pt-BR" altLang="pt-BR" sz="48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pt-BR" altLang="pt-BR" sz="4800" b="1" dirty="0" err="1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Search</a:t>
            </a:r>
            <a:endParaRPr kumimoji="1" lang="pt-BR" altLang="pt-BR" sz="48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1508" name="Rectangle 3"/>
          <p:cNvSpPr txBox="1">
            <a:spLocks noChangeArrowheads="1"/>
          </p:cNvSpPr>
          <p:nvPr/>
        </p:nvSpPr>
        <p:spPr bwMode="auto">
          <a:xfrm>
            <a:off x="409575" y="1323729"/>
            <a:ext cx="7821612" cy="124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571500" indent="-4572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46075">
              <a:spcBef>
                <a:spcPct val="20000"/>
              </a:spcBef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Como criar o índice: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pt-BR" altLang="pt-BR" dirty="0">
              <a:latin typeface="Arial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blackWhite">
          <a:xfrm>
            <a:off x="912813" y="2205038"/>
            <a:ext cx="7545387" cy="966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marL="342900" indent="-3429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2000" dirty="0">
                <a:latin typeface="Tahoma" pitchFamily="34" charset="0"/>
              </a:rPr>
              <a:t>ALTER TABLE &lt;</a:t>
            </a:r>
            <a:r>
              <a:rPr lang="en-US" altLang="pt-BR" sz="2000" dirty="0" err="1">
                <a:latin typeface="Tahoma" pitchFamily="34" charset="0"/>
              </a:rPr>
              <a:t>tabela</a:t>
            </a:r>
            <a:r>
              <a:rPr lang="en-US" altLang="pt-BR" sz="2000" dirty="0">
                <a:latin typeface="Tahoma" pitchFamily="34" charset="0"/>
              </a:rPr>
              <a:t>&gt; 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2000" dirty="0">
                <a:latin typeface="Tahoma" pitchFamily="34" charset="0"/>
              </a:rPr>
              <a:t>       ADD FULLTEXT(&lt;coluna1&gt;, &lt;</a:t>
            </a:r>
            <a:r>
              <a:rPr lang="en-US" altLang="pt-BR" sz="2000" dirty="0" err="1">
                <a:latin typeface="Tahoma" pitchFamily="34" charset="0"/>
              </a:rPr>
              <a:t>colunaN</a:t>
            </a:r>
            <a:r>
              <a:rPr lang="en-US" altLang="pt-BR" sz="2000" dirty="0">
                <a:latin typeface="Tahoma" pitchFamily="34" charset="0"/>
              </a:rPr>
              <a:t>&gt;);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blackWhite">
          <a:xfrm>
            <a:off x="912813" y="3582988"/>
            <a:ext cx="7545387" cy="966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marL="342900" indent="-3429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</a:pPr>
            <a:endParaRPr lang="en-US" altLang="pt-BR" sz="2000" dirty="0"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2000" dirty="0">
                <a:latin typeface="Tahoma" pitchFamily="34" charset="0"/>
              </a:rPr>
              <a:t>CREATE FULLTEXT INDEX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2000" dirty="0">
                <a:latin typeface="Tahoma" pitchFamily="34" charset="0"/>
              </a:rPr>
              <a:t>       &lt;</a:t>
            </a:r>
            <a:r>
              <a:rPr lang="en-US" altLang="pt-BR" sz="2000" dirty="0" err="1">
                <a:latin typeface="Tahoma" pitchFamily="34" charset="0"/>
              </a:rPr>
              <a:t>idx_nome</a:t>
            </a:r>
            <a:r>
              <a:rPr lang="en-US" altLang="pt-BR" sz="2000" dirty="0">
                <a:latin typeface="Tahoma" pitchFamily="34" charset="0"/>
              </a:rPr>
              <a:t>&gt; ON &lt;</a:t>
            </a:r>
            <a:r>
              <a:rPr lang="en-US" altLang="pt-BR" sz="2000" dirty="0" err="1">
                <a:latin typeface="Tahoma" pitchFamily="34" charset="0"/>
              </a:rPr>
              <a:t>tabela</a:t>
            </a:r>
            <a:r>
              <a:rPr lang="en-US" altLang="pt-BR" sz="2000" dirty="0">
                <a:latin typeface="Tahoma" pitchFamily="34" charset="0"/>
              </a:rPr>
              <a:t>&gt; (&lt;coluna1&gt;, &lt;</a:t>
            </a:r>
            <a:r>
              <a:rPr lang="en-US" altLang="pt-BR" sz="2000" dirty="0" err="1">
                <a:latin typeface="Tahoma" pitchFamily="34" charset="0"/>
              </a:rPr>
              <a:t>colunaN</a:t>
            </a:r>
            <a:r>
              <a:rPr lang="en-US" altLang="pt-BR" sz="2000" dirty="0">
                <a:latin typeface="Tahoma" pitchFamily="34" charset="0"/>
              </a:rPr>
              <a:t>&gt;);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endParaRPr lang="en-US" altLang="pt-BR" sz="2000" dirty="0">
              <a:latin typeface="Tahoma" pitchFamily="34" charset="0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blackWhite">
          <a:xfrm>
            <a:off x="912813" y="5011738"/>
            <a:ext cx="7545387" cy="966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marL="342900" indent="-3429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2000">
                <a:latin typeface="Tahoma" pitchFamily="34" charset="0"/>
              </a:rPr>
              <a:t>CREATE TABLE &lt;tabela&gt; (&lt;colunas&gt;, …,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2000">
                <a:latin typeface="Tahoma" pitchFamily="34" charset="0"/>
              </a:rPr>
              <a:t>       FULLTEXT(&lt;coluna1&gt;, &lt;colunaN&gt;));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rtlCol="0" anchor="b">
            <a:normAutofit/>
          </a:bodyPr>
          <a:lstStyle/>
          <a:p>
            <a:pPr algn="l" eaLnBrk="0" hangingPunct="0">
              <a:defRPr/>
            </a:pPr>
            <a:r>
              <a:rPr kumimoji="1" lang="pt-BR" altLang="pt-BR" sz="4800" b="1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Índice Full Search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409575" y="1484313"/>
            <a:ext cx="8324850" cy="509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571500" indent="-4572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46075">
              <a:spcBef>
                <a:spcPct val="20000"/>
              </a:spcBef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>
                <a:latin typeface="Arial" charset="0"/>
              </a:rPr>
              <a:t>Como utilizar: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pt-BR" altLang="pt-BR">
              <a:latin typeface="Arial" charset="0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pt-BR" altLang="pt-BR">
              <a:latin typeface="Arial" charset="0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pt-BR" altLang="pt-BR">
              <a:latin typeface="Arial" charset="0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>
                <a:latin typeface="Arial" charset="0"/>
              </a:rPr>
              <a:t>Resultado em ordem de relevância;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>
                <a:latin typeface="Arial" charset="0"/>
              </a:rPr>
              <a:t>Termos presentes em mais de 50% dos registros são desprezados.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pt-BR" altLang="pt-BR">
              <a:latin typeface="Arial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blackWhite">
          <a:xfrm>
            <a:off x="1128713" y="2205038"/>
            <a:ext cx="7043737" cy="1295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marL="342900" indent="-3429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2000" dirty="0">
                <a:latin typeface="Tahoma" pitchFamily="34" charset="0"/>
              </a:rPr>
              <a:t>SELECT * FROM &lt;</a:t>
            </a:r>
            <a:r>
              <a:rPr lang="en-US" altLang="pt-BR" sz="2000" dirty="0" err="1">
                <a:latin typeface="Tahoma" pitchFamily="34" charset="0"/>
              </a:rPr>
              <a:t>tabela</a:t>
            </a:r>
            <a:r>
              <a:rPr lang="en-US" altLang="pt-BR" sz="2000" dirty="0">
                <a:latin typeface="Tahoma" pitchFamily="34" charset="0"/>
              </a:rPr>
              <a:t>&gt;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2000" dirty="0">
                <a:latin typeface="Tahoma" pitchFamily="34" charset="0"/>
              </a:rPr>
              <a:t>    WHERE MATCH (coluna1,&lt;</a:t>
            </a:r>
            <a:r>
              <a:rPr lang="en-US" altLang="pt-BR" sz="2000" dirty="0" err="1">
                <a:latin typeface="Tahoma" pitchFamily="34" charset="0"/>
              </a:rPr>
              <a:t>colunaN</a:t>
            </a:r>
            <a:r>
              <a:rPr lang="en-US" altLang="pt-BR" sz="2000" dirty="0">
                <a:latin typeface="Tahoma" pitchFamily="34" charset="0"/>
              </a:rPr>
              <a:t>&gt;)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2000" dirty="0">
                <a:latin typeface="Tahoma" pitchFamily="34" charset="0"/>
              </a:rPr>
              <a:t>                  AGAINST (‘</a:t>
            </a:r>
            <a:r>
              <a:rPr lang="en-US" altLang="pt-BR" sz="2000" dirty="0" err="1">
                <a:latin typeface="Tahoma" pitchFamily="34" charset="0"/>
              </a:rPr>
              <a:t>termos</a:t>
            </a:r>
            <a:r>
              <a:rPr lang="en-US" altLang="pt-BR" sz="2000" dirty="0">
                <a:latin typeface="Tahoma" pitchFamily="34" charset="0"/>
              </a:rPr>
              <a:t> da </a:t>
            </a:r>
            <a:r>
              <a:rPr lang="en-US" altLang="pt-BR" sz="2000" dirty="0" err="1">
                <a:latin typeface="Tahoma" pitchFamily="34" charset="0"/>
              </a:rPr>
              <a:t>busca</a:t>
            </a:r>
            <a:r>
              <a:rPr lang="en-US" altLang="pt-BR" sz="2000" dirty="0">
                <a:latin typeface="Tahoma" pitchFamily="34" charset="0"/>
              </a:rPr>
              <a:t>’);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rtlCol="0" anchor="b">
            <a:normAutofit/>
          </a:bodyPr>
          <a:lstStyle/>
          <a:p>
            <a:pPr algn="l" eaLnBrk="0" hangingPunct="0">
              <a:defRPr/>
            </a:pPr>
            <a:r>
              <a:rPr kumimoji="1" lang="pt-BR" altLang="pt-BR" sz="4800" b="1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Índice Full Search</a:t>
            </a:r>
          </a:p>
        </p:txBody>
      </p:sp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409575" y="1412875"/>
            <a:ext cx="8266881" cy="545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571500" indent="-4572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46075">
              <a:spcBef>
                <a:spcPct val="20000"/>
              </a:spcBef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Como utilizar: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pt-BR" altLang="pt-BR" dirty="0">
              <a:latin typeface="Arial" charset="0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pt-BR" altLang="pt-BR" dirty="0">
              <a:latin typeface="Arial" charset="0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pt-BR" altLang="pt-BR" dirty="0">
              <a:latin typeface="Arial" charset="0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Sendo que:</a:t>
            </a:r>
          </a:p>
          <a:p>
            <a:pPr lvl="2" eaLnBrk="1" hangingPunct="1"/>
            <a:r>
              <a:rPr lang="pt-BR" altLang="pt-BR" dirty="0"/>
              <a:t>+	→ deve estar</a:t>
            </a:r>
          </a:p>
          <a:p>
            <a:pPr lvl="2" eaLnBrk="1" hangingPunct="1"/>
            <a:r>
              <a:rPr lang="pt-BR" altLang="pt-BR" dirty="0"/>
              <a:t>-	→ não deve estar</a:t>
            </a:r>
          </a:p>
          <a:p>
            <a:pPr lvl="2" eaLnBrk="1" hangingPunct="1"/>
            <a:r>
              <a:rPr lang="pt-BR" altLang="pt-BR" dirty="0"/>
              <a:t>~	→ relevância negativa</a:t>
            </a:r>
          </a:p>
          <a:p>
            <a:pPr lvl="2" eaLnBrk="1" hangingPunct="1"/>
            <a:r>
              <a:rPr lang="pt-BR" altLang="pt-BR" dirty="0"/>
              <a:t>*	→ truncamento</a:t>
            </a:r>
          </a:p>
          <a:p>
            <a:pPr lvl="2" eaLnBrk="1" hangingPunct="1"/>
            <a:r>
              <a:rPr lang="pt-BR" altLang="pt-BR" dirty="0"/>
              <a:t>“ ” → indica exatidão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White">
          <a:xfrm>
            <a:off x="1101725" y="1989138"/>
            <a:ext cx="7215188" cy="15113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marL="342900" indent="-3429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1800" dirty="0">
                <a:latin typeface="Tahoma" pitchFamily="34" charset="0"/>
              </a:rPr>
              <a:t>SELECT * FROM &lt;</a:t>
            </a:r>
            <a:r>
              <a:rPr lang="en-US" altLang="pt-BR" sz="1800" dirty="0" err="1">
                <a:latin typeface="Tahoma" pitchFamily="34" charset="0"/>
              </a:rPr>
              <a:t>tabela</a:t>
            </a:r>
            <a:r>
              <a:rPr lang="en-US" altLang="pt-BR" sz="1800" dirty="0">
                <a:latin typeface="Tahoma" pitchFamily="34" charset="0"/>
              </a:rPr>
              <a:t>&gt;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1800" dirty="0">
                <a:latin typeface="Tahoma" pitchFamily="34" charset="0"/>
              </a:rPr>
              <a:t>WHERE MATCH (coluna1,&lt;</a:t>
            </a:r>
            <a:r>
              <a:rPr lang="en-US" altLang="pt-BR" sz="1800" dirty="0" err="1">
                <a:latin typeface="Tahoma" pitchFamily="34" charset="0"/>
              </a:rPr>
              <a:t>colunaN</a:t>
            </a:r>
            <a:r>
              <a:rPr lang="en-US" altLang="pt-BR" sz="1800" dirty="0">
                <a:latin typeface="Tahoma" pitchFamily="34" charset="0"/>
              </a:rPr>
              <a:t>&gt;)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1800" dirty="0">
                <a:latin typeface="Tahoma" pitchFamily="34" charset="0"/>
              </a:rPr>
              <a:t>           AGAINST (‘+</a:t>
            </a:r>
            <a:r>
              <a:rPr lang="en-US" altLang="pt-BR" sz="1800" dirty="0" err="1">
                <a:latin typeface="Tahoma" pitchFamily="34" charset="0"/>
              </a:rPr>
              <a:t>termo</a:t>
            </a:r>
            <a:r>
              <a:rPr lang="en-US" altLang="pt-BR" sz="1800" dirty="0">
                <a:latin typeface="Tahoma" pitchFamily="34" charset="0"/>
              </a:rPr>
              <a:t> –</a:t>
            </a:r>
            <a:r>
              <a:rPr lang="en-US" altLang="pt-BR" sz="1800" dirty="0" err="1">
                <a:latin typeface="Tahoma" pitchFamily="34" charset="0"/>
              </a:rPr>
              <a:t>termo</a:t>
            </a:r>
            <a:r>
              <a:rPr lang="en-US" altLang="pt-BR" sz="1800" dirty="0">
                <a:latin typeface="Tahoma" pitchFamily="34" charset="0"/>
              </a:rPr>
              <a:t> ~</a:t>
            </a:r>
            <a:r>
              <a:rPr lang="en-US" altLang="pt-BR" sz="1800" dirty="0" err="1">
                <a:latin typeface="Tahoma" pitchFamily="34" charset="0"/>
              </a:rPr>
              <a:t>termo</a:t>
            </a:r>
            <a:r>
              <a:rPr lang="en-US" altLang="pt-BR" sz="1800" dirty="0">
                <a:latin typeface="Tahoma" pitchFamily="34" charset="0"/>
              </a:rPr>
              <a:t> </a:t>
            </a:r>
            <a:r>
              <a:rPr lang="en-US" altLang="pt-BR" sz="1800" dirty="0" err="1">
                <a:latin typeface="Tahoma" pitchFamily="34" charset="0"/>
              </a:rPr>
              <a:t>ter</a:t>
            </a:r>
            <a:r>
              <a:rPr lang="en-US" altLang="pt-BR" sz="1800" dirty="0">
                <a:latin typeface="Tahoma" pitchFamily="34" charset="0"/>
              </a:rPr>
              <a:t>* “</a:t>
            </a:r>
            <a:r>
              <a:rPr lang="en-US" altLang="pt-BR" sz="1800" dirty="0" err="1">
                <a:latin typeface="Tahoma" pitchFamily="34" charset="0"/>
              </a:rPr>
              <a:t>termo</a:t>
            </a:r>
            <a:r>
              <a:rPr lang="en-US" altLang="pt-BR" sz="1800" dirty="0">
                <a:latin typeface="Tahoma" pitchFamily="34" charset="0"/>
              </a:rPr>
              <a:t> </a:t>
            </a:r>
            <a:r>
              <a:rPr lang="en-US" altLang="pt-BR" sz="1800" dirty="0" err="1">
                <a:latin typeface="Tahoma" pitchFamily="34" charset="0"/>
              </a:rPr>
              <a:t>exato</a:t>
            </a:r>
            <a:r>
              <a:rPr lang="en-US" altLang="pt-BR" sz="1800" dirty="0">
                <a:latin typeface="Tahoma" pitchFamily="34" charset="0"/>
              </a:rPr>
              <a:t>”’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</a:pPr>
            <a:r>
              <a:rPr lang="en-US" altLang="pt-BR" sz="1800" dirty="0">
                <a:latin typeface="Tahoma" pitchFamily="34" charset="0"/>
              </a:rPr>
              <a:t>                             IN BOOLEAN MODE);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685800" y="1524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4800" b="1">
                <a:solidFill>
                  <a:schemeClr val="tx2"/>
                </a:solidFill>
                <a:latin typeface="Arial" charset="0"/>
              </a:rPr>
              <a:t>Exemplo:</a:t>
            </a:r>
            <a:endParaRPr lang="pt-BR" altLang="pt-BR" sz="4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173" name="Rectangle 19"/>
          <p:cNvSpPr>
            <a:spLocks noChangeArrowheads="1"/>
          </p:cNvSpPr>
          <p:nvPr/>
        </p:nvSpPr>
        <p:spPr bwMode="blackWhite">
          <a:xfrm>
            <a:off x="673100" y="1966913"/>
            <a:ext cx="2603500" cy="40227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914400" algn="l"/>
                <a:tab pos="1885950" algn="l"/>
                <a:tab pos="2627313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914400" algn="l"/>
                <a:tab pos="1885950" algn="l"/>
                <a:tab pos="2627313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914400" algn="l"/>
                <a:tab pos="1885950" algn="l"/>
                <a:tab pos="2627313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609600" y="1584325"/>
            <a:ext cx="3048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0" lang="en-US" sz="2000" b="1" dirty="0"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FORNECEDORES</a:t>
            </a:r>
            <a:endParaRPr kumimoji="0" lang="pt-BR" sz="2000" b="1" dirty="0">
              <a:effectLst>
                <a:outerShdw blurRad="38100" dist="38100" dir="2700000" algn="tl">
                  <a:srgbClr val="808080"/>
                </a:outerShdw>
              </a:effectLst>
              <a:latin typeface="Arial" charset="0"/>
            </a:endParaRPr>
          </a:p>
        </p:txBody>
      </p:sp>
      <p:sp>
        <p:nvSpPr>
          <p:cNvPr id="7175" name="Rectangle 21"/>
          <p:cNvSpPr>
            <a:spLocks noChangeArrowheads="1"/>
          </p:cNvSpPr>
          <p:nvPr/>
        </p:nvSpPr>
        <p:spPr bwMode="blackWhite">
          <a:xfrm>
            <a:off x="685800" y="1960563"/>
            <a:ext cx="2667000" cy="351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914400" algn="l"/>
                <a:tab pos="1885950" algn="l"/>
                <a:tab pos="2627313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914400" algn="l"/>
                <a:tab pos="1885950" algn="l"/>
                <a:tab pos="2627313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914400" algn="l"/>
                <a:tab pos="1885950" algn="l"/>
                <a:tab pos="2627313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CODFOR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O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ME      </a:t>
            </a:r>
            <a:endParaRPr kumimoji="0" lang="en-US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-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------ 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-----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---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1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JOSE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02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PEDRO</a:t>
            </a:r>
            <a:endParaRPr kumimoji="0" lang="pt-BR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03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CARLOS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04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MARCIA</a:t>
            </a:r>
            <a:endParaRPr kumimoji="0" lang="pt-BR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05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MANOEL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06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PAULO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07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KATIA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08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JACINTO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10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ROBERTO</a:t>
            </a:r>
            <a:endParaRPr kumimoji="0" lang="pt-BR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1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00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Courier New" pitchFamily="49" charset="0"/>
              </a:rPr>
              <a:t>rows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Courier New" pitchFamily="49" charset="0"/>
              </a:rPr>
              <a:t>selected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blackWhite">
          <a:xfrm>
            <a:off x="4864100" y="1982788"/>
            <a:ext cx="3213100" cy="40227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914400" algn="l"/>
                <a:tab pos="1885950" algn="l"/>
                <a:tab pos="2627313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914400" algn="l"/>
                <a:tab pos="1885950" algn="l"/>
                <a:tab pos="2627313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914400" algn="l"/>
                <a:tab pos="1885950" algn="l"/>
                <a:tab pos="2627313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pt-BR" altLang="pt-BR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4800600" y="16002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0" lang="en-US" sz="2000" b="1"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REMESSAS</a:t>
            </a:r>
            <a:endParaRPr kumimoji="0" lang="pt-BR" sz="2000" b="1">
              <a:effectLst>
                <a:outerShdw blurRad="38100" dist="38100" dir="2700000" algn="tl">
                  <a:srgbClr val="808080"/>
                </a:outerShdw>
              </a:effectLst>
              <a:latin typeface="Arial" charset="0"/>
            </a:endParaRPr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blackWhite">
          <a:xfrm>
            <a:off x="4876800" y="1976438"/>
            <a:ext cx="3124200" cy="351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914400" algn="l"/>
                <a:tab pos="1885950" algn="l"/>
                <a:tab pos="2627313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914400" algn="l"/>
                <a:tab pos="1885950" algn="l"/>
                <a:tab pos="2627313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914400" algn="l"/>
                <a:tab pos="1885950" algn="l"/>
                <a:tab pos="2627313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4400" algn="l"/>
                <a:tab pos="1885950" algn="l"/>
                <a:tab pos="262731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CODFOR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CODPECA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QTDE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endParaRPr kumimoji="0" lang="en-US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-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------ 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-----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 ----</a:t>
            </a:r>
            <a:endParaRPr kumimoji="0" lang="pt-BR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1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25  231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01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456   10</a:t>
            </a:r>
            <a:endParaRPr kumimoji="0" lang="pt-BR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02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4578  125</a:t>
            </a:r>
            <a:endParaRPr kumimoji="0" lang="pt-BR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03</a:t>
            </a: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27   50</a:t>
            </a:r>
            <a:endParaRPr kumimoji="0" lang="pt-BR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</a:t>
            </a: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04   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8765   68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05    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899   15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07    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361  543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08     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27   76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en-US" altLang="pt-BR" sz="1800" b="1" dirty="0">
                <a:solidFill>
                  <a:schemeClr val="folHlink"/>
                </a:solidFill>
                <a:latin typeface="Courier New" pitchFamily="49" charset="0"/>
              </a:rPr>
              <a:t>     10    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1276  236</a:t>
            </a:r>
            <a:endParaRPr kumimoji="0" lang="pt-BR" alt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1</a:t>
            </a:r>
            <a:r>
              <a:rPr kumimoji="0" lang="en-US" altLang="pt-BR" sz="1800" b="1" dirty="0">
                <a:solidFill>
                  <a:srgbClr val="000000"/>
                </a:solidFill>
                <a:latin typeface="Courier New" pitchFamily="49" charset="0"/>
              </a:rPr>
              <a:t>0000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Courier New" pitchFamily="49" charset="0"/>
              </a:rPr>
              <a:t>rows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Courier New" pitchFamily="49" charset="0"/>
              </a:rPr>
              <a:t>selected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3657600" y="517525"/>
            <a:ext cx="4800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kumimoji="0" lang="en-US" sz="2000" b="1" dirty="0"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FORNECEDORES QUE DISTRIBUEM UMA DETERMINADA PEÇA</a:t>
            </a:r>
            <a:endParaRPr kumimoji="0" lang="pt-BR" sz="2000" b="1" dirty="0">
              <a:effectLst>
                <a:outerShdw blurRad="38100" dist="38100" dir="2700000" algn="tl">
                  <a:srgbClr val="80808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85800" y="1524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4800" b="1">
                <a:solidFill>
                  <a:schemeClr val="tx2"/>
                </a:solidFill>
                <a:latin typeface="Arial" charset="0"/>
              </a:rPr>
              <a:t>Um Otimizador terá:</a:t>
            </a:r>
            <a:endParaRPr lang="pt-BR" altLang="pt-BR" sz="4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754063" y="1676400"/>
            <a:ext cx="741838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800" dirty="0">
                <a:latin typeface="Arial" charset="0"/>
              </a:rPr>
              <a:t>O </a:t>
            </a:r>
            <a:r>
              <a:rPr lang="en-US" altLang="pt-BR" sz="2800" dirty="0" err="1">
                <a:latin typeface="Arial" charset="0"/>
              </a:rPr>
              <a:t>número</a:t>
            </a:r>
            <a:r>
              <a:rPr lang="en-US" altLang="pt-BR" sz="2800" dirty="0">
                <a:latin typeface="Arial" charset="0"/>
              </a:rPr>
              <a:t> de </a:t>
            </a:r>
            <a:r>
              <a:rPr lang="en-US" altLang="pt-BR" sz="2800" dirty="0" err="1">
                <a:latin typeface="Arial" charset="0"/>
              </a:rPr>
              <a:t>valores</a:t>
            </a:r>
            <a:r>
              <a:rPr lang="en-US" altLang="pt-BR" sz="2800" dirty="0">
                <a:latin typeface="Arial" charset="0"/>
              </a:rPr>
              <a:t> em </a:t>
            </a:r>
            <a:r>
              <a:rPr lang="en-US" altLang="pt-BR" sz="2800" dirty="0" err="1">
                <a:latin typeface="Arial" charset="0"/>
              </a:rPr>
              <a:t>cada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domínio</a:t>
            </a:r>
            <a:r>
              <a:rPr lang="en-US" altLang="pt-BR" sz="2800" dirty="0">
                <a:latin typeface="Arial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800" dirty="0">
                <a:latin typeface="Arial" charset="0"/>
              </a:rPr>
              <a:t>O </a:t>
            </a:r>
            <a:r>
              <a:rPr lang="en-US" altLang="pt-BR" sz="2800" dirty="0" err="1">
                <a:latin typeface="Arial" charset="0"/>
              </a:rPr>
              <a:t>número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atual</a:t>
            </a:r>
            <a:r>
              <a:rPr lang="en-US" altLang="pt-BR" sz="2800" dirty="0">
                <a:latin typeface="Arial" charset="0"/>
              </a:rPr>
              <a:t> de </a:t>
            </a:r>
            <a:r>
              <a:rPr lang="en-US" altLang="pt-BR" sz="2800" dirty="0" err="1">
                <a:latin typeface="Arial" charset="0"/>
              </a:rPr>
              <a:t>linhas</a:t>
            </a:r>
            <a:r>
              <a:rPr lang="en-US" altLang="pt-BR" sz="2800" dirty="0">
                <a:latin typeface="Arial" charset="0"/>
              </a:rPr>
              <a:t> em </a:t>
            </a:r>
            <a:r>
              <a:rPr lang="en-US" altLang="pt-BR" sz="2800" dirty="0" err="1">
                <a:latin typeface="Arial" charset="0"/>
              </a:rPr>
              <a:t>cada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variável</a:t>
            </a:r>
            <a:r>
              <a:rPr lang="en-US" altLang="pt-BR" sz="2800" dirty="0">
                <a:latin typeface="Arial" charset="0"/>
              </a:rPr>
              <a:t> de </a:t>
            </a:r>
            <a:r>
              <a:rPr lang="en-US" altLang="pt-BR" sz="2800" dirty="0" err="1">
                <a:latin typeface="Arial" charset="0"/>
              </a:rPr>
              <a:t>relação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básica</a:t>
            </a:r>
            <a:r>
              <a:rPr lang="en-US" altLang="pt-BR" sz="2800" dirty="0">
                <a:latin typeface="Arial" charset="0"/>
              </a:rPr>
              <a:t> (</a:t>
            </a:r>
            <a:r>
              <a:rPr lang="en-US" altLang="pt-BR" sz="2800" dirty="0" err="1">
                <a:latin typeface="Arial" charset="0"/>
              </a:rPr>
              <a:t>tabela</a:t>
            </a:r>
            <a:r>
              <a:rPr lang="en-US" altLang="pt-BR" sz="28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800" dirty="0">
                <a:latin typeface="Arial" charset="0"/>
              </a:rPr>
              <a:t>O </a:t>
            </a:r>
            <a:r>
              <a:rPr lang="en-US" altLang="pt-BR" sz="2800" dirty="0" err="1">
                <a:latin typeface="Arial" charset="0"/>
              </a:rPr>
              <a:t>número</a:t>
            </a:r>
            <a:r>
              <a:rPr lang="en-US" altLang="pt-BR" sz="2800" dirty="0">
                <a:latin typeface="Arial" charset="0"/>
              </a:rPr>
              <a:t> de </a:t>
            </a:r>
            <a:r>
              <a:rPr lang="en-US" altLang="pt-BR" sz="2800" dirty="0" err="1">
                <a:latin typeface="Arial" charset="0"/>
              </a:rPr>
              <a:t>vezes</a:t>
            </a:r>
            <a:r>
              <a:rPr lang="en-US" altLang="pt-BR" sz="2800" dirty="0">
                <a:latin typeface="Arial" charset="0"/>
              </a:rPr>
              <a:t> em que </a:t>
            </a:r>
            <a:r>
              <a:rPr lang="en-US" altLang="pt-BR" sz="2800" dirty="0" err="1">
                <a:latin typeface="Arial" charset="0"/>
              </a:rPr>
              <a:t>ocorre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valores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distintos</a:t>
            </a:r>
            <a:r>
              <a:rPr lang="en-US" altLang="pt-BR" sz="2800" dirty="0">
                <a:latin typeface="Arial" charset="0"/>
              </a:rPr>
              <a:t> em </a:t>
            </a:r>
            <a:r>
              <a:rPr lang="en-US" altLang="pt-BR" sz="2800" dirty="0" err="1">
                <a:latin typeface="Arial" charset="0"/>
              </a:rPr>
              <a:t>cada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atributo</a:t>
            </a:r>
            <a:r>
              <a:rPr lang="en-US" altLang="pt-BR" sz="2800" dirty="0">
                <a:latin typeface="Arial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800" dirty="0" err="1">
                <a:latin typeface="Arial" charset="0"/>
              </a:rPr>
              <a:t>Diversas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estatísticas</a:t>
            </a:r>
            <a:r>
              <a:rPr lang="en-US" altLang="pt-BR" sz="2800" dirty="0">
                <a:latin typeface="Arial" charset="0"/>
              </a:rPr>
              <a:t>: </a:t>
            </a:r>
            <a:r>
              <a:rPr lang="en-US" altLang="pt-BR" sz="2800" dirty="0" err="1">
                <a:latin typeface="Arial" charset="0"/>
              </a:rPr>
              <a:t>tamanho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médio</a:t>
            </a:r>
            <a:r>
              <a:rPr lang="en-US" altLang="pt-BR" sz="2800" dirty="0">
                <a:latin typeface="Arial" charset="0"/>
              </a:rPr>
              <a:t> de </a:t>
            </a:r>
            <a:r>
              <a:rPr lang="en-US" altLang="pt-BR" sz="2800" dirty="0" err="1">
                <a:latin typeface="Arial" charset="0"/>
              </a:rPr>
              <a:t>linha</a:t>
            </a:r>
            <a:r>
              <a:rPr lang="en-US" altLang="pt-BR" sz="2800" dirty="0">
                <a:latin typeface="Arial" charset="0"/>
              </a:rPr>
              <a:t>, </a:t>
            </a:r>
            <a:r>
              <a:rPr lang="en-US" altLang="pt-BR" sz="2800" dirty="0" err="1">
                <a:latin typeface="Arial" charset="0"/>
              </a:rPr>
              <a:t>distribuição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física</a:t>
            </a:r>
            <a:r>
              <a:rPr lang="en-US" altLang="pt-BR" sz="2800" dirty="0">
                <a:latin typeface="Arial" charset="0"/>
              </a:rPr>
              <a:t> dos dados, dados de </a:t>
            </a:r>
            <a:r>
              <a:rPr lang="en-US" altLang="pt-BR" sz="2800" dirty="0" err="1">
                <a:latin typeface="Arial" charset="0"/>
              </a:rPr>
              <a:t>acessos</a:t>
            </a:r>
            <a:r>
              <a:rPr lang="en-US" altLang="pt-BR" sz="2800" dirty="0">
                <a:latin typeface="Arial" charset="0"/>
              </a:rPr>
              <a:t> </a:t>
            </a:r>
            <a:r>
              <a:rPr lang="en-US" altLang="pt-BR" sz="2800" dirty="0" err="1">
                <a:latin typeface="Arial" charset="0"/>
              </a:rPr>
              <a:t>anteriores</a:t>
            </a:r>
            <a:r>
              <a:rPr lang="en-US" altLang="pt-BR" sz="2800" dirty="0">
                <a:latin typeface="Arial" charset="0"/>
              </a:rPr>
              <a:t>...</a:t>
            </a:r>
            <a:endParaRPr lang="pt-BR" altLang="pt-BR" sz="2800" dirty="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57200" y="762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4800" b="1">
                <a:solidFill>
                  <a:schemeClr val="tx2"/>
                </a:solidFill>
                <a:latin typeface="Arial" charset="0"/>
              </a:rPr>
              <a:t>Estratégias do Otimizador</a:t>
            </a:r>
            <a:endParaRPr lang="pt-BR" altLang="pt-BR" sz="4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838200" y="16764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1138238" indent="-496888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sz="3600" dirty="0">
                <a:latin typeface="Arial" charset="0"/>
              </a:rPr>
              <a:t>Decomposição</a:t>
            </a:r>
            <a:r>
              <a:rPr lang="en-US" altLang="pt-BR" sz="3600" dirty="0">
                <a:latin typeface="Aria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3600" dirty="0" err="1">
                <a:latin typeface="Arial" charset="0"/>
              </a:rPr>
              <a:t>Utilização</a:t>
            </a:r>
            <a:r>
              <a:rPr lang="en-US" altLang="pt-BR" sz="3600" dirty="0">
                <a:latin typeface="Arial" charset="0"/>
              </a:rPr>
              <a:t> de </a:t>
            </a:r>
            <a:r>
              <a:rPr lang="en-US" altLang="pt-BR" sz="3600" dirty="0" err="1">
                <a:latin typeface="Arial" charset="0"/>
              </a:rPr>
              <a:t>índices</a:t>
            </a:r>
            <a:r>
              <a:rPr lang="en-US" altLang="pt-BR" sz="3600" dirty="0">
                <a:latin typeface="Arial" charset="0"/>
              </a:rPr>
              <a:t>;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3600" dirty="0" err="1">
                <a:latin typeface="Arial" charset="0"/>
              </a:rPr>
              <a:t>Reordenação</a:t>
            </a:r>
            <a:r>
              <a:rPr lang="en-US" altLang="pt-BR" sz="3600" dirty="0">
                <a:latin typeface="Arial" charset="0"/>
              </a:rPr>
              <a:t> de </a:t>
            </a:r>
            <a:r>
              <a:rPr lang="en-US" altLang="pt-BR" sz="3600" dirty="0" err="1">
                <a:latin typeface="Arial" charset="0"/>
              </a:rPr>
              <a:t>restrições</a:t>
            </a:r>
            <a:r>
              <a:rPr lang="en-US" altLang="pt-BR" sz="3600" dirty="0">
                <a:latin typeface="Aria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3600" dirty="0" err="1">
                <a:latin typeface="Arial" charset="0"/>
              </a:rPr>
              <a:t>Estatísticas</a:t>
            </a:r>
            <a:r>
              <a:rPr lang="en-US" altLang="pt-BR" sz="3600" dirty="0">
                <a:latin typeface="Arial" charset="0"/>
              </a:rPr>
              <a:t> de </a:t>
            </a:r>
            <a:r>
              <a:rPr lang="en-US" altLang="pt-BR" sz="3600" dirty="0" err="1">
                <a:latin typeface="Arial" charset="0"/>
              </a:rPr>
              <a:t>acesso</a:t>
            </a:r>
            <a:r>
              <a:rPr lang="en-US" altLang="pt-BR" sz="3600" dirty="0">
                <a:latin typeface="Aria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3600" dirty="0">
                <a:latin typeface="Arial" charset="0"/>
              </a:rPr>
              <a:t>Modo de </a:t>
            </a:r>
            <a:r>
              <a:rPr lang="en-US" altLang="pt-BR" sz="3600" dirty="0" err="1">
                <a:latin typeface="Arial" charset="0"/>
              </a:rPr>
              <a:t>otimização</a:t>
            </a:r>
            <a:r>
              <a:rPr lang="en-US" altLang="pt-BR" sz="3600" dirty="0">
                <a:latin typeface="Arial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3600" dirty="0" err="1">
                <a:solidFill>
                  <a:schemeClr val="tx2"/>
                </a:solidFill>
                <a:latin typeface="Arial" charset="0"/>
              </a:rPr>
              <a:t>Regra</a:t>
            </a:r>
            <a:r>
              <a:rPr lang="en-US" altLang="pt-BR" sz="3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US" altLang="pt-BR" sz="3600" dirty="0" err="1">
                <a:solidFill>
                  <a:schemeClr val="tx2"/>
                </a:solidFill>
                <a:latin typeface="Arial" charset="0"/>
              </a:rPr>
              <a:t>Custo</a:t>
            </a:r>
            <a:r>
              <a:rPr lang="en-US" altLang="pt-BR" sz="3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US" altLang="pt-BR" sz="3600" dirty="0" err="1">
                <a:solidFill>
                  <a:schemeClr val="tx2"/>
                </a:solidFill>
                <a:latin typeface="Arial" charset="0"/>
              </a:rPr>
              <a:t>Híbrido</a:t>
            </a:r>
            <a:endParaRPr lang="en-US" altLang="pt-BR" sz="3600" dirty="0">
              <a:solidFill>
                <a:schemeClr val="tx2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endParaRPr lang="pt-BR" altLang="pt-BR" sz="3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62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4800" b="1">
                <a:solidFill>
                  <a:schemeClr val="tx2"/>
                </a:solidFill>
                <a:latin typeface="Arial" charset="0"/>
              </a:rPr>
              <a:t>Dicas de programação</a:t>
            </a:r>
            <a:endParaRPr lang="pt-BR" altLang="pt-BR" sz="4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533400" y="1447800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0850" indent="-4508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600" dirty="0">
                <a:latin typeface="Arial" charset="0"/>
              </a:rPr>
              <a:t>Sempre </a:t>
            </a:r>
            <a:r>
              <a:rPr lang="en-US" altLang="pt-BR" sz="2600" dirty="0" err="1">
                <a:latin typeface="Arial" charset="0"/>
              </a:rPr>
              <a:t>qualifique</a:t>
            </a:r>
            <a:r>
              <a:rPr lang="en-US" altLang="pt-BR" sz="2600" dirty="0">
                <a:latin typeface="Arial" charset="0"/>
              </a:rPr>
              <a:t> as </a:t>
            </a:r>
            <a:r>
              <a:rPr lang="en-US" altLang="pt-BR" sz="2600" dirty="0" err="1">
                <a:latin typeface="Arial" charset="0"/>
              </a:rPr>
              <a:t>colunas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quando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mais</a:t>
            </a:r>
            <a:r>
              <a:rPr lang="en-US" altLang="pt-BR" sz="2600" dirty="0">
                <a:latin typeface="Arial" charset="0"/>
              </a:rPr>
              <a:t> de </a:t>
            </a:r>
            <a:r>
              <a:rPr lang="en-US" altLang="pt-BR" sz="2600" dirty="0" err="1">
                <a:latin typeface="Arial" charset="0"/>
              </a:rPr>
              <a:t>uma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tabela</a:t>
            </a:r>
            <a:r>
              <a:rPr lang="en-US" altLang="pt-BR" sz="2600" dirty="0">
                <a:latin typeface="Arial" charset="0"/>
              </a:rPr>
              <a:t> for </a:t>
            </a:r>
            <a:r>
              <a:rPr lang="en-US" altLang="pt-BR" sz="2600" dirty="0" err="1">
                <a:latin typeface="Arial" charset="0"/>
              </a:rPr>
              <a:t>acessada</a:t>
            </a:r>
            <a:r>
              <a:rPr lang="en-US" altLang="pt-BR" sz="2600" dirty="0">
                <a:latin typeface="Arial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600" dirty="0" err="1">
                <a:latin typeface="Arial" charset="0"/>
              </a:rPr>
              <a:t>Apelidos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em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expressões</a:t>
            </a:r>
            <a:r>
              <a:rPr lang="en-US" altLang="pt-BR" sz="2600" dirty="0">
                <a:latin typeface="Arial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600" dirty="0" err="1">
                <a:latin typeface="Arial" charset="0"/>
              </a:rPr>
              <a:t>Cláusula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i="1" dirty="0">
                <a:latin typeface="Arial" charset="0"/>
              </a:rPr>
              <a:t>from</a:t>
            </a:r>
            <a:r>
              <a:rPr lang="en-US" altLang="pt-BR" sz="2600" dirty="0">
                <a:latin typeface="Arial" charset="0"/>
              </a:rPr>
              <a:t>, </a:t>
            </a:r>
            <a:r>
              <a:rPr lang="en-US" altLang="pt-BR" sz="2600" dirty="0" err="1">
                <a:latin typeface="Arial" charset="0"/>
              </a:rPr>
              <a:t>tabelas</a:t>
            </a:r>
            <a:r>
              <a:rPr lang="en-US" altLang="pt-BR" sz="2600" dirty="0">
                <a:latin typeface="Arial" charset="0"/>
              </a:rPr>
              <a:t> com </a:t>
            </a:r>
            <a:r>
              <a:rPr lang="en-US" altLang="pt-BR" sz="2600" dirty="0" err="1">
                <a:latin typeface="Arial" charset="0"/>
              </a:rPr>
              <a:t>mais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linhas</a:t>
            </a:r>
            <a:r>
              <a:rPr lang="en-US" altLang="pt-BR" sz="2600" dirty="0">
                <a:latin typeface="Arial" charset="0"/>
              </a:rPr>
              <a:t> por </a:t>
            </a:r>
            <a:r>
              <a:rPr lang="en-US" altLang="pt-BR" sz="2600" dirty="0" err="1">
                <a:latin typeface="Arial" charset="0"/>
              </a:rPr>
              <a:t>primeiro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em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relação</a:t>
            </a:r>
            <a:r>
              <a:rPr lang="en-US" altLang="pt-BR" sz="2600" dirty="0">
                <a:latin typeface="Arial" charset="0"/>
              </a:rPr>
              <a:t> as </a:t>
            </a:r>
            <a:r>
              <a:rPr lang="en-US" altLang="pt-BR" sz="2600" dirty="0" err="1">
                <a:latin typeface="Arial" charset="0"/>
              </a:rPr>
              <a:t>demais</a:t>
            </a:r>
            <a:r>
              <a:rPr lang="en-US" altLang="pt-BR" sz="2600" dirty="0">
                <a:latin typeface="Arial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600" dirty="0" err="1">
                <a:latin typeface="Arial" charset="0"/>
              </a:rPr>
              <a:t>Cláusula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i="1" dirty="0">
                <a:latin typeface="Arial" charset="0"/>
              </a:rPr>
              <a:t>where</a:t>
            </a:r>
            <a:r>
              <a:rPr lang="en-US" altLang="pt-BR" sz="2600" dirty="0">
                <a:latin typeface="Arial" charset="0"/>
              </a:rPr>
              <a:t>, </a:t>
            </a:r>
            <a:r>
              <a:rPr lang="en-US" altLang="pt-BR" sz="2600" dirty="0" err="1">
                <a:latin typeface="Arial" charset="0"/>
              </a:rPr>
              <a:t>primeiro</a:t>
            </a:r>
            <a:r>
              <a:rPr lang="en-US" altLang="pt-BR" sz="2600" dirty="0">
                <a:latin typeface="Arial" charset="0"/>
              </a:rPr>
              <a:t> as </a:t>
            </a:r>
            <a:r>
              <a:rPr lang="en-US" altLang="pt-BR" sz="2600" dirty="0" err="1">
                <a:latin typeface="Arial" charset="0"/>
              </a:rPr>
              <a:t>ligações</a:t>
            </a:r>
            <a:r>
              <a:rPr lang="en-US" altLang="pt-BR" sz="2600" dirty="0">
                <a:latin typeface="Arial" charset="0"/>
              </a:rPr>
              <a:t> com as </a:t>
            </a:r>
            <a:r>
              <a:rPr lang="en-US" altLang="pt-BR" sz="2600" dirty="0" err="1">
                <a:latin typeface="Arial" charset="0"/>
              </a:rPr>
              <a:t>tabelas</a:t>
            </a:r>
            <a:r>
              <a:rPr lang="en-US" altLang="pt-BR" sz="2600" dirty="0">
                <a:latin typeface="Arial" charset="0"/>
              </a:rPr>
              <a:t>, </a:t>
            </a:r>
            <a:r>
              <a:rPr lang="en-US" altLang="pt-BR" sz="2600" dirty="0" err="1">
                <a:latin typeface="Arial" charset="0"/>
              </a:rPr>
              <a:t>depois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os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dirty="0" err="1">
                <a:latin typeface="Arial" charset="0"/>
              </a:rPr>
              <a:t>filtros</a:t>
            </a:r>
            <a:r>
              <a:rPr lang="en-US" altLang="pt-BR" sz="2600" dirty="0">
                <a:latin typeface="Arial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600" dirty="0" err="1">
                <a:latin typeface="Arial" charset="0"/>
              </a:rPr>
              <a:t>Cláusula</a:t>
            </a:r>
            <a:r>
              <a:rPr lang="en-US" altLang="pt-BR" sz="2600" dirty="0">
                <a:latin typeface="Arial" charset="0"/>
              </a:rPr>
              <a:t> </a:t>
            </a:r>
            <a:r>
              <a:rPr lang="en-US" altLang="pt-BR" sz="2600" i="1" dirty="0">
                <a:latin typeface="Arial" charset="0"/>
              </a:rPr>
              <a:t>order by</a:t>
            </a:r>
            <a:r>
              <a:rPr lang="en-US" altLang="pt-BR" sz="2600" dirty="0">
                <a:latin typeface="Arial" charset="0"/>
              </a:rPr>
              <a:t>, </a:t>
            </a:r>
            <a:r>
              <a:rPr lang="en-US" altLang="pt-BR" sz="2600" dirty="0" err="1">
                <a:latin typeface="Arial" charset="0"/>
              </a:rPr>
              <a:t>atente</a:t>
            </a:r>
            <a:r>
              <a:rPr lang="en-US" altLang="pt-BR" sz="2600" dirty="0">
                <a:latin typeface="Arial" charset="0"/>
              </a:rPr>
              <a:t> para as </a:t>
            </a:r>
            <a:r>
              <a:rPr lang="en-US" altLang="pt-BR" sz="2600" dirty="0" err="1">
                <a:latin typeface="Arial" charset="0"/>
              </a:rPr>
              <a:t>colunas</a:t>
            </a:r>
            <a:r>
              <a:rPr lang="en-US" altLang="pt-BR" sz="2600" dirty="0">
                <a:latin typeface="Arial" charset="0"/>
              </a:rPr>
              <a:t>.</a:t>
            </a:r>
            <a:endParaRPr lang="pt-BR" altLang="pt-BR" sz="2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57200" y="76200"/>
            <a:ext cx="67070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4800" b="1">
                <a:solidFill>
                  <a:schemeClr val="tx2"/>
                </a:solidFill>
                <a:latin typeface="Arial" charset="0"/>
              </a:rPr>
              <a:t>Quando Criar Índice</a:t>
            </a:r>
            <a:endParaRPr lang="pt-BR" altLang="pt-BR" sz="4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448816" y="1438955"/>
            <a:ext cx="8587680" cy="537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63550" indent="-34925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46075">
              <a:spcBef>
                <a:spcPct val="20000"/>
              </a:spcBef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sz="2600" dirty="0">
                <a:latin typeface="Arial" charset="0"/>
              </a:rPr>
              <a:t>Quando a coluna for usada frequentemente na cláusula WHERE ou em uma condição de junção</a:t>
            </a:r>
            <a:r>
              <a:rPr lang="en-US" altLang="pt-BR" sz="2600" dirty="0">
                <a:latin typeface="Arial" charset="0"/>
              </a:rPr>
              <a:t>;</a:t>
            </a:r>
            <a:endParaRPr lang="pt-BR" altLang="pt-BR" sz="2600" dirty="0">
              <a:latin typeface="Arial" charset="0"/>
            </a:endParaRPr>
          </a:p>
          <a:p>
            <a:pPr lvl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sz="2600" dirty="0">
                <a:latin typeface="Arial" charset="0"/>
              </a:rPr>
              <a:t>Quando a coluna contiver uma ampla faixa de valores</a:t>
            </a:r>
            <a:r>
              <a:rPr lang="en-US" altLang="pt-BR" sz="2600" dirty="0">
                <a:latin typeface="Arial" charset="0"/>
              </a:rPr>
              <a:t>;</a:t>
            </a:r>
            <a:endParaRPr lang="pt-BR" altLang="pt-BR" sz="2600" dirty="0">
              <a:latin typeface="Arial" charset="0"/>
            </a:endParaRPr>
          </a:p>
          <a:p>
            <a:pPr lvl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sz="2600" dirty="0">
                <a:latin typeface="Arial" charset="0"/>
              </a:rPr>
              <a:t>Quando a coluna contiver um grande número </a:t>
            </a:r>
            <a:br>
              <a:rPr lang="pt-BR" altLang="pt-BR" sz="2600" dirty="0">
                <a:latin typeface="Arial" charset="0"/>
              </a:rPr>
            </a:br>
            <a:r>
              <a:rPr lang="pt-BR" altLang="pt-BR" sz="2600" dirty="0">
                <a:latin typeface="Arial" charset="0"/>
              </a:rPr>
              <a:t>de valores nulos</a:t>
            </a:r>
            <a:r>
              <a:rPr lang="en-US" altLang="pt-BR" sz="2600" dirty="0">
                <a:latin typeface="Arial" charset="0"/>
              </a:rPr>
              <a:t>;</a:t>
            </a:r>
            <a:endParaRPr lang="pt-BR" altLang="pt-BR" sz="2600" dirty="0">
              <a:latin typeface="Arial" charset="0"/>
            </a:endParaRPr>
          </a:p>
          <a:p>
            <a:pPr lvl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sz="2600" dirty="0">
                <a:latin typeface="Arial" charset="0"/>
              </a:rPr>
              <a:t>Quando duas ou mais colunas forem usadas juntas com frequência em uma cláusula </a:t>
            </a:r>
            <a:br>
              <a:rPr lang="pt-BR" altLang="pt-BR" sz="2600" dirty="0">
                <a:latin typeface="Arial" charset="0"/>
              </a:rPr>
            </a:br>
            <a:r>
              <a:rPr lang="pt-BR" altLang="pt-BR" sz="2600" dirty="0">
                <a:latin typeface="Arial" charset="0"/>
              </a:rPr>
              <a:t>WHERE ou em uma condição de junção</a:t>
            </a:r>
            <a:r>
              <a:rPr lang="en-US" altLang="pt-BR" sz="2600" dirty="0">
                <a:latin typeface="Arial" charset="0"/>
              </a:rPr>
              <a:t>;</a:t>
            </a:r>
            <a:endParaRPr lang="pt-BR" altLang="pt-BR" sz="2600" dirty="0">
              <a:latin typeface="Arial" charset="0"/>
            </a:endParaRPr>
          </a:p>
          <a:p>
            <a:pPr lvl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sz="2600" dirty="0">
                <a:latin typeface="Arial" charset="0"/>
              </a:rPr>
              <a:t>Quando a tabela for grande e se espera que a maioria das consultas recupere menos que 2 a 4% das linhas.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57200" y="1524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4800" b="1">
                <a:solidFill>
                  <a:schemeClr val="tx2"/>
                </a:solidFill>
                <a:latin typeface="Arial" charset="0"/>
              </a:rPr>
              <a:t>Quando não Criar Índice</a:t>
            </a:r>
            <a:endParaRPr lang="pt-BR" altLang="pt-BR" sz="4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33400" y="1524000"/>
            <a:ext cx="83820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60375" indent="-346075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46075">
              <a:spcBef>
                <a:spcPct val="20000"/>
              </a:spcBef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Quando a tabela for pequena</a:t>
            </a:r>
            <a:r>
              <a:rPr lang="en-US" altLang="pt-BR" dirty="0">
                <a:latin typeface="Arial" charset="0"/>
              </a:rPr>
              <a:t>;</a:t>
            </a:r>
            <a:endParaRPr lang="pt-BR" altLang="pt-BR" dirty="0">
              <a:latin typeface="Arial" charset="0"/>
            </a:endParaRPr>
          </a:p>
          <a:p>
            <a:pPr lvl="1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Quando as colunas não forem utilizadas com frequência como uma condição na consulta</a:t>
            </a:r>
            <a:r>
              <a:rPr lang="en-US" altLang="pt-BR" dirty="0">
                <a:latin typeface="Arial" charset="0"/>
              </a:rPr>
              <a:t>;</a:t>
            </a:r>
            <a:endParaRPr lang="pt-BR" altLang="pt-BR" dirty="0">
              <a:latin typeface="Arial" charset="0"/>
            </a:endParaRPr>
          </a:p>
          <a:p>
            <a:pPr lvl="1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Quando se esperar que a maioria das consultas recupere mais que 2 a 4% das linhas</a:t>
            </a:r>
            <a:r>
              <a:rPr lang="en-US" altLang="pt-BR" dirty="0">
                <a:latin typeface="Arial" charset="0"/>
              </a:rPr>
              <a:t>;</a:t>
            </a:r>
            <a:endParaRPr lang="pt-BR" altLang="pt-BR" dirty="0">
              <a:latin typeface="Arial" charset="0"/>
            </a:endParaRPr>
          </a:p>
          <a:p>
            <a:pPr lvl="1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pt-BR" altLang="pt-BR" dirty="0">
                <a:latin typeface="Arial" charset="0"/>
              </a:rPr>
              <a:t>Quando a tabela for atualizada com frequência.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57200" y="1524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4800" b="1">
                <a:solidFill>
                  <a:schemeClr val="tx2"/>
                </a:solidFill>
                <a:latin typeface="Arial" charset="0"/>
              </a:rPr>
              <a:t>Quando um Índice é usado:</a:t>
            </a:r>
            <a:endParaRPr lang="pt-BR" altLang="pt-BR" sz="4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304800" y="1295400"/>
            <a:ext cx="87630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60375" indent="-346075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860425" indent="-28575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46075">
              <a:spcBef>
                <a:spcPct val="20000"/>
              </a:spcBef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dirty="0">
                <a:latin typeface="Arial" charset="0"/>
              </a:rPr>
              <a:t>A </a:t>
            </a:r>
            <a:r>
              <a:rPr lang="en-US" altLang="pt-BR" dirty="0" err="1">
                <a:latin typeface="Arial" charset="0"/>
              </a:rPr>
              <a:t>coluna</a:t>
            </a:r>
            <a:r>
              <a:rPr lang="en-US" altLang="pt-BR" dirty="0">
                <a:latin typeface="Arial" charset="0"/>
              </a:rPr>
              <a:t> </a:t>
            </a:r>
            <a:r>
              <a:rPr lang="en-US" altLang="pt-BR" dirty="0" err="1">
                <a:latin typeface="Arial" charset="0"/>
              </a:rPr>
              <a:t>indexada</a:t>
            </a:r>
            <a:r>
              <a:rPr lang="en-US" altLang="pt-BR" dirty="0">
                <a:latin typeface="Arial" charset="0"/>
              </a:rPr>
              <a:t> for </a:t>
            </a:r>
            <a:r>
              <a:rPr lang="en-US" altLang="pt-BR" dirty="0" err="1">
                <a:latin typeface="Arial" charset="0"/>
              </a:rPr>
              <a:t>referenciada</a:t>
            </a:r>
            <a:r>
              <a:rPr lang="en-US" altLang="pt-BR" dirty="0">
                <a:latin typeface="Arial" charset="0"/>
              </a:rPr>
              <a:t> </a:t>
            </a:r>
            <a:r>
              <a:rPr lang="en-US" altLang="pt-BR" dirty="0" err="1">
                <a:latin typeface="Arial" charset="0"/>
              </a:rPr>
              <a:t>na</a:t>
            </a:r>
            <a:r>
              <a:rPr lang="en-US" altLang="pt-BR" dirty="0">
                <a:latin typeface="Arial" charset="0"/>
              </a:rPr>
              <a:t> </a:t>
            </a:r>
            <a:r>
              <a:rPr lang="en-US" altLang="pt-BR" dirty="0" err="1">
                <a:latin typeface="Arial" charset="0"/>
              </a:rPr>
              <a:t>cláusula</a:t>
            </a:r>
            <a:r>
              <a:rPr lang="en-US" altLang="pt-BR" dirty="0">
                <a:latin typeface="Arial" charset="0"/>
              </a:rPr>
              <a:t> WHERE;</a:t>
            </a:r>
          </a:p>
          <a:p>
            <a:pPr lvl="1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dirty="0" err="1">
                <a:latin typeface="Arial" charset="0"/>
              </a:rPr>
              <a:t>Em</a:t>
            </a:r>
            <a:r>
              <a:rPr lang="en-US" altLang="pt-BR" dirty="0">
                <a:latin typeface="Arial" charset="0"/>
              </a:rPr>
              <a:t> testes </a:t>
            </a:r>
            <a:r>
              <a:rPr lang="en-US" altLang="pt-BR" dirty="0" err="1">
                <a:latin typeface="Arial" charset="0"/>
              </a:rPr>
              <a:t>igualdade</a:t>
            </a:r>
            <a:r>
              <a:rPr lang="en-US" altLang="pt-BR" dirty="0">
                <a:latin typeface="Arial" charset="0"/>
              </a:rPr>
              <a:t>:</a:t>
            </a:r>
          </a:p>
          <a:p>
            <a:pPr lvl="2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dirty="0">
                <a:latin typeface="Arial" charset="0"/>
              </a:rPr>
              <a:t>SELECT </a:t>
            </a:r>
            <a:r>
              <a:rPr lang="en-US" altLang="pt-BR" dirty="0" err="1">
                <a:latin typeface="Arial" charset="0"/>
              </a:rPr>
              <a:t>e.ename</a:t>
            </a:r>
            <a:r>
              <a:rPr lang="en-US" altLang="pt-BR" dirty="0">
                <a:latin typeface="Arial" charset="0"/>
              </a:rPr>
              <a:t> FROM emp e WHERE </a:t>
            </a:r>
            <a:r>
              <a:rPr lang="en-US" altLang="pt-BR" dirty="0" err="1">
                <a:latin typeface="Arial" charset="0"/>
              </a:rPr>
              <a:t>e.job</a:t>
            </a:r>
            <a:r>
              <a:rPr lang="en-US" altLang="pt-BR" dirty="0">
                <a:latin typeface="Arial" charset="0"/>
              </a:rPr>
              <a:t> </a:t>
            </a:r>
            <a:r>
              <a:rPr lang="en-US" altLang="pt-BR" b="1" dirty="0">
                <a:latin typeface="Arial" charset="0"/>
              </a:rPr>
              <a:t>= </a:t>
            </a:r>
            <a:r>
              <a:rPr lang="en-US" altLang="pt-BR" dirty="0">
                <a:latin typeface="Arial" charset="0"/>
              </a:rPr>
              <a:t>‘CLERK’;</a:t>
            </a:r>
          </a:p>
          <a:p>
            <a:pPr lvl="1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dirty="0" err="1">
                <a:latin typeface="Arial" charset="0"/>
              </a:rPr>
              <a:t>Intervalo</a:t>
            </a:r>
            <a:r>
              <a:rPr lang="en-US" altLang="pt-BR" dirty="0">
                <a:latin typeface="Arial" charset="0"/>
              </a:rPr>
              <a:t> </a:t>
            </a:r>
            <a:r>
              <a:rPr lang="en-US" altLang="pt-BR" dirty="0" err="1">
                <a:latin typeface="Arial" charset="0"/>
              </a:rPr>
              <a:t>ilimitado</a:t>
            </a:r>
            <a:r>
              <a:rPr lang="en-US" altLang="pt-BR" dirty="0">
                <a:latin typeface="Arial" charset="0"/>
              </a:rPr>
              <a:t>: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dirty="0">
                <a:latin typeface="Arial" charset="0"/>
              </a:rPr>
              <a:t>SELECT </a:t>
            </a:r>
            <a:r>
              <a:rPr lang="en-US" altLang="pt-BR" dirty="0" err="1">
                <a:latin typeface="Arial" charset="0"/>
              </a:rPr>
              <a:t>e.ename</a:t>
            </a:r>
            <a:r>
              <a:rPr lang="en-US" altLang="pt-BR" dirty="0">
                <a:latin typeface="Arial" charset="0"/>
              </a:rPr>
              <a:t> FROM emp e WHERE </a:t>
            </a:r>
            <a:r>
              <a:rPr lang="en-US" altLang="pt-BR" dirty="0" err="1">
                <a:latin typeface="Arial" charset="0"/>
              </a:rPr>
              <a:t>e.job</a:t>
            </a:r>
            <a:r>
              <a:rPr lang="en-US" altLang="pt-BR" dirty="0">
                <a:latin typeface="Arial" charset="0"/>
              </a:rPr>
              <a:t> </a:t>
            </a:r>
            <a:r>
              <a:rPr lang="en-US" altLang="pt-BR" b="1" dirty="0">
                <a:latin typeface="Arial" charset="0"/>
              </a:rPr>
              <a:t>&gt; </a:t>
            </a:r>
            <a:r>
              <a:rPr lang="en-US" altLang="pt-BR" dirty="0">
                <a:latin typeface="Arial" charset="0"/>
              </a:rPr>
              <a:t>‘CLERK’;</a:t>
            </a:r>
            <a:endParaRPr lang="en-US" altLang="pt-BR" sz="2800" dirty="0">
              <a:latin typeface="Arial" charset="0"/>
            </a:endParaRPr>
          </a:p>
          <a:p>
            <a:pPr lvl="1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dirty="0" err="1">
                <a:latin typeface="Arial" charset="0"/>
              </a:rPr>
              <a:t>Intervalo</a:t>
            </a:r>
            <a:r>
              <a:rPr lang="en-US" altLang="pt-BR" dirty="0">
                <a:latin typeface="Arial" charset="0"/>
              </a:rPr>
              <a:t> </a:t>
            </a:r>
            <a:r>
              <a:rPr lang="en-US" altLang="pt-BR" dirty="0" err="1">
                <a:latin typeface="Arial" charset="0"/>
              </a:rPr>
              <a:t>limitado</a:t>
            </a:r>
            <a:r>
              <a:rPr lang="en-US" altLang="pt-BR" dirty="0">
                <a:latin typeface="Arial" charset="0"/>
              </a:rPr>
              <a:t>: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dirty="0">
                <a:latin typeface="Arial" charset="0"/>
              </a:rPr>
              <a:t>SELECT </a:t>
            </a:r>
            <a:r>
              <a:rPr lang="en-US" altLang="pt-BR" dirty="0" err="1">
                <a:latin typeface="Arial" charset="0"/>
              </a:rPr>
              <a:t>e.ename</a:t>
            </a:r>
            <a:r>
              <a:rPr lang="en-US" altLang="pt-BR" dirty="0">
                <a:latin typeface="Arial" charset="0"/>
              </a:rPr>
              <a:t> FROM emp e WHERE </a:t>
            </a:r>
            <a:r>
              <a:rPr lang="en-US" altLang="pt-BR" dirty="0" err="1">
                <a:latin typeface="Arial" charset="0"/>
              </a:rPr>
              <a:t>e.job</a:t>
            </a:r>
            <a:r>
              <a:rPr lang="en-US" altLang="pt-BR" dirty="0">
                <a:latin typeface="Arial" charset="0"/>
              </a:rPr>
              <a:t> </a:t>
            </a:r>
            <a:r>
              <a:rPr lang="en-US" altLang="pt-BR" b="1" dirty="0">
                <a:latin typeface="Arial" charset="0"/>
              </a:rPr>
              <a:t>BETWEEN </a:t>
            </a:r>
            <a:r>
              <a:rPr lang="en-US" altLang="pt-BR" dirty="0">
                <a:latin typeface="Arial" charset="0"/>
              </a:rPr>
              <a:t>‘CLERK’ </a:t>
            </a:r>
            <a:r>
              <a:rPr lang="en-US" altLang="pt-BR" b="1" dirty="0">
                <a:latin typeface="Arial" charset="0"/>
              </a:rPr>
              <a:t>AND </a:t>
            </a:r>
            <a:r>
              <a:rPr lang="en-US" altLang="pt-BR" dirty="0">
                <a:latin typeface="Arial" charset="0"/>
              </a:rPr>
              <a:t>‘JONES’;</a:t>
            </a:r>
            <a:endParaRPr lang="pt-BR" altLang="pt-BR" dirty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381000" y="1524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4300" b="1">
                <a:solidFill>
                  <a:schemeClr val="tx2"/>
                </a:solidFill>
                <a:latin typeface="Arial" charset="0"/>
              </a:rPr>
              <a:t>Quando um Índice não é usado:</a:t>
            </a:r>
            <a:endParaRPr lang="pt-BR" altLang="pt-BR" sz="43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1219200"/>
            <a:ext cx="9296400" cy="505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571500" indent="-4572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031875" indent="-457200" defTabSz="346075">
              <a:spcBef>
                <a:spcPct val="20000"/>
              </a:spcBef>
              <a:buFont typeface="Arial" charset="0"/>
              <a:buChar char="•"/>
              <a:tabLst>
                <a:tab pos="5715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46075">
              <a:spcBef>
                <a:spcPct val="20000"/>
              </a:spcBef>
              <a:buFont typeface="Arial" charset="0"/>
              <a:buChar char="–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46075">
              <a:spcBef>
                <a:spcPct val="20000"/>
              </a:spcBef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6075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15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500" dirty="0" err="1">
                <a:latin typeface="Arial" charset="0"/>
              </a:rPr>
              <a:t>Em</a:t>
            </a:r>
            <a:r>
              <a:rPr lang="en-US" altLang="pt-BR" sz="2500" dirty="0">
                <a:latin typeface="Arial" charset="0"/>
              </a:rPr>
              <a:t> </a:t>
            </a:r>
            <a:r>
              <a:rPr lang="en-US" altLang="pt-BR" sz="2500" dirty="0" err="1">
                <a:latin typeface="Arial" charset="0"/>
              </a:rPr>
              <a:t>funções</a:t>
            </a:r>
            <a:r>
              <a:rPr lang="en-US" altLang="pt-BR" sz="2500" dirty="0">
                <a:latin typeface="Arial" charset="0"/>
              </a:rPr>
              <a:t> </a:t>
            </a:r>
            <a:r>
              <a:rPr lang="en-US" altLang="pt-BR" sz="2500" dirty="0" err="1">
                <a:latin typeface="Arial" charset="0"/>
              </a:rPr>
              <a:t>ou</a:t>
            </a:r>
            <a:r>
              <a:rPr lang="en-US" altLang="pt-BR" sz="2500" dirty="0">
                <a:latin typeface="Arial" charset="0"/>
              </a:rPr>
              <a:t> </a:t>
            </a:r>
            <a:r>
              <a:rPr lang="en-US" altLang="pt-BR" sz="2500" dirty="0" err="1">
                <a:latin typeface="Arial" charset="0"/>
              </a:rPr>
              <a:t>operadores</a:t>
            </a:r>
            <a:r>
              <a:rPr lang="en-US" altLang="pt-BR" sz="2500" dirty="0">
                <a:latin typeface="Arial" charset="0"/>
              </a:rPr>
              <a:t> </a:t>
            </a:r>
            <a:r>
              <a:rPr lang="en-US" altLang="pt-BR" sz="2500" dirty="0" err="1">
                <a:latin typeface="Arial" charset="0"/>
              </a:rPr>
              <a:t>aritméticos</a:t>
            </a:r>
            <a:r>
              <a:rPr lang="en-US" altLang="pt-BR" sz="2500" dirty="0">
                <a:latin typeface="Arial" charset="0"/>
              </a:rPr>
              <a:t>: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sz="2500" dirty="0">
                <a:latin typeface="Arial" charset="0"/>
              </a:rPr>
              <a:t>SELECT </a:t>
            </a:r>
            <a:r>
              <a:rPr lang="en-US" altLang="pt-BR" sz="2500" dirty="0" err="1">
                <a:latin typeface="Arial" charset="0"/>
              </a:rPr>
              <a:t>e.ename</a:t>
            </a:r>
            <a:r>
              <a:rPr lang="en-US" altLang="pt-BR" sz="2500" dirty="0">
                <a:latin typeface="Arial" charset="0"/>
              </a:rPr>
              <a:t> FROM emp e 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sz="2500" dirty="0">
                <a:latin typeface="Arial" charset="0"/>
              </a:rPr>
              <a:t>    WHERE </a:t>
            </a:r>
            <a:r>
              <a:rPr lang="en-US" altLang="pt-BR" sz="2500" dirty="0" err="1">
                <a:latin typeface="Arial" charset="0"/>
              </a:rPr>
              <a:t>e.sal</a:t>
            </a:r>
            <a:r>
              <a:rPr lang="en-US" altLang="pt-BR" sz="2500" dirty="0">
                <a:latin typeface="Arial" charset="0"/>
              </a:rPr>
              <a:t>*12 =</a:t>
            </a:r>
            <a:r>
              <a:rPr lang="en-US" altLang="pt-BR" sz="2500" b="1" dirty="0">
                <a:latin typeface="Arial" charset="0"/>
              </a:rPr>
              <a:t> </a:t>
            </a:r>
            <a:r>
              <a:rPr lang="en-US" altLang="pt-BR" sz="2500" dirty="0">
                <a:latin typeface="Arial" charset="0"/>
              </a:rPr>
              <a:t>3600;</a:t>
            </a:r>
          </a:p>
          <a:p>
            <a:pPr lvl="2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sz="2500" dirty="0">
                <a:latin typeface="Arial" charset="0"/>
              </a:rPr>
              <a:t>SELECT </a:t>
            </a:r>
            <a:r>
              <a:rPr lang="en-US" altLang="pt-BR" sz="2500" dirty="0" err="1">
                <a:latin typeface="Arial" charset="0"/>
              </a:rPr>
              <a:t>e.ename</a:t>
            </a:r>
            <a:r>
              <a:rPr lang="en-US" altLang="pt-BR" sz="2500" dirty="0">
                <a:latin typeface="Arial" charset="0"/>
              </a:rPr>
              <a:t> FROM emp e </a:t>
            </a:r>
          </a:p>
          <a:p>
            <a:pPr lvl="2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sz="2500" dirty="0">
                <a:latin typeface="Arial" charset="0"/>
              </a:rPr>
              <a:t>    WHERE SUBSTR(e.ename,1,3) = ‘JON’;</a:t>
            </a:r>
          </a:p>
          <a:p>
            <a:pPr lvl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500" dirty="0">
                <a:latin typeface="Arial" charset="0"/>
              </a:rPr>
              <a:t>Em </a:t>
            </a:r>
            <a:r>
              <a:rPr lang="en-US" altLang="pt-BR" sz="2500" dirty="0" err="1">
                <a:latin typeface="Arial" charset="0"/>
              </a:rPr>
              <a:t>comparação</a:t>
            </a:r>
            <a:r>
              <a:rPr lang="en-US" altLang="pt-BR" sz="2500" dirty="0">
                <a:latin typeface="Arial" charset="0"/>
              </a:rPr>
              <a:t> de </a:t>
            </a:r>
            <a:r>
              <a:rPr lang="en-US" altLang="pt-BR" sz="2500" dirty="0" err="1">
                <a:latin typeface="Arial" charset="0"/>
              </a:rPr>
              <a:t>textos</a:t>
            </a:r>
            <a:r>
              <a:rPr lang="en-US" altLang="pt-BR" sz="2500" dirty="0">
                <a:latin typeface="Arial" charset="0"/>
              </a:rPr>
              <a:t>:</a:t>
            </a:r>
            <a:br>
              <a:rPr lang="en-US" altLang="pt-BR" sz="2500" dirty="0">
                <a:latin typeface="Arial" charset="0"/>
              </a:rPr>
            </a:br>
            <a:r>
              <a:rPr lang="en-US" altLang="pt-BR" sz="2500" dirty="0">
                <a:latin typeface="Arial" charset="0"/>
              </a:rPr>
              <a:t>SELECT </a:t>
            </a:r>
            <a:r>
              <a:rPr lang="en-US" altLang="pt-BR" sz="2500" dirty="0" err="1">
                <a:latin typeface="Arial" charset="0"/>
              </a:rPr>
              <a:t>e.ename</a:t>
            </a:r>
            <a:r>
              <a:rPr lang="en-US" altLang="pt-BR" sz="2500" dirty="0">
                <a:latin typeface="Arial" charset="0"/>
              </a:rPr>
              <a:t> FROM emp e </a:t>
            </a:r>
          </a:p>
          <a:p>
            <a:pPr lvl="2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sz="2500" dirty="0">
                <a:latin typeface="Arial" charset="0"/>
              </a:rPr>
              <a:t>   WHERE </a:t>
            </a:r>
            <a:r>
              <a:rPr lang="en-US" altLang="pt-BR" sz="2500" dirty="0" err="1">
                <a:latin typeface="Arial" charset="0"/>
              </a:rPr>
              <a:t>e.ename</a:t>
            </a:r>
            <a:r>
              <a:rPr lang="en-US" altLang="pt-BR" sz="2500" dirty="0">
                <a:latin typeface="Arial" charset="0"/>
              </a:rPr>
              <a:t> LIKE ‘%MITH’;</a:t>
            </a:r>
          </a:p>
          <a:p>
            <a:pPr lvl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pt-BR" sz="2500" dirty="0" err="1">
                <a:latin typeface="Arial" charset="0"/>
              </a:rPr>
              <a:t>Em</a:t>
            </a:r>
            <a:r>
              <a:rPr lang="en-US" altLang="pt-BR" sz="2500" dirty="0">
                <a:latin typeface="Arial" charset="0"/>
              </a:rPr>
              <a:t> </a:t>
            </a:r>
            <a:r>
              <a:rPr lang="en-US" altLang="pt-BR" sz="2500" dirty="0" err="1">
                <a:latin typeface="Arial" charset="0"/>
              </a:rPr>
              <a:t>colunas</a:t>
            </a:r>
            <a:r>
              <a:rPr lang="en-US" altLang="pt-BR" sz="2500" dirty="0">
                <a:latin typeface="Arial" charset="0"/>
              </a:rPr>
              <a:t> com </a:t>
            </a:r>
            <a:r>
              <a:rPr lang="en-US" altLang="pt-BR" sz="2500" dirty="0" err="1">
                <a:latin typeface="Arial" charset="0"/>
              </a:rPr>
              <a:t>valores</a:t>
            </a:r>
            <a:r>
              <a:rPr lang="en-US" altLang="pt-BR" sz="2500" dirty="0">
                <a:latin typeface="Arial" charset="0"/>
              </a:rPr>
              <a:t> null:</a:t>
            </a:r>
          </a:p>
          <a:p>
            <a:pPr lvl="2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sz="2500" dirty="0">
                <a:latin typeface="Arial" charset="0"/>
              </a:rPr>
              <a:t>SELECT </a:t>
            </a:r>
            <a:r>
              <a:rPr lang="en-US" altLang="pt-BR" sz="2500" dirty="0" err="1">
                <a:latin typeface="Arial" charset="0"/>
              </a:rPr>
              <a:t>e.ename</a:t>
            </a:r>
            <a:r>
              <a:rPr lang="en-US" altLang="pt-BR" sz="2500" dirty="0">
                <a:latin typeface="Arial" charset="0"/>
              </a:rPr>
              <a:t> FROM emp e </a:t>
            </a:r>
          </a:p>
          <a:p>
            <a:pPr lvl="2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pt-BR" sz="2500" dirty="0">
                <a:latin typeface="Arial" charset="0"/>
              </a:rPr>
              <a:t>   WHERE </a:t>
            </a:r>
            <a:r>
              <a:rPr lang="en-US" altLang="pt-BR" sz="2500" dirty="0" err="1">
                <a:latin typeface="Arial" charset="0"/>
              </a:rPr>
              <a:t>e.comm</a:t>
            </a:r>
            <a:r>
              <a:rPr lang="en-US" altLang="pt-BR" sz="2500" dirty="0">
                <a:latin typeface="Arial" charset="0"/>
              </a:rPr>
              <a:t> IS NULL;</a:t>
            </a:r>
            <a:endParaRPr lang="pt-BR" altLang="pt-BR" sz="2500" dirty="0">
              <a:latin typeface="Arial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E38736EE51A14A86B962DEE80DD316" ma:contentTypeVersion="12" ma:contentTypeDescription="Crie um novo documento." ma:contentTypeScope="" ma:versionID="9fc2a7b62f8b6a7762b207fb66a13182">
  <xsd:schema xmlns:xsd="http://www.w3.org/2001/XMLSchema" xmlns:xs="http://www.w3.org/2001/XMLSchema" xmlns:p="http://schemas.microsoft.com/office/2006/metadata/properties" xmlns:ns2="550761a8-92f1-42aa-8b5b-5bd470131496" xmlns:ns3="2a1429b3-f482-438a-8a35-157e0092494a" targetNamespace="http://schemas.microsoft.com/office/2006/metadata/properties" ma:root="true" ma:fieldsID="ff863e3330462bb9f661738e628a698d" ns2:_="" ns3:_="">
    <xsd:import namespace="550761a8-92f1-42aa-8b5b-5bd470131496"/>
    <xsd:import namespace="2a1429b3-f482-438a-8a35-157e00924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761a8-92f1-42aa-8b5b-5bd47013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29b3-f482-438a-8a35-157e0092494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37dc1d-49db-4b7f-b789-de75d8b05866}" ma:internalName="TaxCatchAll" ma:showField="CatchAllData" ma:web="2a1429b3-f482-438a-8a35-157e00924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0195AE-C0C1-44A3-B1E5-7CA2D660D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188E1D-AEF1-4D54-9E5E-E0C134324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761a8-92f1-42aa-8b5b-5bd470131496"/>
    <ds:schemaRef ds:uri="2a1429b3-f482-438a-8a35-157e009249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1900</Words>
  <Application>Microsoft Office PowerPoint</Application>
  <PresentationFormat>Apresentação na tela (4:3)</PresentationFormat>
  <Paragraphs>280</Paragraphs>
  <Slides>17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 um Índice? </vt:lpstr>
      <vt:lpstr>Como os Índices são Criados? </vt:lpstr>
      <vt:lpstr>Criando um Índice</vt:lpstr>
      <vt:lpstr>Removendo um Índice</vt:lpstr>
      <vt:lpstr>Índice Full Search</vt:lpstr>
      <vt:lpstr>Índice Full Search</vt:lpstr>
      <vt:lpstr>Índice Full Search</vt:lpstr>
      <vt:lpstr>Índice Full Search</vt:lpstr>
    </vt:vector>
  </TitlesOfParts>
  <Company>ARV Development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Roberto Valdameri</dc:creator>
  <cp:lastModifiedBy>Alexander Roberto Valdameri</cp:lastModifiedBy>
  <cp:revision>132</cp:revision>
  <cp:lastPrinted>1995-12-08T18:33:06Z</cp:lastPrinted>
  <dcterms:created xsi:type="dcterms:W3CDTF">1999-02-21T16:31:22Z</dcterms:created>
  <dcterms:modified xsi:type="dcterms:W3CDTF">2024-03-27T21:27:57Z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2024-03-27T21:27:57Z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bb785199-67c2-44a8-8d12-54f750e0d603</vt:lpwstr>
  </property>
  <property fmtid="{D5CDD505-2E9C-101B-9397-08002B2CF9AE}" pid="8" name="MSIP_Label_8c28577e-0e52-49e2-b52e-02bb75ccb8f1_ContentBits">
    <vt:lpwstr>0</vt:lpwstr>
  </property>
</Properties>
</file>