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4" r:id="rId3"/>
  </p:sldMasterIdLst>
  <p:notesMasterIdLst>
    <p:notesMasterId r:id="rId24"/>
  </p:notesMasterIdLst>
  <p:handoutMasterIdLst>
    <p:handoutMasterId r:id="rId25"/>
  </p:handoutMasterIdLst>
  <p:sldIdLst>
    <p:sldId id="284" r:id="rId4"/>
    <p:sldId id="285" r:id="rId5"/>
    <p:sldId id="288" r:id="rId6"/>
    <p:sldId id="290" r:id="rId7"/>
    <p:sldId id="289" r:id="rId8"/>
    <p:sldId id="286" r:id="rId9"/>
    <p:sldId id="298" r:id="rId10"/>
    <p:sldId id="299" r:id="rId11"/>
    <p:sldId id="300" r:id="rId12"/>
    <p:sldId id="302" r:id="rId13"/>
    <p:sldId id="301" r:id="rId14"/>
    <p:sldId id="305" r:id="rId15"/>
    <p:sldId id="291" r:id="rId16"/>
    <p:sldId id="292" r:id="rId17"/>
    <p:sldId id="296" r:id="rId18"/>
    <p:sldId id="293" r:id="rId19"/>
    <p:sldId id="307" r:id="rId20"/>
    <p:sldId id="309" r:id="rId21"/>
    <p:sldId id="306" r:id="rId22"/>
    <p:sldId id="295" r:id="rId23"/>
  </p:sldIdLst>
  <p:sldSz cx="9144000" cy="6858000" type="screen4x3"/>
  <p:notesSz cx="7086600" cy="102235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9900"/>
    <a:srgbClr val="333399"/>
    <a:srgbClr val="008080"/>
    <a:srgbClr val="003366"/>
    <a:srgbClr val="000066"/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3EEC5-D157-4B9F-A0C4-7905FF3AD961}" v="8" dt="2024-03-13T21:28:22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0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B3275F9E-81F4-4E02-BFC1-5F8E86677014}"/>
    <pc:docChg chg="delSld modSld">
      <pc:chgData name="Alexander Roberto Valdameri" userId="1c2790df-40c9-407d-9e60-5d0ae262bd7a" providerId="ADAL" clId="{B3275F9E-81F4-4E02-BFC1-5F8E86677014}" dt="2023-03-15T21:25:37.757" v="41" actId="20577"/>
      <pc:docMkLst>
        <pc:docMk/>
      </pc:docMkLst>
      <pc:sldChg chg="modSp">
        <pc:chgData name="Alexander Roberto Valdameri" userId="1c2790df-40c9-407d-9e60-5d0ae262bd7a" providerId="ADAL" clId="{B3275F9E-81F4-4E02-BFC1-5F8E86677014}" dt="2023-03-15T21:25:37.757" v="41" actId="20577"/>
        <pc:sldMkLst>
          <pc:docMk/>
          <pc:sldMk cId="0" sldId="284"/>
        </pc:sldMkLst>
        <pc:spChg chg="mod">
          <ac:chgData name="Alexander Roberto Valdameri" userId="1c2790df-40c9-407d-9e60-5d0ae262bd7a" providerId="ADAL" clId="{B3275F9E-81F4-4E02-BFC1-5F8E86677014}" dt="2023-03-15T21:25:37.757" v="41" actId="20577"/>
          <ac:spMkLst>
            <pc:docMk/>
            <pc:sldMk cId="0" sldId="284"/>
            <ac:spMk id="89091" creationId="{00000000-0000-0000-0000-000000000000}"/>
          </ac:spMkLst>
        </pc:spChg>
      </pc:sldChg>
      <pc:sldChg chg="del">
        <pc:chgData name="Alexander Roberto Valdameri" userId="1c2790df-40c9-407d-9e60-5d0ae262bd7a" providerId="ADAL" clId="{B3275F9E-81F4-4E02-BFC1-5F8E86677014}" dt="2023-03-15T21:19:48.666" v="0" actId="2696"/>
        <pc:sldMkLst>
          <pc:docMk/>
          <pc:sldMk cId="0" sldId="287"/>
        </pc:sldMkLst>
      </pc:sldChg>
      <pc:sldChg chg="modSp mod">
        <pc:chgData name="Alexander Roberto Valdameri" userId="1c2790df-40c9-407d-9e60-5d0ae262bd7a" providerId="ADAL" clId="{B3275F9E-81F4-4E02-BFC1-5F8E86677014}" dt="2023-03-15T21:20:34.741" v="1" actId="20577"/>
        <pc:sldMkLst>
          <pc:docMk/>
          <pc:sldMk cId="0" sldId="293"/>
        </pc:sldMkLst>
        <pc:spChg chg="mod">
          <ac:chgData name="Alexander Roberto Valdameri" userId="1c2790df-40c9-407d-9e60-5d0ae262bd7a" providerId="ADAL" clId="{B3275F9E-81F4-4E02-BFC1-5F8E86677014}" dt="2023-03-15T21:20:34.741" v="1" actId="20577"/>
          <ac:spMkLst>
            <pc:docMk/>
            <pc:sldMk cId="0" sldId="293"/>
            <ac:spMk id="142338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3275F9E-81F4-4E02-BFC1-5F8E86677014}" dt="2023-03-15T21:22:03.018" v="6" actId="207"/>
        <pc:sldMkLst>
          <pc:docMk/>
          <pc:sldMk cId="2221937667" sldId="307"/>
        </pc:sldMkLst>
        <pc:spChg chg="mod">
          <ac:chgData name="Alexander Roberto Valdameri" userId="1c2790df-40c9-407d-9e60-5d0ae262bd7a" providerId="ADAL" clId="{B3275F9E-81F4-4E02-BFC1-5F8E86677014}" dt="2023-03-15T21:22:03.018" v="6" actId="207"/>
          <ac:spMkLst>
            <pc:docMk/>
            <pc:sldMk cId="2221937667" sldId="307"/>
            <ac:spMk id="142338" creationId="{00000000-0000-0000-0000-000000000000}"/>
          </ac:spMkLst>
        </pc:spChg>
      </pc:sldChg>
    </pc:docChg>
  </pc:docChgLst>
  <pc:docChgLst>
    <pc:chgData name="Luiz Henrique Martendal" userId="S::lhmartendal@furb.br::4d56cde8-7f1e-4856-a428-54d717599c3b" providerId="AD" clId="Web-{ADE6343E-7ACC-1A29-267A-DF93CBD6751F}"/>
    <pc:docChg chg="mod">
      <pc:chgData name="Luiz Henrique Martendal" userId="S::lhmartendal@furb.br::4d56cde8-7f1e-4856-a428-54d717599c3b" providerId="AD" clId="Web-{ADE6343E-7ACC-1A29-267A-DF93CBD6751F}" dt="2024-03-13T21:32:27.838" v="0" actId="33475"/>
      <pc:docMkLst>
        <pc:docMk/>
      </pc:docMkLst>
    </pc:docChg>
  </pc:docChgLst>
  <pc:docChgLst>
    <pc:chgData name="Alexander Roberto Valdameri" userId="1c2790df-40c9-407d-9e60-5d0ae262bd7a" providerId="ADAL" clId="{BE214B58-8E0E-4F24-9FBC-06201F476B8A}"/>
    <pc:docChg chg="modSld">
      <pc:chgData name="Alexander Roberto Valdameri" userId="1c2790df-40c9-407d-9e60-5d0ae262bd7a" providerId="ADAL" clId="{BE214B58-8E0E-4F24-9FBC-06201F476B8A}" dt="2022-03-21T19:15:53.694" v="5" actId="207"/>
      <pc:docMkLst>
        <pc:docMk/>
      </pc:docMkLst>
      <pc:sldChg chg="modSp mod">
        <pc:chgData name="Alexander Roberto Valdameri" userId="1c2790df-40c9-407d-9e60-5d0ae262bd7a" providerId="ADAL" clId="{BE214B58-8E0E-4F24-9FBC-06201F476B8A}" dt="2022-03-21T19:15:53.694" v="5" actId="207"/>
        <pc:sldMkLst>
          <pc:docMk/>
          <pc:sldMk cId="3499319454" sldId="310"/>
        </pc:sldMkLst>
        <pc:spChg chg="mod">
          <ac:chgData name="Alexander Roberto Valdameri" userId="1c2790df-40c9-407d-9e60-5d0ae262bd7a" providerId="ADAL" clId="{BE214B58-8E0E-4F24-9FBC-06201F476B8A}" dt="2022-03-21T19:15:53.694" v="5" actId="207"/>
          <ac:spMkLst>
            <pc:docMk/>
            <pc:sldMk cId="3499319454" sldId="310"/>
            <ac:spMk id="144386" creationId="{00000000-0000-0000-0000-000000000000}"/>
          </ac:spMkLst>
        </pc:spChg>
      </pc:sldChg>
    </pc:docChg>
  </pc:docChgLst>
  <pc:docChgLst>
    <pc:chgData name="Gabriel Eduardo Pereira" userId="S::gepereira@furb.br::001e2ed9-cefe-44ff-b836-92fccff413be" providerId="AD" clId="Web-{7148105F-9B9C-703E-C4D4-694EA1DDED0E}"/>
    <pc:docChg chg="mod">
      <pc:chgData name="Gabriel Eduardo Pereira" userId="S::gepereira@furb.br::001e2ed9-cefe-44ff-b836-92fccff413be" providerId="AD" clId="Web-{7148105F-9B9C-703E-C4D4-694EA1DDED0E}" dt="2024-03-13T21:32:40.560" v="0" actId="33475"/>
      <pc:docMkLst>
        <pc:docMk/>
      </pc:docMkLst>
    </pc:docChg>
  </pc:docChgLst>
  <pc:docChgLst>
    <pc:chgData name="Alexander Roberto Valdameri" userId="1c2790df-40c9-407d-9e60-5d0ae262bd7a" providerId="ADAL" clId="{B743EEC5-D157-4B9F-A0C4-7905FF3AD961}"/>
    <pc:docChg chg="custSel delSld modSld">
      <pc:chgData name="Alexander Roberto Valdameri" userId="1c2790df-40c9-407d-9e60-5d0ae262bd7a" providerId="ADAL" clId="{B743EEC5-D157-4B9F-A0C4-7905FF3AD961}" dt="2024-03-13T21:31:52.609" v="87" actId="3626"/>
      <pc:docMkLst>
        <pc:docMk/>
      </pc:docMkLst>
      <pc:sldChg chg="modSp">
        <pc:chgData name="Alexander Roberto Valdameri" userId="1c2790df-40c9-407d-9e60-5d0ae262bd7a" providerId="ADAL" clId="{B743EEC5-D157-4B9F-A0C4-7905FF3AD961}" dt="2024-03-11T10:26:53.494" v="2" actId="207"/>
        <pc:sldMkLst>
          <pc:docMk/>
          <pc:sldMk cId="0" sldId="284"/>
        </pc:sldMkLst>
        <pc:spChg chg="mod">
          <ac:chgData name="Alexander Roberto Valdameri" userId="1c2790df-40c9-407d-9e60-5d0ae262bd7a" providerId="ADAL" clId="{B743EEC5-D157-4B9F-A0C4-7905FF3AD961}" dt="2024-03-11T10:26:53.494" v="2" actId="207"/>
          <ac:spMkLst>
            <pc:docMk/>
            <pc:sldMk cId="0" sldId="284"/>
            <ac:spMk id="89091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0.987" v="5" actId="27636"/>
        <pc:sldMkLst>
          <pc:docMk/>
          <pc:sldMk cId="0" sldId="285"/>
        </pc:sldMkLst>
        <pc:spChg chg="mod">
          <ac:chgData name="Alexander Roberto Valdameri" userId="1c2790df-40c9-407d-9e60-5d0ae262bd7a" providerId="ADAL" clId="{B743EEC5-D157-4B9F-A0C4-7905FF3AD961}" dt="2024-03-13T21:24:40.987" v="5" actId="27636"/>
          <ac:spMkLst>
            <pc:docMk/>
            <pc:sldMk cId="0" sldId="285"/>
            <ac:spMk id="134146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082" v="8" actId="27636"/>
        <pc:sldMkLst>
          <pc:docMk/>
          <pc:sldMk cId="0" sldId="286"/>
        </pc:sldMkLst>
        <pc:spChg chg="mod">
          <ac:chgData name="Alexander Roberto Valdameri" userId="1c2790df-40c9-407d-9e60-5d0ae262bd7a" providerId="ADAL" clId="{B743EEC5-D157-4B9F-A0C4-7905FF3AD961}" dt="2024-03-13T21:24:41.082" v="8" actId="27636"/>
          <ac:spMkLst>
            <pc:docMk/>
            <pc:sldMk cId="0" sldId="286"/>
            <ac:spMk id="135170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061" v="6" actId="27636"/>
        <pc:sldMkLst>
          <pc:docMk/>
          <pc:sldMk cId="0" sldId="288"/>
        </pc:sldMkLst>
        <pc:spChg chg="mod">
          <ac:chgData name="Alexander Roberto Valdameri" userId="1c2790df-40c9-407d-9e60-5d0ae262bd7a" providerId="ADAL" clId="{B743EEC5-D157-4B9F-A0C4-7905FF3AD961}" dt="2024-03-13T21:24:41.061" v="6" actId="27636"/>
          <ac:spMkLst>
            <pc:docMk/>
            <pc:sldMk cId="0" sldId="288"/>
            <ac:spMk id="137218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069" v="7" actId="27636"/>
        <pc:sldMkLst>
          <pc:docMk/>
          <pc:sldMk cId="0" sldId="289"/>
        </pc:sldMkLst>
        <pc:spChg chg="mod">
          <ac:chgData name="Alexander Roberto Valdameri" userId="1c2790df-40c9-407d-9e60-5d0ae262bd7a" providerId="ADAL" clId="{B743EEC5-D157-4B9F-A0C4-7905FF3AD961}" dt="2024-03-13T21:24:41.069" v="7" actId="27636"/>
          <ac:spMkLst>
            <pc:docMk/>
            <pc:sldMk cId="0" sldId="289"/>
            <ac:spMk id="138242" creationId="{00000000-0000-0000-0000-000000000000}"/>
          </ac:spMkLst>
        </pc:spChg>
      </pc:sldChg>
      <pc:sldChg chg="modSp">
        <pc:chgData name="Alexander Roberto Valdameri" userId="1c2790df-40c9-407d-9e60-5d0ae262bd7a" providerId="ADAL" clId="{B743EEC5-D157-4B9F-A0C4-7905FF3AD961}" dt="2024-03-11T11:23:59.392" v="3" actId="207"/>
        <pc:sldMkLst>
          <pc:docMk/>
          <pc:sldMk cId="0" sldId="291"/>
        </pc:sldMkLst>
        <pc:spChg chg="mod">
          <ac:chgData name="Alexander Roberto Valdameri" userId="1c2790df-40c9-407d-9e60-5d0ae262bd7a" providerId="ADAL" clId="{B743EEC5-D157-4B9F-A0C4-7905FF3AD961}" dt="2024-03-11T11:23:59.392" v="3" actId="207"/>
          <ac:spMkLst>
            <pc:docMk/>
            <pc:sldMk cId="0" sldId="291"/>
            <ac:spMk id="48" creationId="{5F02E67D-9C7D-41F2-87FA-6308C3EB4851}"/>
          </ac:spMkLst>
        </pc:spChg>
        <pc:spChg chg="mod">
          <ac:chgData name="Alexander Roberto Valdameri" userId="1c2790df-40c9-407d-9e60-5d0ae262bd7a" providerId="ADAL" clId="{B743EEC5-D157-4B9F-A0C4-7905FF3AD961}" dt="2024-03-11T11:23:59.392" v="3" actId="207"/>
          <ac:spMkLst>
            <pc:docMk/>
            <pc:sldMk cId="0" sldId="291"/>
            <ac:spMk id="50" creationId="{45C0E289-4B1D-4299-A1F2-05419FCD1DE1}"/>
          </ac:spMkLst>
        </pc:spChg>
        <pc:spChg chg="mod">
          <ac:chgData name="Alexander Roberto Valdameri" userId="1c2790df-40c9-407d-9e60-5d0ae262bd7a" providerId="ADAL" clId="{B743EEC5-D157-4B9F-A0C4-7905FF3AD961}" dt="2024-03-11T11:23:59.392" v="3" actId="207"/>
          <ac:spMkLst>
            <pc:docMk/>
            <pc:sldMk cId="0" sldId="291"/>
            <ac:spMk id="52" creationId="{8F4B5925-C4C6-436D-BC56-7F4DB78DEF0F}"/>
          </ac:spMkLst>
        </pc:spChg>
        <pc:spChg chg="mod">
          <ac:chgData name="Alexander Roberto Valdameri" userId="1c2790df-40c9-407d-9e60-5d0ae262bd7a" providerId="ADAL" clId="{B743EEC5-D157-4B9F-A0C4-7905FF3AD961}" dt="2024-03-11T11:23:59.392" v="3" actId="207"/>
          <ac:spMkLst>
            <pc:docMk/>
            <pc:sldMk cId="0" sldId="291"/>
            <ac:spMk id="140324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150" v="10" actId="27636"/>
        <pc:sldMkLst>
          <pc:docMk/>
          <pc:sldMk cId="0" sldId="292"/>
        </pc:sldMkLst>
        <pc:spChg chg="mod">
          <ac:chgData name="Alexander Roberto Valdameri" userId="1c2790df-40c9-407d-9e60-5d0ae262bd7a" providerId="ADAL" clId="{B743EEC5-D157-4B9F-A0C4-7905FF3AD961}" dt="2024-03-13T21:24:41.150" v="10" actId="27636"/>
          <ac:spMkLst>
            <pc:docMk/>
            <pc:sldMk cId="0" sldId="292"/>
            <ac:spMk id="141315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31:52.609" v="87" actId="3626"/>
        <pc:sldMkLst>
          <pc:docMk/>
          <pc:sldMk cId="0" sldId="293"/>
        </pc:sldMkLst>
        <pc:spChg chg="mod">
          <ac:chgData name="Alexander Roberto Valdameri" userId="1c2790df-40c9-407d-9e60-5d0ae262bd7a" providerId="ADAL" clId="{B743EEC5-D157-4B9F-A0C4-7905FF3AD961}" dt="2024-03-13T21:31:52.609" v="87" actId="3626"/>
          <ac:spMkLst>
            <pc:docMk/>
            <pc:sldMk cId="0" sldId="293"/>
            <ac:spMk id="142338" creationId="{00000000-0000-0000-0000-000000000000}"/>
          </ac:spMkLst>
        </pc:spChg>
        <pc:spChg chg="mod">
          <ac:chgData name="Alexander Roberto Valdameri" userId="1c2790df-40c9-407d-9e60-5d0ae262bd7a" providerId="ADAL" clId="{B743EEC5-D157-4B9F-A0C4-7905FF3AD961}" dt="2024-03-13T21:24:41.162" v="11" actId="27636"/>
          <ac:spMkLst>
            <pc:docMk/>
            <pc:sldMk cId="0" sldId="293"/>
            <ac:spMk id="142340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7:05.028" v="20"/>
        <pc:sldMkLst>
          <pc:docMk/>
          <pc:sldMk cId="0" sldId="295"/>
        </pc:sldMkLst>
        <pc:spChg chg="mod">
          <ac:chgData name="Alexander Roberto Valdameri" userId="1c2790df-40c9-407d-9e60-5d0ae262bd7a" providerId="ADAL" clId="{B743EEC5-D157-4B9F-A0C4-7905FF3AD961}" dt="2024-03-13T21:27:05.028" v="20"/>
          <ac:spMkLst>
            <pc:docMk/>
            <pc:sldMk cId="0" sldId="295"/>
            <ac:spMk id="144386" creationId="{00000000-0000-0000-0000-000000000000}"/>
          </ac:spMkLst>
        </pc:spChg>
      </pc:sldChg>
      <pc:sldChg chg="delSp">
        <pc:chgData name="Alexander Roberto Valdameri" userId="1c2790df-40c9-407d-9e60-5d0ae262bd7a" providerId="ADAL" clId="{B743EEC5-D157-4B9F-A0C4-7905FF3AD961}" dt="2024-03-13T21:25:19.080" v="14" actId="478"/>
        <pc:sldMkLst>
          <pc:docMk/>
          <pc:sldMk cId="0" sldId="296"/>
        </pc:sldMkLst>
        <pc:spChg chg="del">
          <ac:chgData name="Alexander Roberto Valdameri" userId="1c2790df-40c9-407d-9e60-5d0ae262bd7a" providerId="ADAL" clId="{B743EEC5-D157-4B9F-A0C4-7905FF3AD961}" dt="2024-03-13T21:25:19.080" v="14" actId="478"/>
          <ac:spMkLst>
            <pc:docMk/>
            <pc:sldMk cId="0" sldId="296"/>
            <ac:spMk id="145437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094" v="9" actId="27636"/>
        <pc:sldMkLst>
          <pc:docMk/>
          <pc:sldMk cId="1156922150" sldId="299"/>
        </pc:sldMkLst>
        <pc:spChg chg="mod">
          <ac:chgData name="Alexander Roberto Valdameri" userId="1c2790df-40c9-407d-9e60-5d0ae262bd7a" providerId="ADAL" clId="{B743EEC5-D157-4B9F-A0C4-7905FF3AD961}" dt="2024-03-13T21:24:41.094" v="9" actId="27636"/>
          <ac:spMkLst>
            <pc:docMk/>
            <pc:sldMk cId="1156922150" sldId="299"/>
            <ac:spMk id="2" creationId="{00000000-0000-0000-0000-000000000000}"/>
          </ac:spMkLst>
        </pc:spChg>
      </pc:sldChg>
      <pc:sldChg chg="modSp">
        <pc:chgData name="Alexander Roberto Valdameri" userId="1c2790df-40c9-407d-9e60-5d0ae262bd7a" providerId="ADAL" clId="{B743EEC5-D157-4B9F-A0C4-7905FF3AD961}" dt="2024-03-13T21:24:40.370" v="4"/>
        <pc:sldMkLst>
          <pc:docMk/>
          <pc:sldMk cId="2687610040" sldId="300"/>
        </pc:sldMkLst>
        <pc:spChg chg="mod">
          <ac:chgData name="Alexander Roberto Valdameri" userId="1c2790df-40c9-407d-9e60-5d0ae262bd7a" providerId="ADAL" clId="{B743EEC5-D157-4B9F-A0C4-7905FF3AD961}" dt="2024-03-13T21:24:40.370" v="4"/>
          <ac:spMkLst>
            <pc:docMk/>
            <pc:sldMk cId="2687610040" sldId="300"/>
            <ac:spMk id="2" creationId="{00000000-0000-0000-0000-000000000000}"/>
          </ac:spMkLst>
        </pc:spChg>
      </pc:sldChg>
      <pc:sldChg chg="addSp modSp">
        <pc:chgData name="Alexander Roberto Valdameri" userId="1c2790df-40c9-407d-9e60-5d0ae262bd7a" providerId="ADAL" clId="{B743EEC5-D157-4B9F-A0C4-7905FF3AD961}" dt="2024-03-13T21:24:40.370" v="4"/>
        <pc:sldMkLst>
          <pc:docMk/>
          <pc:sldMk cId="629332981" sldId="302"/>
        </pc:sldMkLst>
        <pc:spChg chg="mod">
          <ac:chgData name="Alexander Roberto Valdameri" userId="1c2790df-40c9-407d-9e60-5d0ae262bd7a" providerId="ADAL" clId="{B743EEC5-D157-4B9F-A0C4-7905FF3AD961}" dt="2024-03-13T21:24:40.370" v="4"/>
          <ac:spMkLst>
            <pc:docMk/>
            <pc:sldMk cId="629332981" sldId="302"/>
            <ac:spMk id="2" creationId="{00000000-0000-0000-0000-000000000000}"/>
          </ac:spMkLst>
        </pc:spChg>
        <pc:spChg chg="add mod">
          <ac:chgData name="Alexander Roberto Valdameri" userId="1c2790df-40c9-407d-9e60-5d0ae262bd7a" providerId="ADAL" clId="{B743EEC5-D157-4B9F-A0C4-7905FF3AD961}" dt="2023-08-16T22:28:51.830" v="1" actId="1076"/>
          <ac:spMkLst>
            <pc:docMk/>
            <pc:sldMk cId="629332981" sldId="302"/>
            <ac:spMk id="6" creationId="{C781D33F-0BFA-6664-19D6-08323CF4B5E9}"/>
          </ac:spMkLst>
        </pc:spChg>
      </pc:sldChg>
      <pc:sldChg chg="modSp">
        <pc:chgData name="Alexander Roberto Valdameri" userId="1c2790df-40c9-407d-9e60-5d0ae262bd7a" providerId="ADAL" clId="{B743EEC5-D157-4B9F-A0C4-7905FF3AD961}" dt="2024-03-13T21:24:40.370" v="4"/>
        <pc:sldMkLst>
          <pc:docMk/>
          <pc:sldMk cId="136293695" sldId="305"/>
        </pc:sldMkLst>
        <pc:spChg chg="mod">
          <ac:chgData name="Alexander Roberto Valdameri" userId="1c2790df-40c9-407d-9e60-5d0ae262bd7a" providerId="ADAL" clId="{B743EEC5-D157-4B9F-A0C4-7905FF3AD961}" dt="2024-03-13T21:24:40.370" v="4"/>
          <ac:spMkLst>
            <pc:docMk/>
            <pc:sldMk cId="136293695" sldId="305"/>
            <ac:spMk id="2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237" v="13" actId="27636"/>
        <pc:sldMkLst>
          <pc:docMk/>
          <pc:sldMk cId="3670972626" sldId="306"/>
        </pc:sldMkLst>
        <pc:spChg chg="mod">
          <ac:chgData name="Alexander Roberto Valdameri" userId="1c2790df-40c9-407d-9e60-5d0ae262bd7a" providerId="ADAL" clId="{B743EEC5-D157-4B9F-A0C4-7905FF3AD961}" dt="2024-03-13T21:24:41.237" v="13" actId="27636"/>
          <ac:spMkLst>
            <pc:docMk/>
            <pc:sldMk cId="3670972626" sldId="306"/>
            <ac:spMk id="141315" creationId="{00000000-0000-0000-0000-000000000000}"/>
          </ac:spMkLst>
        </pc:spChg>
      </pc:sldChg>
      <pc:sldChg chg="modSp mod">
        <pc:chgData name="Alexander Roberto Valdameri" userId="1c2790df-40c9-407d-9e60-5d0ae262bd7a" providerId="ADAL" clId="{B743EEC5-D157-4B9F-A0C4-7905FF3AD961}" dt="2024-03-13T21:24:41.174" v="12" actId="27636"/>
        <pc:sldMkLst>
          <pc:docMk/>
          <pc:sldMk cId="2221937667" sldId="307"/>
        </pc:sldMkLst>
        <pc:spChg chg="mod">
          <ac:chgData name="Alexander Roberto Valdameri" userId="1c2790df-40c9-407d-9e60-5d0ae262bd7a" providerId="ADAL" clId="{B743EEC5-D157-4B9F-A0C4-7905FF3AD961}" dt="2024-03-13T21:24:41.174" v="12" actId="27636"/>
          <ac:spMkLst>
            <pc:docMk/>
            <pc:sldMk cId="2221937667" sldId="307"/>
            <ac:spMk id="142340" creationId="{00000000-0000-0000-0000-000000000000}"/>
          </ac:spMkLst>
        </pc:spChg>
      </pc:sldChg>
      <pc:sldChg chg="del">
        <pc:chgData name="Alexander Roberto Valdameri" userId="1c2790df-40c9-407d-9e60-5d0ae262bd7a" providerId="ADAL" clId="{B743EEC5-D157-4B9F-A0C4-7905FF3AD961}" dt="2024-03-13T21:28:03.680" v="21" actId="47"/>
        <pc:sldMkLst>
          <pc:docMk/>
          <pc:sldMk cId="3499319454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368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368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9698038"/>
            <a:ext cx="3036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7EDE3E44-086B-434B-B096-EF4F61F17E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58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368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5194300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1088"/>
            <a:ext cx="5216525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0368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9698038"/>
            <a:ext cx="3036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/>
            </a:lvl1pPr>
          </a:lstStyle>
          <a:p>
            <a:fld id="{E56EF1C6-412D-4C74-88E2-6DBC9B60BCE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8180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352988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71844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761244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59256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15166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308503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175159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475339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80752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540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19B5-806D-4834-8A17-9F7AC5362CF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5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3202-F78B-410C-849B-E532CBBEE24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312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F4D9-BAD4-4164-86CC-92C9D5592E5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3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611190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224296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920C-5F7D-469A-85B0-47269C38845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63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37A-2871-46E6-986E-F6534CCCC6B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47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DF82-5962-4ACF-A40F-ACA1BF4C6B9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185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09600" y="836712"/>
            <a:ext cx="8077200" cy="34563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/>
            <a:r>
              <a:rPr kumimoji="0" lang="pt-BR" altLang="pt-BR" sz="5400" b="1">
                <a:ln w="6350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Armazenamento</a:t>
            </a:r>
            <a:r>
              <a:rPr kumimoji="0" lang="en-US" altLang="pt-BR" sz="5400" b="1">
                <a:ln w="6350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de dados em um SGBD </a:t>
            </a:r>
            <a:r>
              <a:rPr kumimoji="0" lang="pt-BR" altLang="pt-BR" sz="5400" b="1">
                <a:ln w="6350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Relacional</a:t>
            </a:r>
            <a:r>
              <a:rPr kumimoji="0" lang="en-US" altLang="pt-BR" sz="5400" b="1">
                <a:ln w="6350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pt-BR" altLang="pt-BR" sz="5400" b="1">
                <a:ln w="6350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contemporâneo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Cabeçalhos de Registros Fixos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16184"/>
            <a:ext cx="8229600" cy="4709160"/>
          </a:xfrm>
        </p:spPr>
        <p:txBody>
          <a:bodyPr>
            <a:normAutofit/>
          </a:bodyPr>
          <a:lstStyle/>
          <a:p>
            <a:r>
              <a:rPr lang="pt-BR"/>
              <a:t>Mantem dados:</a:t>
            </a:r>
          </a:p>
          <a:p>
            <a:pPr lvl="1"/>
            <a:r>
              <a:rPr lang="pt-BR"/>
              <a:t>esquema do registro</a:t>
            </a:r>
          </a:p>
          <a:p>
            <a:pPr lvl="1"/>
            <a:r>
              <a:rPr lang="pt-BR"/>
              <a:t>comprimento do registro</a:t>
            </a:r>
          </a:p>
          <a:p>
            <a:pPr lvl="1"/>
            <a:r>
              <a:rPr lang="pt-BR"/>
              <a:t>timbres com data/hora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990600" y="5822627"/>
            <a:ext cx="3810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219200" y="5822627"/>
            <a:ext cx="228600" cy="3810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 flipH="1" flipV="1">
            <a:off x="1219200" y="4435152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143000" y="4130352"/>
            <a:ext cx="2286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1403648" y="4663752"/>
            <a:ext cx="228600" cy="228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1447800" y="4130352"/>
            <a:ext cx="7848600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 err="1">
                <a:latin typeface="Arial" charset="0"/>
              </a:rPr>
              <a:t>esquema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1708448" y="4587552"/>
            <a:ext cx="2531368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altLang="pt-BR" sz="2000">
                <a:latin typeface="Arial" charset="0"/>
              </a:rPr>
              <a:t>comprimento</a:t>
            </a:r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 flipV="1">
            <a:off x="1479848" y="496855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1475656" y="5832152"/>
            <a:ext cx="228600" cy="3810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1763688" y="5822627"/>
            <a:ext cx="3888432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1916088" y="5806752"/>
            <a:ext cx="373603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29" name="Rectangle 80"/>
          <p:cNvSpPr>
            <a:spLocks noChangeArrowheads="1"/>
          </p:cNvSpPr>
          <p:nvPr/>
        </p:nvSpPr>
        <p:spPr bwMode="auto">
          <a:xfrm>
            <a:off x="1640756" y="5044752"/>
            <a:ext cx="22860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V="1">
            <a:off x="1742356" y="534955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2068612" y="5060886"/>
            <a:ext cx="2531368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altLang="pt-BR" sz="2000">
                <a:latin typeface="Arial" charset="0"/>
              </a:rPr>
              <a:t>timbres</a:t>
            </a:r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781D33F-0BFA-6664-19D6-08323CF4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925" y="5838508"/>
            <a:ext cx="3888432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33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79296" cy="1143000"/>
          </a:xfrm>
        </p:spPr>
        <p:txBody>
          <a:bodyPr>
            <a:normAutofit/>
          </a:bodyPr>
          <a:lstStyle/>
          <a:p>
            <a:r>
              <a:rPr lang="pt-BR" sz="3600"/>
              <a:t>Cabeçalhos de Registros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3066" y="1556792"/>
            <a:ext cx="8229600" cy="4709160"/>
          </a:xfrm>
        </p:spPr>
        <p:txBody>
          <a:bodyPr>
            <a:normAutofit/>
          </a:bodyPr>
          <a:lstStyle/>
          <a:p>
            <a:r>
              <a:rPr lang="pt-BR"/>
              <a:t>Mantem dados:</a:t>
            </a:r>
          </a:p>
          <a:p>
            <a:pPr lvl="1"/>
            <a:r>
              <a:rPr lang="pt-BR"/>
              <a:t>esquema do registro</a:t>
            </a:r>
          </a:p>
          <a:p>
            <a:pPr lvl="1"/>
            <a:r>
              <a:rPr lang="pt-BR"/>
              <a:t>comprimento do registro</a:t>
            </a:r>
          </a:p>
          <a:p>
            <a:pPr lvl="1"/>
            <a:r>
              <a:rPr lang="pt-BR"/>
              <a:t>timbres com data/hora</a:t>
            </a:r>
          </a:p>
          <a:p>
            <a:pPr lvl="1"/>
            <a:r>
              <a:rPr lang="pt-BR"/>
              <a:t>cabeçalho do registro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990600" y="5888491"/>
            <a:ext cx="3810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219200" y="5888491"/>
            <a:ext cx="228600" cy="3810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 flipH="1" flipV="1">
            <a:off x="1219200" y="4501016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143000" y="4196216"/>
            <a:ext cx="2286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1403648" y="4555016"/>
            <a:ext cx="228600" cy="228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1447800" y="4166486"/>
            <a:ext cx="7848600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 err="1">
                <a:latin typeface="Arial" charset="0"/>
              </a:rPr>
              <a:t>esquema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1708448" y="4550824"/>
            <a:ext cx="2531368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altLang="pt-BR" sz="2000">
                <a:latin typeface="Arial" charset="0"/>
              </a:rPr>
              <a:t>comprimento</a:t>
            </a:r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 flipV="1">
            <a:off x="1495412" y="4859816"/>
            <a:ext cx="0" cy="8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1475656" y="5898016"/>
            <a:ext cx="228600" cy="3810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V="1">
            <a:off x="1750625" y="5240816"/>
            <a:ext cx="0" cy="4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1967454" y="4933174"/>
            <a:ext cx="2531368" cy="31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altLang="pt-BR" sz="2000">
                <a:latin typeface="Arial" charset="0"/>
              </a:rPr>
              <a:t>timbres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1882622" y="5290016"/>
            <a:ext cx="228600" cy="2286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152366" y="5227752"/>
            <a:ext cx="26356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0">
                <a:latin typeface="Arial" panose="020B0604020202020204" pitchFamily="34" charset="0"/>
                <a:cs typeface="Arial" panose="020B0604020202020204" pitchFamily="34" charset="0"/>
              </a:rPr>
              <a:t>cabeçalho do registro</a:t>
            </a: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 flipV="1">
            <a:off x="1971522" y="5508132"/>
            <a:ext cx="0" cy="2160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1735061" y="5887408"/>
            <a:ext cx="2286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0" name="Rectangle 74"/>
          <p:cNvSpPr>
            <a:spLocks noChangeArrowheads="1"/>
          </p:cNvSpPr>
          <p:nvPr/>
        </p:nvSpPr>
        <p:spPr bwMode="auto">
          <a:xfrm>
            <a:off x="2034402" y="5886440"/>
            <a:ext cx="9906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2173854" y="583809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3101202" y="5886440"/>
            <a:ext cx="15240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3393054" y="5853971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4701402" y="5886440"/>
            <a:ext cx="7620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4688454" y="583809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46" name="Rectangle 80"/>
          <p:cNvSpPr>
            <a:spLocks noChangeArrowheads="1"/>
          </p:cNvSpPr>
          <p:nvPr/>
        </p:nvSpPr>
        <p:spPr bwMode="auto">
          <a:xfrm>
            <a:off x="1658861" y="4934933"/>
            <a:ext cx="22860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3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Blocos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16184"/>
            <a:ext cx="8229600" cy="3269000"/>
          </a:xfrm>
        </p:spPr>
        <p:txBody>
          <a:bodyPr>
            <a:normAutofit/>
          </a:bodyPr>
          <a:lstStyle/>
          <a:p>
            <a:r>
              <a:rPr lang="pt-BR"/>
              <a:t>O cabeçalho consiste em:</a:t>
            </a:r>
          </a:p>
          <a:p>
            <a:pPr lvl="1"/>
            <a:r>
              <a:rPr lang="pt-BR"/>
              <a:t>dados de identificação do bloco</a:t>
            </a:r>
          </a:p>
          <a:p>
            <a:pPr lvl="1"/>
            <a:r>
              <a:rPr lang="pt-BR"/>
              <a:t>links para um ou mais blocos do mesmo esquema</a:t>
            </a:r>
          </a:p>
          <a:p>
            <a:pPr lvl="1"/>
            <a:r>
              <a:rPr lang="pt-BR"/>
              <a:t>diretório sobres os registros</a:t>
            </a:r>
          </a:p>
          <a:p>
            <a:pPr lvl="1"/>
            <a:r>
              <a:rPr lang="pt-BR"/>
              <a:t>Timbres data/hora</a:t>
            </a:r>
          </a:p>
          <a:p>
            <a:pPr lvl="1"/>
            <a:endParaRPr lang="pt-BR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755576" y="5462587"/>
            <a:ext cx="1565176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pt-B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Cabeçalho</a:t>
            </a:r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2392760" y="5461099"/>
            <a:ext cx="1639567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2248744" y="5445224"/>
            <a:ext cx="172819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 err="1">
                <a:latin typeface="Tahoma" pitchFamily="34" charset="0"/>
              </a:rPr>
              <a:t>Registro</a:t>
            </a:r>
            <a:r>
              <a:rPr lang="en-US" altLang="pt-BR" sz="2000">
                <a:latin typeface="Tahoma" pitchFamily="34" charset="0"/>
              </a:rPr>
              <a:t> 1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20" name="Rectangle 74"/>
          <p:cNvSpPr>
            <a:spLocks noChangeArrowheads="1"/>
          </p:cNvSpPr>
          <p:nvPr/>
        </p:nvSpPr>
        <p:spPr bwMode="auto">
          <a:xfrm>
            <a:off x="4101851" y="5461099"/>
            <a:ext cx="1639567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1" name="Text Box 75"/>
          <p:cNvSpPr txBox="1">
            <a:spLocks noChangeArrowheads="1"/>
          </p:cNvSpPr>
          <p:nvPr/>
        </p:nvSpPr>
        <p:spPr bwMode="auto">
          <a:xfrm>
            <a:off x="3957835" y="5445224"/>
            <a:ext cx="172819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 err="1">
                <a:latin typeface="Tahoma" pitchFamily="34" charset="0"/>
              </a:rPr>
              <a:t>Registro</a:t>
            </a:r>
            <a:r>
              <a:rPr lang="en-US" altLang="pt-BR" sz="2000">
                <a:latin typeface="Tahoma" pitchFamily="34" charset="0"/>
              </a:rPr>
              <a:t> 2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5846660" y="5461099"/>
            <a:ext cx="1639567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5702644" y="5445224"/>
            <a:ext cx="172819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 err="1">
                <a:latin typeface="Tahoma" pitchFamily="34" charset="0"/>
              </a:rPr>
              <a:t>Registro</a:t>
            </a:r>
            <a:r>
              <a:rPr lang="en-US" altLang="pt-BR" sz="2000">
                <a:latin typeface="Tahoma" pitchFamily="34" charset="0"/>
              </a:rPr>
              <a:t> n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7596336" y="5461099"/>
            <a:ext cx="72008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7" name="Text Box 75"/>
          <p:cNvSpPr txBox="1">
            <a:spLocks noChangeArrowheads="1"/>
          </p:cNvSpPr>
          <p:nvPr/>
        </p:nvSpPr>
        <p:spPr bwMode="auto">
          <a:xfrm>
            <a:off x="7452319" y="5445224"/>
            <a:ext cx="86409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/////</a:t>
            </a:r>
            <a:endParaRPr lang="pt-BR" altLang="pt-BR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351838" cy="990601"/>
          </a:xfrm>
        </p:spPr>
        <p:txBody>
          <a:bodyPr>
            <a:normAutofit/>
          </a:bodyPr>
          <a:lstStyle/>
          <a:p>
            <a:r>
              <a:rPr lang="en-US" altLang="pt-BR" sz="3200" err="1"/>
              <a:t>Exemplo</a:t>
            </a:r>
            <a:r>
              <a:rPr lang="en-US" altLang="pt-BR" sz="3200"/>
              <a:t> 1: </a:t>
            </a:r>
            <a:r>
              <a:rPr lang="en-US" altLang="pt-BR" sz="3200" err="1"/>
              <a:t>Estrutura</a:t>
            </a:r>
            <a:r>
              <a:rPr lang="en-US" altLang="pt-BR" sz="3200"/>
              <a:t> dos </a:t>
            </a:r>
            <a:r>
              <a:rPr lang="en-US" altLang="pt-BR" sz="3200" err="1"/>
              <a:t>Registros</a:t>
            </a:r>
            <a:endParaRPr lang="pt-BR" altLang="pt-BR" sz="320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23900" y="1219200"/>
            <a:ext cx="7696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5763" indent="-3857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pt-BR">
                <a:latin typeface="Arial" charset="0"/>
              </a:rPr>
              <a:t>Estrutura Híbrida: utilização de arquivo de índice e  utilização de arquivo direto para os dados;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pt-BR" altLang="pt-BR">
              <a:latin typeface="Arial" charset="0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>
                <a:latin typeface="Arial" charset="0"/>
              </a:rPr>
              <a:t> Arquivo de índices:</a:t>
            </a:r>
            <a:endParaRPr lang="pt-BR" altLang="pt-BR">
              <a:latin typeface="Arial" charset="0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838200" y="3810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>
                <a:latin typeface="Arial" charset="0"/>
              </a:rPr>
              <a:t> Arquivo de dados:</a:t>
            </a:r>
            <a:endParaRPr lang="pt-BR" altLang="pt-BR">
              <a:latin typeface="Arial" charset="0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209675" y="2940050"/>
            <a:ext cx="1447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733675" y="2940050"/>
            <a:ext cx="14478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4248150" y="2940050"/>
            <a:ext cx="15240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1514475" y="294005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coluna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2913063" y="2940050"/>
            <a:ext cx="1192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segmento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4181475" y="2940050"/>
            <a:ext cx="160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deslocamento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1143000" y="4419600"/>
            <a:ext cx="14478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667000" y="4419600"/>
            <a:ext cx="14478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1427163" y="44196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bloco 1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2946400" y="44196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bloco 2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>
            <a:off x="2743200" y="34734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 flipV="1">
            <a:off x="2743200" y="33972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0309" name="Line 21"/>
          <p:cNvSpPr>
            <a:spLocks noChangeShapeType="1"/>
          </p:cNvSpPr>
          <p:nvPr/>
        </p:nvSpPr>
        <p:spPr bwMode="auto">
          <a:xfrm flipV="1">
            <a:off x="5791200" y="33972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3468688" y="3473450"/>
            <a:ext cx="171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 err="1">
                <a:latin typeface="Tahoma" pitchFamily="34" charset="0"/>
              </a:rPr>
              <a:t>bloco</a:t>
            </a:r>
            <a:r>
              <a:rPr lang="en-US" altLang="pt-BR" sz="1600" b="1">
                <a:latin typeface="Tahoma" pitchFamily="34" charset="0"/>
              </a:rPr>
              <a:t> de dados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4191000" y="4419600"/>
            <a:ext cx="14478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4495800" y="441960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bloco N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838200" y="4953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>
                <a:latin typeface="Arial" charset="0"/>
              </a:rPr>
              <a:t> Estrutura do bloco:</a:t>
            </a:r>
            <a:endParaRPr lang="pt-BR" altLang="pt-BR">
              <a:latin typeface="Arial" charset="0"/>
            </a:endParaRP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1143000" y="5638800"/>
            <a:ext cx="3048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1447800" y="5638800"/>
            <a:ext cx="304800" cy="3810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7198171" y="4880074"/>
            <a:ext cx="2286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7493446" y="4803874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segmento bd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7198171" y="5530850"/>
            <a:ext cx="228600" cy="2286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7493446" y="5454650"/>
            <a:ext cx="124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n</a:t>
            </a:r>
            <a:r>
              <a:rPr lang="en-US" altLang="pt-BR" sz="1600" b="1" u="sng" baseline="30000">
                <a:latin typeface="Tahoma" pitchFamily="34" charset="0"/>
              </a:rPr>
              <a:t>o</a:t>
            </a:r>
            <a:r>
              <a:rPr lang="en-US" altLang="pt-BR" sz="1600" b="1">
                <a:latin typeface="Tahoma" pitchFamily="34" charset="0"/>
              </a:rPr>
              <a:t> colunas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24" name="Rectangle 36"/>
          <p:cNvSpPr>
            <a:spLocks noChangeArrowheads="1"/>
          </p:cNvSpPr>
          <p:nvPr/>
        </p:nvSpPr>
        <p:spPr bwMode="auto">
          <a:xfrm>
            <a:off x="7198171" y="5835650"/>
            <a:ext cx="228600" cy="228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7493446" y="5759450"/>
            <a:ext cx="1490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tam. colunas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26" name="Rectangle 38"/>
          <p:cNvSpPr>
            <a:spLocks noChangeArrowheads="1"/>
          </p:cNvSpPr>
          <p:nvPr/>
        </p:nvSpPr>
        <p:spPr bwMode="auto">
          <a:xfrm>
            <a:off x="7198171" y="5184874"/>
            <a:ext cx="228600" cy="228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7493446" y="5108674"/>
            <a:ext cx="82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tabela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7198171" y="6140450"/>
            <a:ext cx="228600" cy="2286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7493446" y="6064250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 b="1">
                <a:latin typeface="Tahoma" pitchFamily="34" charset="0"/>
              </a:rPr>
              <a:t>valor colunas</a:t>
            </a:r>
            <a:endParaRPr lang="pt-BR" altLang="pt-BR" sz="1600" b="1">
              <a:latin typeface="Tahoma" pitchFamily="34" charset="0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8DB21306-1DF3-4B5A-9A43-8FF6C001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638800"/>
            <a:ext cx="3048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5F02E67D-9C7D-41F2-87FA-6308C3EB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168" y="5638800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333983EB-5D93-4D3D-B097-C19B176F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968" y="5638800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45C0E289-4B1D-4299-A1F2-05419FCD1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648" y="5640288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D84D6BBD-6C9D-4860-8169-CFA752EC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448" y="5640288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8F4B5925-C4C6-436D-BC56-7F4DB78D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99" y="5640288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29658FAC-5EC5-41F4-964C-F64E731B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99" y="5640288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altLang="pt-BR" sz="3200" err="1"/>
              <a:t>Sugestão</a:t>
            </a:r>
            <a:r>
              <a:rPr lang="en-US" altLang="pt-BR" sz="3200"/>
              <a:t> de </a:t>
            </a:r>
            <a:r>
              <a:rPr lang="en-US" altLang="pt-BR" sz="3200" err="1"/>
              <a:t>estrutura</a:t>
            </a:r>
            <a:endParaRPr lang="pt-BR" altLang="pt-BR" sz="32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9145016" cy="47091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endParaRPr lang="en-US" altLang="pt-BR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cd_pessoa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number(5) primary Key, 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nm_pessoa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dt_nascimento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ds_email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VARCHAR(40)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1157190" y="1861592"/>
            <a:ext cx="11087" cy="15674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1092077" y="1556792"/>
            <a:ext cx="2286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65" name="Rectangle 57"/>
          <p:cNvSpPr>
            <a:spLocks noChangeArrowheads="1"/>
          </p:cNvSpPr>
          <p:nvPr/>
        </p:nvSpPr>
        <p:spPr bwMode="auto">
          <a:xfrm>
            <a:off x="1396877" y="2090192"/>
            <a:ext cx="228600" cy="228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1396877" y="1556792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 id </a:t>
            </a:r>
            <a:r>
              <a:rPr lang="en-US" altLang="pt-BR" sz="2000" err="1">
                <a:latin typeface="Arial" charset="0"/>
              </a:rPr>
              <a:t>segmento</a:t>
            </a:r>
            <a:r>
              <a:rPr lang="en-US" altLang="pt-BR" sz="2000">
                <a:latin typeface="Arial" charset="0"/>
              </a:rPr>
              <a:t> (3)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67" name="Text Box 59"/>
          <p:cNvSpPr txBox="1">
            <a:spLocks noChangeArrowheads="1"/>
          </p:cNvSpPr>
          <p:nvPr/>
        </p:nvSpPr>
        <p:spPr bwMode="auto">
          <a:xfrm>
            <a:off x="1701677" y="2013992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 id </a:t>
            </a:r>
            <a:r>
              <a:rPr lang="en-US" altLang="pt-BR" sz="2000" err="1">
                <a:latin typeface="Arial" charset="0"/>
              </a:rPr>
              <a:t>tabela</a:t>
            </a:r>
            <a:r>
              <a:rPr lang="en-US" altLang="pt-BR" sz="2000">
                <a:latin typeface="Arial" charset="0"/>
              </a:rPr>
              <a:t> (5)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68" name="Line 60"/>
          <p:cNvSpPr>
            <a:spLocks noChangeShapeType="1"/>
          </p:cNvSpPr>
          <p:nvPr/>
        </p:nvSpPr>
        <p:spPr bwMode="auto">
          <a:xfrm flipV="1">
            <a:off x="1473077" y="2394992"/>
            <a:ext cx="0" cy="1034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89" name="Line 81"/>
          <p:cNvSpPr>
            <a:spLocks noChangeShapeType="1"/>
          </p:cNvSpPr>
          <p:nvPr/>
        </p:nvSpPr>
        <p:spPr bwMode="auto">
          <a:xfrm flipV="1">
            <a:off x="1777878" y="2775992"/>
            <a:ext cx="6895" cy="65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351838" cy="990601"/>
          </a:xfrm>
        </p:spPr>
        <p:txBody>
          <a:bodyPr>
            <a:normAutofit/>
          </a:bodyPr>
          <a:lstStyle/>
          <a:p>
            <a:r>
              <a:rPr lang="en-US" altLang="pt-BR" sz="3200" err="1"/>
              <a:t>Exemplo</a:t>
            </a:r>
            <a:r>
              <a:rPr lang="en-US" altLang="pt-BR" sz="3200"/>
              <a:t> 1: </a:t>
            </a:r>
            <a:r>
              <a:rPr lang="en-US" altLang="pt-BR" sz="3200" err="1"/>
              <a:t>Estrutura</a:t>
            </a:r>
            <a:r>
              <a:rPr lang="en-US" altLang="pt-BR" sz="3200"/>
              <a:t> dos Registros</a:t>
            </a:r>
            <a:endParaRPr lang="pt-BR" altLang="pt-BR" sz="320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79C5E78-E2E3-47B0-9526-C4702D56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573016"/>
            <a:ext cx="3048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8E22F3EC-5EA3-4456-BF80-58247E5C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92" y="3573016"/>
            <a:ext cx="304800" cy="3810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DA6ADC74-4642-47BB-A69D-73210A11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37" y="2501866"/>
            <a:ext cx="228600" cy="2286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Text Box 35">
            <a:extLst>
              <a:ext uri="{FF2B5EF4-FFF2-40B4-BE49-F238E27FC236}">
                <a16:creationId xmlns:a16="http://schemas.microsoft.com/office/drawing/2014/main" id="{064461F3-45E9-4B3D-877E-F5B02654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392" y="2380818"/>
            <a:ext cx="1654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600">
                <a:latin typeface="Tahoma" pitchFamily="34" charset="0"/>
              </a:rPr>
              <a:t>n</a:t>
            </a:r>
            <a:r>
              <a:rPr lang="en-US" altLang="pt-BR" sz="1600" u="sng" baseline="30000">
                <a:latin typeface="Tahoma" pitchFamily="34" charset="0"/>
              </a:rPr>
              <a:t>o</a:t>
            </a:r>
            <a:r>
              <a:rPr lang="en-US" altLang="pt-BR" sz="1600">
                <a:latin typeface="Tahoma" pitchFamily="34" charset="0"/>
              </a:rPr>
              <a:t> </a:t>
            </a:r>
            <a:r>
              <a:rPr lang="en-US" altLang="pt-BR" sz="2000" err="1">
                <a:latin typeface="Arial" charset="0"/>
              </a:rPr>
              <a:t>colunas</a:t>
            </a:r>
            <a:r>
              <a:rPr lang="en-US" altLang="pt-BR" sz="1600">
                <a:latin typeface="Tahoma" pitchFamily="34" charset="0"/>
              </a:rPr>
              <a:t> (3)</a:t>
            </a:r>
            <a:endParaRPr lang="pt-BR" altLang="pt-BR" sz="1600">
              <a:latin typeface="Tahoma" pitchFamily="34" charset="0"/>
            </a:endParaRPr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1A8E8501-B91F-405E-B8FD-C7715857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82" y="3593127"/>
            <a:ext cx="3048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0" name="Line 49">
            <a:extLst>
              <a:ext uri="{FF2B5EF4-FFF2-40B4-BE49-F238E27FC236}">
                <a16:creationId xmlns:a16="http://schemas.microsoft.com/office/drawing/2014/main" id="{E64627A8-6A6D-4F86-B79B-5B25EE290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601" y="392457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61" name="Rectangle 43">
            <a:extLst>
              <a:ext uri="{FF2B5EF4-FFF2-40B4-BE49-F238E27FC236}">
                <a16:creationId xmlns:a16="http://schemas.microsoft.com/office/drawing/2014/main" id="{30F00602-9CA9-471E-97CD-C50D3B46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60" y="3583231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2" name="Rectangle 44">
            <a:extLst>
              <a:ext uri="{FF2B5EF4-FFF2-40B4-BE49-F238E27FC236}">
                <a16:creationId xmlns:a16="http://schemas.microsoft.com/office/drawing/2014/main" id="{04B9B8C0-8C43-4FE7-8B27-349E5A3C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3583231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3" name="Rectangle 43">
            <a:extLst>
              <a:ext uri="{FF2B5EF4-FFF2-40B4-BE49-F238E27FC236}">
                <a16:creationId xmlns:a16="http://schemas.microsoft.com/office/drawing/2014/main" id="{7D435081-EC1A-4155-ADD8-79D0E8AF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240" y="3584719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F1A19341-3C47-4D76-A8F0-C5885EA8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040" y="3584719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1E46F4A0-D656-4B40-B989-44350A60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791" y="3584719"/>
            <a:ext cx="304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6" name="Rectangle 44">
            <a:extLst>
              <a:ext uri="{FF2B5EF4-FFF2-40B4-BE49-F238E27FC236}">
                <a16:creationId xmlns:a16="http://schemas.microsoft.com/office/drawing/2014/main" id="{D7E80DC7-0271-4BCF-9169-9F367F77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591" y="3584719"/>
            <a:ext cx="1146969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EC2EB13-36FC-4790-8702-AA329420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01" y="5789925"/>
            <a:ext cx="228600" cy="228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A760B417-5641-405C-BAF1-FE9185699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297" y="5625988"/>
            <a:ext cx="2688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 err="1">
                <a:latin typeface="Tahoma" pitchFamily="34" charset="0"/>
              </a:rPr>
              <a:t>tamanho</a:t>
            </a:r>
            <a:r>
              <a:rPr lang="en-US" altLang="pt-BR" sz="2000">
                <a:latin typeface="Tahoma" pitchFamily="34" charset="0"/>
              </a:rPr>
              <a:t> da </a:t>
            </a:r>
            <a:r>
              <a:rPr lang="en-US" altLang="pt-BR" sz="2000" err="1">
                <a:latin typeface="Tahoma" pitchFamily="34" charset="0"/>
              </a:rPr>
              <a:t>coluna</a:t>
            </a:r>
            <a:r>
              <a:rPr lang="en-US" altLang="pt-BR" sz="2000">
                <a:latin typeface="Tahoma" pitchFamily="34" charset="0"/>
              </a:rPr>
              <a:t>(5)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69" name="Line 48">
            <a:extLst>
              <a:ext uri="{FF2B5EF4-FFF2-40B4-BE49-F238E27FC236}">
                <a16:creationId xmlns:a16="http://schemas.microsoft.com/office/drawing/2014/main" id="{B228B1F3-F07A-410F-9CE0-753C9CCB9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097" y="397614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36CE7F95-DBC6-4C75-951F-83FF586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537" y="4636684"/>
            <a:ext cx="22300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Tahoma" pitchFamily="34" charset="0"/>
              </a:rPr>
              <a:t>valor da </a:t>
            </a:r>
            <a:r>
              <a:rPr lang="en-US" altLang="pt-BR" sz="2000" err="1">
                <a:latin typeface="Tahoma" pitchFamily="34" charset="0"/>
              </a:rPr>
              <a:t>coluna</a:t>
            </a:r>
            <a:r>
              <a:rPr lang="en-US" altLang="pt-BR" sz="2000">
                <a:latin typeface="Tahoma" pitchFamily="34" charset="0"/>
              </a:rPr>
              <a:t>(x)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62B0D951-25C0-4203-97E1-5587A7EB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75" y="4722439"/>
            <a:ext cx="228600" cy="2286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33400" y="1735138"/>
            <a:ext cx="8382000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 b="1" err="1">
                <a:latin typeface="Courier New" pitchFamily="49" charset="0"/>
              </a:rPr>
              <a:t>Supondo</a:t>
            </a:r>
            <a:r>
              <a:rPr lang="en-US" altLang="pt-BR" sz="2000" b="1">
                <a:latin typeface="Courier New" pitchFamily="49" charset="0"/>
              </a:rPr>
              <a:t> a </a:t>
            </a:r>
            <a:r>
              <a:rPr lang="en-US" altLang="pt-BR" sz="2000" b="1" err="1">
                <a:latin typeface="Courier New" pitchFamily="49" charset="0"/>
              </a:rPr>
              <a:t>inserção</a:t>
            </a:r>
            <a:r>
              <a:rPr lang="en-US" altLang="pt-BR" sz="2000" b="1">
                <a:latin typeface="Courier New" pitchFamily="49" charset="0"/>
              </a:rPr>
              <a:t> do </a:t>
            </a:r>
            <a:r>
              <a:rPr lang="en-US" altLang="pt-BR" sz="2000" b="1" err="1">
                <a:latin typeface="Courier New" pitchFamily="49" charset="0"/>
              </a:rPr>
              <a:t>seguinte</a:t>
            </a:r>
            <a:r>
              <a:rPr lang="en-US" altLang="pt-BR" sz="2000" b="1">
                <a:latin typeface="Courier New" pitchFamily="49" charset="0"/>
              </a:rPr>
              <a:t> </a:t>
            </a:r>
            <a:r>
              <a:rPr lang="en-US" altLang="pt-BR" sz="2000" b="1" err="1">
                <a:latin typeface="Courier New" pitchFamily="49" charset="0"/>
              </a:rPr>
              <a:t>registro</a:t>
            </a:r>
            <a:r>
              <a:rPr lang="en-US" altLang="pt-BR" sz="2000" b="1">
                <a:latin typeface="Courier New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INSERT INTO PESSOA VALUES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(1,'Alexander Valdameri','01/01/1900','arv@furb.br');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 5        19                   8           11</a:t>
            </a:r>
          </a:p>
          <a:p>
            <a:pPr>
              <a:spcBef>
                <a:spcPct val="50000"/>
              </a:spcBef>
            </a:pPr>
            <a:r>
              <a:rPr lang="en-US" altLang="pt-BR" sz="1400">
                <a:latin typeface="Courier New" pitchFamily="49" charset="0"/>
              </a:rPr>
              <a:t>A </a:t>
            </a:r>
            <a:r>
              <a:rPr lang="en-US" altLang="pt-BR" sz="1400" err="1">
                <a:latin typeface="Courier New" pitchFamily="49" charset="0"/>
              </a:rPr>
              <a:t>linha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acima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indica</a:t>
            </a:r>
            <a:r>
              <a:rPr lang="en-US" altLang="pt-BR" sz="1400">
                <a:latin typeface="Courier New" pitchFamily="49" charset="0"/>
              </a:rPr>
              <a:t> a </a:t>
            </a:r>
            <a:r>
              <a:rPr lang="en-US" altLang="pt-BR" sz="1400" err="1">
                <a:latin typeface="Courier New" pitchFamily="49" charset="0"/>
              </a:rPr>
              <a:t>qtde</a:t>
            </a:r>
            <a:r>
              <a:rPr lang="en-US" altLang="pt-BR" sz="1400">
                <a:latin typeface="Courier New" pitchFamily="49" charset="0"/>
              </a:rPr>
              <a:t> de bytes </a:t>
            </a:r>
            <a:r>
              <a:rPr lang="en-US" altLang="pt-BR" sz="1400" err="1">
                <a:latin typeface="Courier New" pitchFamily="49" charset="0"/>
              </a:rPr>
              <a:t>necessária</a:t>
            </a:r>
            <a:r>
              <a:rPr lang="en-US" altLang="pt-BR" sz="1400">
                <a:latin typeface="Courier New" pitchFamily="49" charset="0"/>
              </a:rPr>
              <a:t> para </a:t>
            </a:r>
            <a:r>
              <a:rPr lang="en-US" altLang="pt-BR" sz="1400" err="1">
                <a:latin typeface="Courier New" pitchFamily="49" charset="0"/>
              </a:rPr>
              <a:t>cada</a:t>
            </a:r>
            <a:r>
              <a:rPr lang="en-US" altLang="pt-BR" sz="1400">
                <a:latin typeface="Courier New" pitchFamily="49" charset="0"/>
              </a:rPr>
              <a:t> campo da </a:t>
            </a:r>
            <a:r>
              <a:rPr lang="en-US" altLang="pt-BR" sz="1400" err="1">
                <a:latin typeface="Courier New" pitchFamily="49" charset="0"/>
              </a:rPr>
              <a:t>tabela</a:t>
            </a:r>
            <a:r>
              <a:rPr lang="en-US" altLang="pt-BR" sz="1400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pt-BR" altLang="pt-BR" sz="12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1400" err="1">
                <a:latin typeface="Courier New" pitchFamily="49" charset="0"/>
              </a:rPr>
              <a:t>Modelo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pt-BR" altLang="pt-BR" sz="1400">
                <a:latin typeface="Courier New" pitchFamily="49" charset="0"/>
              </a:rPr>
              <a:t>Header do Registro</a:t>
            </a:r>
          </a:p>
          <a:p>
            <a:pPr>
              <a:spcBef>
                <a:spcPct val="50000"/>
              </a:spcBef>
            </a:pPr>
            <a:r>
              <a:rPr lang="pt-BR" altLang="pt-BR" sz="1400">
                <a:latin typeface="Courier New" pitchFamily="49" charset="0"/>
              </a:rPr>
              <a:t>0123456789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0123456789</a:t>
            </a:r>
            <a:r>
              <a:rPr lang="pt-BR" altLang="pt-BR" sz="1400">
                <a:latin typeface="Courier New" pitchFamily="49" charset="0"/>
              </a:rPr>
              <a:t>0123456789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0123456789</a:t>
            </a:r>
            <a:r>
              <a:rPr lang="pt-BR" altLang="pt-BR" sz="1400">
                <a:latin typeface="Courier New" pitchFamily="49" charset="0"/>
              </a:rPr>
              <a:t>0123456789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0123456789</a:t>
            </a:r>
            <a:r>
              <a:rPr lang="pt-BR" altLang="pt-BR" sz="1400">
                <a:latin typeface="Courier New" pitchFamily="49" charset="0"/>
              </a:rPr>
              <a:t>0123456789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0123</a:t>
            </a:r>
            <a:r>
              <a:rPr lang="pt-BR" altLang="pt-BR" sz="1400">
                <a:latin typeface="Courier New" pitchFamily="49" charset="0"/>
              </a:rPr>
              <a:t> </a:t>
            </a:r>
            <a:endParaRPr lang="en-US" altLang="pt-BR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>
                <a:latin typeface="Courier New" pitchFamily="49" charset="0"/>
              </a:rPr>
              <a:t>00100001004000050000100019Alexander Valdameri000080101190000011arv@furb.br</a:t>
            </a:r>
          </a:p>
          <a:p>
            <a:pPr>
              <a:spcBef>
                <a:spcPct val="50000"/>
              </a:spcBef>
            </a:pP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Seg</a:t>
            </a:r>
            <a:r>
              <a:rPr lang="en-US" altLang="pt-BR" sz="1400" b="1">
                <a:latin typeface="Courier New" pitchFamily="49" charset="0"/>
              </a:rPr>
              <a:t>TabelCol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Tam_1Valor</a:t>
            </a:r>
            <a:r>
              <a:rPr lang="en-US" altLang="pt-BR" sz="1400" b="1">
                <a:latin typeface="Courier New" pitchFamily="49" charset="0"/>
              </a:rPr>
              <a:t>Tam_2Valor______________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Tam_3Valor___</a:t>
            </a:r>
            <a:r>
              <a:rPr lang="en-US" altLang="pt-BR" sz="1400" b="1">
                <a:latin typeface="Courier New" pitchFamily="49" charset="0"/>
              </a:rPr>
              <a:t>Tam_4Valor______</a:t>
            </a:r>
            <a:endParaRPr lang="pt-BR" altLang="pt-BR" sz="1400">
              <a:latin typeface="Courier New" pitchFamily="49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9906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/>
            <a:r>
              <a:rPr kumimoji="0" lang="en-US" altLang="pt-BR" sz="3200" b="1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Implementação</a:t>
            </a:r>
            <a:r>
              <a:rPr kumimoji="0" lang="en-US" altLang="pt-BR" sz="32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do Header do </a:t>
            </a:r>
            <a:r>
              <a:rPr kumimoji="0" lang="en-US" altLang="pt-BR" sz="3200" b="1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</a:t>
            </a:r>
            <a:r>
              <a:rPr kumimoji="0" lang="en-US" altLang="pt-BR" sz="32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kumimoji="0" lang="pt-BR" altLang="pt-BR" sz="3200" b="1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1735138"/>
            <a:ext cx="91440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 b="1" err="1">
                <a:latin typeface="Courier New" pitchFamily="49" charset="0"/>
              </a:rPr>
              <a:t>Supondo</a:t>
            </a:r>
            <a:r>
              <a:rPr lang="en-US" altLang="pt-BR" sz="2000" b="1">
                <a:latin typeface="Courier New" pitchFamily="49" charset="0"/>
              </a:rPr>
              <a:t> a </a:t>
            </a:r>
            <a:r>
              <a:rPr lang="en-US" altLang="pt-BR" sz="2000" b="1" err="1">
                <a:latin typeface="Courier New" pitchFamily="49" charset="0"/>
              </a:rPr>
              <a:t>inserção</a:t>
            </a:r>
            <a:r>
              <a:rPr lang="en-US" altLang="pt-BR" sz="2000" b="1">
                <a:latin typeface="Courier New" pitchFamily="49" charset="0"/>
              </a:rPr>
              <a:t> do </a:t>
            </a:r>
            <a:r>
              <a:rPr lang="en-US" altLang="pt-BR" sz="2000" b="1" err="1">
                <a:latin typeface="Courier New" pitchFamily="49" charset="0"/>
              </a:rPr>
              <a:t>seguinte</a:t>
            </a:r>
            <a:r>
              <a:rPr lang="en-US" altLang="pt-BR" sz="2000" b="1">
                <a:latin typeface="Courier New" pitchFamily="49" charset="0"/>
              </a:rPr>
              <a:t> </a:t>
            </a:r>
            <a:r>
              <a:rPr lang="en-US" altLang="pt-BR" sz="2000" b="1" err="1">
                <a:latin typeface="Courier New" pitchFamily="49" charset="0"/>
              </a:rPr>
              <a:t>registro</a:t>
            </a:r>
            <a:r>
              <a:rPr lang="en-US" altLang="pt-BR" sz="2000" b="1">
                <a:latin typeface="Courier New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INSERT INTO PESSOA VALUES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(1,'Alexander Valdameri','01/01/1900','arv@furb.br');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 5        19                   8           11</a:t>
            </a:r>
          </a:p>
          <a:p>
            <a:pPr>
              <a:spcBef>
                <a:spcPct val="50000"/>
              </a:spcBef>
            </a:pPr>
            <a:r>
              <a:rPr lang="en-US" altLang="pt-BR" sz="1400">
                <a:latin typeface="Courier New" pitchFamily="49" charset="0"/>
              </a:rPr>
              <a:t>A </a:t>
            </a:r>
            <a:r>
              <a:rPr lang="en-US" altLang="pt-BR" sz="1400" err="1">
                <a:latin typeface="Courier New" pitchFamily="49" charset="0"/>
              </a:rPr>
              <a:t>linha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acima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indica</a:t>
            </a:r>
            <a:r>
              <a:rPr lang="en-US" altLang="pt-BR" sz="1400">
                <a:latin typeface="Courier New" pitchFamily="49" charset="0"/>
              </a:rPr>
              <a:t> a </a:t>
            </a:r>
            <a:r>
              <a:rPr lang="en-US" altLang="pt-BR" sz="1400" err="1">
                <a:latin typeface="Courier New" pitchFamily="49" charset="0"/>
              </a:rPr>
              <a:t>qtde</a:t>
            </a:r>
            <a:r>
              <a:rPr lang="en-US" altLang="pt-BR" sz="1400">
                <a:latin typeface="Courier New" pitchFamily="49" charset="0"/>
              </a:rPr>
              <a:t> de bytes </a:t>
            </a:r>
            <a:r>
              <a:rPr lang="en-US" altLang="pt-BR" sz="1400" err="1">
                <a:latin typeface="Courier New" pitchFamily="49" charset="0"/>
              </a:rPr>
              <a:t>necessária</a:t>
            </a:r>
            <a:r>
              <a:rPr lang="en-US" altLang="pt-BR" sz="1400">
                <a:latin typeface="Courier New" pitchFamily="49" charset="0"/>
              </a:rPr>
              <a:t> para </a:t>
            </a:r>
            <a:r>
              <a:rPr lang="en-US" altLang="pt-BR" sz="1400" err="1">
                <a:latin typeface="Courier New" pitchFamily="49" charset="0"/>
              </a:rPr>
              <a:t>cada</a:t>
            </a:r>
            <a:r>
              <a:rPr lang="en-US" altLang="pt-BR" sz="1400">
                <a:latin typeface="Courier New" pitchFamily="49" charset="0"/>
              </a:rPr>
              <a:t> campo da </a:t>
            </a:r>
            <a:r>
              <a:rPr lang="en-US" altLang="pt-BR" sz="1400" err="1">
                <a:latin typeface="Courier New" pitchFamily="49" charset="0"/>
              </a:rPr>
              <a:t>tabela</a:t>
            </a:r>
            <a:r>
              <a:rPr lang="en-US" altLang="pt-BR" sz="1400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pt-BR" altLang="pt-BR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1400" err="1">
                <a:latin typeface="Courier New" pitchFamily="49" charset="0"/>
              </a:rPr>
              <a:t>Modelo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pt-BR" altLang="pt-BR" sz="1400">
                <a:latin typeface="Courier New" pitchFamily="49" charset="0"/>
              </a:rPr>
              <a:t>Header do Registro</a:t>
            </a:r>
            <a:r>
              <a:rPr lang="en-US" altLang="pt-BR" sz="1400">
                <a:latin typeface="Courier New" pitchFamily="49" charset="0"/>
              </a:rPr>
              <a:t> (</a:t>
            </a:r>
            <a:r>
              <a:rPr lang="en-US" altLang="pt-BR" sz="1400" err="1">
                <a:latin typeface="Courier New" pitchFamily="49" charset="0"/>
              </a:rPr>
              <a:t>considerar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os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valores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sem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espaços</a:t>
            </a:r>
            <a:r>
              <a:rPr lang="en-US" altLang="pt-BR" sz="1400">
                <a:latin typeface="Courier New" pitchFamily="49" charset="0"/>
              </a:rPr>
              <a:t> entre </a:t>
            </a:r>
            <a:r>
              <a:rPr lang="en-US" altLang="pt-BR" sz="1400" err="1">
                <a:latin typeface="Courier New" pitchFamily="49" charset="0"/>
              </a:rPr>
              <a:t>os</a:t>
            </a: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 err="1">
                <a:latin typeface="Courier New" pitchFamily="49" charset="0"/>
              </a:rPr>
              <a:t>mesmos</a:t>
            </a:r>
            <a:r>
              <a:rPr lang="en-US" altLang="pt-BR" sz="1400">
                <a:latin typeface="Courier New" pitchFamily="49" charset="0"/>
              </a:rPr>
              <a:t>)</a:t>
            </a:r>
            <a:endParaRPr lang="pt-BR" altLang="pt-BR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012 34567 890 </a:t>
            </a:r>
            <a:r>
              <a:rPr lang="pt-BR" altLang="pt-BR" sz="1400">
                <a:latin typeface="Courier New" pitchFamily="49" charset="0"/>
              </a:rPr>
              <a:t>12345 67890 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12345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6789</a:t>
            </a:r>
            <a:r>
              <a:rPr lang="pt-BR" altLang="pt-BR" sz="1400">
                <a:latin typeface="Courier New" pitchFamily="49" charset="0"/>
              </a:rPr>
              <a:t>0123456789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01234 56789</a:t>
            </a:r>
            <a:r>
              <a:rPr lang="pt-BR" altLang="pt-BR" sz="1400">
                <a:latin typeface="Courier New" pitchFamily="49" charset="0"/>
              </a:rPr>
              <a:t> 01234567 89</a:t>
            </a:r>
            <a:r>
              <a:rPr lang="pt-BR" altLang="pt-BR" sz="1400">
                <a:solidFill>
                  <a:srgbClr val="92D050"/>
                </a:solidFill>
                <a:latin typeface="Courier New" pitchFamily="49" charset="0"/>
              </a:rPr>
              <a:t>012 3456789</a:t>
            </a:r>
            <a:r>
              <a:rPr lang="pt-BR" altLang="pt-BR" sz="1400">
                <a:latin typeface="Courier New" pitchFamily="49" charset="0"/>
              </a:rPr>
              <a:t>0123 </a:t>
            </a:r>
            <a:endParaRPr lang="en-US" altLang="pt-BR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>
                <a:latin typeface="Courier New" pitchFamily="49" charset="0"/>
              </a:rPr>
              <a:t>001 00001 004 00005 00001 00019 Alexander Valdameri 00008 01011900 00011 arv@furb.br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9906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/>
            <a:r>
              <a:rPr kumimoji="0" lang="en-US" altLang="pt-BR" sz="3200" b="1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Implementação</a:t>
            </a:r>
            <a:r>
              <a:rPr kumimoji="0" lang="en-US" altLang="pt-BR" sz="32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do Header do </a:t>
            </a:r>
            <a:r>
              <a:rPr kumimoji="0" lang="en-US" altLang="pt-BR" sz="3200" b="1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</a:t>
            </a:r>
            <a:r>
              <a:rPr kumimoji="0" lang="en-US" altLang="pt-BR" sz="3200" b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kumimoji="0" lang="pt-BR" altLang="pt-BR" sz="3200" b="1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193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362200" y="4497388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 id coluna (3),  segmento (5), deslocamento (5)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990600" y="2911475"/>
            <a:ext cx="381000" cy="3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1219200" y="2911475"/>
            <a:ext cx="228600" cy="3810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1981200" y="4130675"/>
            <a:ext cx="228600" cy="2286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1457325" y="5197475"/>
            <a:ext cx="228600" cy="228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2286000" y="3978275"/>
            <a:ext cx="2944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>
                <a:latin typeface="Tahoma" pitchFamily="34" charset="0"/>
              </a:rPr>
              <a:t>diretórios colunas</a:t>
            </a:r>
            <a:endParaRPr lang="pt-BR" altLang="pt-BR" sz="2800">
              <a:latin typeface="Tahoma" pitchFamily="34" charset="0"/>
            </a:endParaRPr>
          </a:p>
        </p:txBody>
      </p: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1447800" y="2911475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1752600" y="51816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id registro (5)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2057400" y="336867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1524000" y="3368675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 flipH="1" flipV="1">
            <a:off x="1219200" y="1524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1143000" y="1219200"/>
            <a:ext cx="228600" cy="228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65" name="Rectangle 57"/>
          <p:cNvSpPr>
            <a:spLocks noChangeArrowheads="1"/>
          </p:cNvSpPr>
          <p:nvPr/>
        </p:nvSpPr>
        <p:spPr bwMode="auto">
          <a:xfrm>
            <a:off x="1447800" y="1752600"/>
            <a:ext cx="228600" cy="228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1447800" y="1219200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 id segmento (3)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67" name="Text Box 59"/>
          <p:cNvSpPr txBox="1">
            <a:spLocks noChangeArrowheads="1"/>
          </p:cNvSpPr>
          <p:nvPr/>
        </p:nvSpPr>
        <p:spPr bwMode="auto">
          <a:xfrm>
            <a:off x="1752600" y="1676400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 id tabela (5)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68" name="Line 60"/>
          <p:cNvSpPr>
            <a:spLocks noChangeShapeType="1"/>
          </p:cNvSpPr>
          <p:nvPr/>
        </p:nvSpPr>
        <p:spPr bwMode="auto">
          <a:xfrm flipV="1">
            <a:off x="1524000" y="2057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45469" name="Text Box 61"/>
          <p:cNvSpPr txBox="1">
            <a:spLocks noChangeArrowheads="1"/>
          </p:cNvSpPr>
          <p:nvPr/>
        </p:nvSpPr>
        <p:spPr bwMode="auto">
          <a:xfrm>
            <a:off x="2133600" y="21336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pt-BR" sz="2000">
                <a:latin typeface="Arial" charset="0"/>
              </a:rPr>
              <a:t>número colunas (3)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145470" name="Rectangle 62"/>
          <p:cNvSpPr>
            <a:spLocks noChangeArrowheads="1"/>
          </p:cNvSpPr>
          <p:nvPr/>
        </p:nvSpPr>
        <p:spPr bwMode="auto">
          <a:xfrm>
            <a:off x="1663700" y="2921000"/>
            <a:ext cx="228600" cy="3810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71" name="Rectangle 63"/>
          <p:cNvSpPr>
            <a:spLocks noChangeArrowheads="1"/>
          </p:cNvSpPr>
          <p:nvPr/>
        </p:nvSpPr>
        <p:spPr bwMode="auto">
          <a:xfrm>
            <a:off x="1905000" y="2911475"/>
            <a:ext cx="2286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0" name="Rectangle 72"/>
          <p:cNvSpPr>
            <a:spLocks noChangeArrowheads="1"/>
          </p:cNvSpPr>
          <p:nvPr/>
        </p:nvSpPr>
        <p:spPr bwMode="auto">
          <a:xfrm>
            <a:off x="2209800" y="2911475"/>
            <a:ext cx="2286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1" name="Rectangle 73"/>
          <p:cNvSpPr>
            <a:spLocks noChangeArrowheads="1"/>
          </p:cNvSpPr>
          <p:nvPr/>
        </p:nvSpPr>
        <p:spPr bwMode="auto">
          <a:xfrm>
            <a:off x="2514600" y="2911475"/>
            <a:ext cx="228600" cy="3810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2" name="Rectangle 74"/>
          <p:cNvSpPr>
            <a:spLocks noChangeArrowheads="1"/>
          </p:cNvSpPr>
          <p:nvPr/>
        </p:nvSpPr>
        <p:spPr bwMode="auto">
          <a:xfrm>
            <a:off x="2819400" y="2911475"/>
            <a:ext cx="9906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3" name="Text Box 75"/>
          <p:cNvSpPr txBox="1">
            <a:spLocks noChangeArrowheads="1"/>
          </p:cNvSpPr>
          <p:nvPr/>
        </p:nvSpPr>
        <p:spPr bwMode="auto">
          <a:xfrm>
            <a:off x="2971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145484" name="Rectangle 76"/>
          <p:cNvSpPr>
            <a:spLocks noChangeArrowheads="1"/>
          </p:cNvSpPr>
          <p:nvPr/>
        </p:nvSpPr>
        <p:spPr bwMode="auto">
          <a:xfrm>
            <a:off x="3886200" y="2911475"/>
            <a:ext cx="15240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5" name="Text Box 77"/>
          <p:cNvSpPr txBox="1">
            <a:spLocks noChangeArrowheads="1"/>
          </p:cNvSpPr>
          <p:nvPr/>
        </p:nvSpPr>
        <p:spPr bwMode="auto">
          <a:xfrm>
            <a:off x="4191000" y="291147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145486" name="Rectangle 78"/>
          <p:cNvSpPr>
            <a:spLocks noChangeArrowheads="1"/>
          </p:cNvSpPr>
          <p:nvPr/>
        </p:nvSpPr>
        <p:spPr bwMode="auto">
          <a:xfrm>
            <a:off x="5486400" y="2911475"/>
            <a:ext cx="762000" cy="381000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45487" name="Text Box 79"/>
          <p:cNvSpPr txBox="1">
            <a:spLocks noChangeArrowheads="1"/>
          </p:cNvSpPr>
          <p:nvPr/>
        </p:nvSpPr>
        <p:spPr bwMode="auto">
          <a:xfrm>
            <a:off x="54864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latin typeface="Tahoma" pitchFamily="34" charset="0"/>
              </a:rPr>
              <a:t>dado</a:t>
            </a:r>
            <a:endParaRPr lang="pt-BR" altLang="pt-BR" sz="2000">
              <a:latin typeface="Tahoma" pitchFamily="34" charset="0"/>
            </a:endParaRPr>
          </a:p>
        </p:txBody>
      </p:sp>
      <p:sp>
        <p:nvSpPr>
          <p:cNvPr id="145488" name="Rectangle 80"/>
          <p:cNvSpPr>
            <a:spLocks noChangeArrowheads="1"/>
          </p:cNvSpPr>
          <p:nvPr/>
        </p:nvSpPr>
        <p:spPr bwMode="auto">
          <a:xfrm>
            <a:off x="1828800" y="2133600"/>
            <a:ext cx="22860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489" name="Line 81"/>
          <p:cNvSpPr>
            <a:spLocks noChangeShapeType="1"/>
          </p:cNvSpPr>
          <p:nvPr/>
        </p:nvSpPr>
        <p:spPr bwMode="auto">
          <a:xfrm flipV="1">
            <a:off x="19050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351838" cy="990601"/>
          </a:xfrm>
        </p:spPr>
        <p:txBody>
          <a:bodyPr>
            <a:normAutofit/>
          </a:bodyPr>
          <a:lstStyle/>
          <a:p>
            <a:r>
              <a:rPr lang="en-US" altLang="pt-BR" sz="3200" err="1"/>
              <a:t>Exemplo</a:t>
            </a:r>
            <a:r>
              <a:rPr lang="en-US" altLang="pt-BR" sz="3200"/>
              <a:t> 2: </a:t>
            </a:r>
            <a:r>
              <a:rPr lang="en-US" altLang="pt-BR" sz="3200" err="1"/>
              <a:t>Estrutura</a:t>
            </a:r>
            <a:r>
              <a:rPr lang="en-US" altLang="pt-BR" sz="3200"/>
              <a:t> dos </a:t>
            </a:r>
            <a:r>
              <a:rPr lang="en-US" altLang="pt-BR" sz="3200" err="1"/>
              <a:t>Registros</a:t>
            </a:r>
            <a:endParaRPr lang="pt-BR" altLang="pt-BR" sz="3200"/>
          </a:p>
        </p:txBody>
      </p:sp>
    </p:spTree>
    <p:extLst>
      <p:ext uri="{BB962C8B-B14F-4D97-AF65-F5344CB8AC3E}">
        <p14:creationId xmlns:p14="http://schemas.microsoft.com/office/powerpoint/2010/main" val="8148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altLang="pt-BR" sz="3200" err="1"/>
              <a:t>Sugestão</a:t>
            </a:r>
            <a:r>
              <a:rPr lang="en-US" altLang="pt-BR" sz="3200"/>
              <a:t> de </a:t>
            </a:r>
            <a:r>
              <a:rPr lang="en-US" altLang="pt-BR" sz="3200" err="1"/>
              <a:t>estrutura</a:t>
            </a:r>
            <a:endParaRPr lang="pt-BR" altLang="pt-BR" sz="32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9145016" cy="47091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endParaRPr lang="en-US" altLang="pt-BR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cd_pessoa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number(5) primary Key, 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nm_pessoa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VARCHAR2(50),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dt_nascimento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3200" err="1">
                <a:latin typeface="Courier New" panose="02070309020205020404" pitchFamily="49" charset="0"/>
                <a:cs typeface="Courier New" panose="02070309020205020404" pitchFamily="49" charset="0"/>
              </a:rPr>
              <a:t>ds_email</a:t>
            </a: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 VARCHAR2(40)</a:t>
            </a:r>
          </a:p>
          <a:p>
            <a:pPr>
              <a:buFont typeface="Wingdings" pitchFamily="2" charset="2"/>
              <a:buNone/>
            </a:pPr>
            <a:r>
              <a:rPr lang="en-US" altLang="pt-BR" sz="3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pt-BR" sz="4000"/>
              <a:t>Estrutura de Armazenamento</a:t>
            </a:r>
            <a:endParaRPr lang="pt-BR" altLang="pt-BR" sz="4000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1CFF31C3-ED26-4DD2-8FB9-816FDBC7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492875"/>
            <a:ext cx="4472136" cy="365125"/>
          </a:xfrm>
        </p:spPr>
        <p:txBody>
          <a:bodyPr/>
          <a:lstStyle/>
          <a:p>
            <a:r>
              <a:rPr lang="pt-BR" altLang="pt-BR"/>
              <a:t>Fonte: documentação ORACLE.</a:t>
            </a:r>
          </a:p>
        </p:txBody>
      </p:sp>
      <p:graphicFrame>
        <p:nvGraphicFramePr>
          <p:cNvPr id="13415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64320"/>
              </p:ext>
            </p:extLst>
          </p:nvPr>
        </p:nvGraphicFramePr>
        <p:xfrm>
          <a:off x="226957" y="1066799"/>
          <a:ext cx="8665523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6954221" imgH="5304762" progId="Paint.Picture">
                  <p:embed/>
                </p:oleObj>
              </mc:Choice>
              <mc:Fallback>
                <p:oleObj name="Imagem de bitmap" r:id="rId2" imgW="6954221" imgH="5304762" progId="Paint.Picture">
                  <p:embed/>
                  <p:pic>
                    <p:nvPicPr>
                      <p:cNvPr id="13415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57" y="1066799"/>
                        <a:ext cx="8665523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1354138"/>
            <a:ext cx="8382000" cy="478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 b="1" err="1">
                <a:latin typeface="Courier New" pitchFamily="49" charset="0"/>
              </a:rPr>
              <a:t>Supondo</a:t>
            </a:r>
            <a:r>
              <a:rPr lang="en-US" altLang="pt-BR" sz="2000" b="1">
                <a:latin typeface="Courier New" pitchFamily="49" charset="0"/>
              </a:rPr>
              <a:t> a </a:t>
            </a:r>
            <a:r>
              <a:rPr lang="en-US" altLang="pt-BR" sz="2000" b="1" err="1">
                <a:latin typeface="Courier New" pitchFamily="49" charset="0"/>
              </a:rPr>
              <a:t>inserção</a:t>
            </a:r>
            <a:r>
              <a:rPr lang="en-US" altLang="pt-BR" sz="2000" b="1">
                <a:latin typeface="Courier New" pitchFamily="49" charset="0"/>
              </a:rPr>
              <a:t> do </a:t>
            </a:r>
            <a:r>
              <a:rPr lang="en-US" altLang="pt-BR" sz="2000" b="1" err="1">
                <a:latin typeface="Courier New" pitchFamily="49" charset="0"/>
              </a:rPr>
              <a:t>seguinte</a:t>
            </a:r>
            <a:r>
              <a:rPr lang="en-US" altLang="pt-BR" sz="2000" b="1">
                <a:latin typeface="Courier New" pitchFamily="49" charset="0"/>
              </a:rPr>
              <a:t> </a:t>
            </a:r>
            <a:r>
              <a:rPr lang="en-US" altLang="pt-BR" sz="2000" b="1" err="1">
                <a:latin typeface="Courier New" pitchFamily="49" charset="0"/>
              </a:rPr>
              <a:t>registro</a:t>
            </a:r>
            <a:r>
              <a:rPr lang="en-US" altLang="pt-BR" sz="2000" b="1">
                <a:latin typeface="Courier New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INSERT INTO PESSOA VALUES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(1,'Alexander Valdameri',‘30/01/1974','arv@furb.br');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Courier New" pitchFamily="49" charset="0"/>
              </a:rPr>
              <a:t> 5        19                   8           11</a:t>
            </a:r>
          </a:p>
          <a:p>
            <a:pPr>
              <a:spcBef>
                <a:spcPct val="50000"/>
              </a:spcBef>
            </a:pPr>
            <a:r>
              <a:rPr lang="en-US" altLang="pt-BR" sz="1200">
                <a:latin typeface="Courier New" pitchFamily="49" charset="0"/>
              </a:rPr>
              <a:t>A </a:t>
            </a:r>
            <a:r>
              <a:rPr lang="en-US" altLang="pt-BR" sz="1200" err="1">
                <a:latin typeface="Courier New" pitchFamily="49" charset="0"/>
              </a:rPr>
              <a:t>linha</a:t>
            </a:r>
            <a:r>
              <a:rPr lang="en-US" altLang="pt-BR" sz="1200">
                <a:latin typeface="Courier New" pitchFamily="49" charset="0"/>
              </a:rPr>
              <a:t> </a:t>
            </a:r>
            <a:r>
              <a:rPr lang="en-US" altLang="pt-BR" sz="1200" err="1">
                <a:latin typeface="Courier New" pitchFamily="49" charset="0"/>
              </a:rPr>
              <a:t>acima</a:t>
            </a:r>
            <a:r>
              <a:rPr lang="en-US" altLang="pt-BR" sz="1200">
                <a:latin typeface="Courier New" pitchFamily="49" charset="0"/>
              </a:rPr>
              <a:t> indica a </a:t>
            </a:r>
            <a:r>
              <a:rPr lang="en-US" altLang="pt-BR" sz="1200" err="1">
                <a:latin typeface="Courier New" pitchFamily="49" charset="0"/>
              </a:rPr>
              <a:t>qtde</a:t>
            </a:r>
            <a:r>
              <a:rPr lang="en-US" altLang="pt-BR" sz="1200">
                <a:latin typeface="Courier New" pitchFamily="49" charset="0"/>
              </a:rPr>
              <a:t> de bytes </a:t>
            </a:r>
            <a:r>
              <a:rPr lang="en-US" altLang="pt-BR" sz="1200" err="1">
                <a:latin typeface="Courier New" pitchFamily="49" charset="0"/>
              </a:rPr>
              <a:t>necessária</a:t>
            </a:r>
            <a:r>
              <a:rPr lang="en-US" altLang="pt-BR" sz="1200">
                <a:latin typeface="Courier New" pitchFamily="49" charset="0"/>
              </a:rPr>
              <a:t> para </a:t>
            </a:r>
            <a:r>
              <a:rPr lang="en-US" altLang="pt-BR" sz="1200" err="1">
                <a:latin typeface="Courier New" pitchFamily="49" charset="0"/>
              </a:rPr>
              <a:t>cada</a:t>
            </a:r>
            <a:r>
              <a:rPr lang="en-US" altLang="pt-BR" sz="1200">
                <a:latin typeface="Courier New" pitchFamily="49" charset="0"/>
              </a:rPr>
              <a:t> campo da </a:t>
            </a:r>
            <a:r>
              <a:rPr lang="en-US" altLang="pt-BR" sz="1200" err="1">
                <a:latin typeface="Courier New" pitchFamily="49" charset="0"/>
              </a:rPr>
              <a:t>tabela</a:t>
            </a:r>
            <a:r>
              <a:rPr lang="en-US" altLang="pt-BR" sz="1200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pt-BR" sz="1200" err="1">
                <a:latin typeface="Courier New" pitchFamily="49" charset="0"/>
              </a:rPr>
              <a:t>Modelo</a:t>
            </a:r>
            <a:r>
              <a:rPr lang="en-US" altLang="pt-BR" sz="1200">
                <a:latin typeface="Courier New" pitchFamily="49" charset="0"/>
              </a:rPr>
              <a:t> </a:t>
            </a:r>
            <a:r>
              <a:rPr lang="pt-BR" altLang="pt-BR" sz="1200">
                <a:latin typeface="Courier New" pitchFamily="49" charset="0"/>
              </a:rPr>
              <a:t>Header do Registro</a:t>
            </a:r>
            <a:br>
              <a:rPr lang="pt-BR" altLang="pt-BR" sz="1200">
                <a:latin typeface="Courier New" pitchFamily="49" charset="0"/>
              </a:rPr>
            </a:br>
            <a:endParaRPr lang="pt-BR" altLang="pt-BR" sz="12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latin typeface="Courier New" pitchFamily="49" charset="0"/>
              </a:rPr>
              <a:t>0123456789</a:t>
            </a:r>
            <a:r>
              <a:rPr lang="pt-BR" altLang="pt-BR" sz="1400" b="1">
                <a:solidFill>
                  <a:srgbClr val="00B0F0"/>
                </a:solidFill>
                <a:latin typeface="Courier New" pitchFamily="49" charset="0"/>
              </a:rPr>
              <a:t>0123456789</a:t>
            </a:r>
            <a:r>
              <a:rPr lang="pt-BR" altLang="pt-BR" sz="1400" b="1">
                <a:latin typeface="Courier New" pitchFamily="49" charset="0"/>
              </a:rPr>
              <a:t>0123456789</a:t>
            </a:r>
            <a:r>
              <a:rPr lang="pt-BR" altLang="pt-BR" sz="1400" b="1">
                <a:solidFill>
                  <a:srgbClr val="00B0F0"/>
                </a:solidFill>
                <a:latin typeface="Courier New" pitchFamily="49" charset="0"/>
              </a:rPr>
              <a:t>0123456789</a:t>
            </a:r>
            <a:r>
              <a:rPr lang="pt-BR" altLang="pt-BR" sz="1400" b="1">
                <a:latin typeface="Courier New" pitchFamily="49" charset="0"/>
              </a:rPr>
              <a:t>0123456789</a:t>
            </a:r>
            <a:r>
              <a:rPr lang="pt-BR" altLang="pt-BR" sz="1400" b="1">
                <a:solidFill>
                  <a:srgbClr val="00B0F0"/>
                </a:solidFill>
                <a:latin typeface="Courier New" pitchFamily="49" charset="0"/>
              </a:rPr>
              <a:t>0123456789</a:t>
            </a:r>
            <a:r>
              <a:rPr lang="pt-BR" altLang="pt-BR" sz="1400" b="1">
                <a:latin typeface="Courier New" pitchFamily="49" charset="0"/>
              </a:rPr>
              <a:t>01234567</a:t>
            </a:r>
            <a:endParaRPr lang="en-US" altLang="pt-BR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solidFill>
                  <a:srgbClr val="92D050"/>
                </a:solidFill>
                <a:latin typeface="Courier New" pitchFamily="49" charset="0"/>
              </a:rPr>
              <a:t>000</a:t>
            </a:r>
            <a:r>
              <a:rPr lang="pt-BR" altLang="pt-BR" sz="1400" b="1">
                <a:latin typeface="Courier New" pitchFamily="49" charset="0"/>
              </a:rPr>
              <a:t>00001</a:t>
            </a:r>
            <a:r>
              <a:rPr lang="pt-BR" altLang="pt-BR" sz="1400" b="1">
                <a:solidFill>
                  <a:srgbClr val="92D050"/>
                </a:solidFill>
                <a:latin typeface="Courier New" pitchFamily="49" charset="0"/>
              </a:rPr>
              <a:t>0000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1</a:t>
            </a:r>
            <a:r>
              <a:rPr lang="en-US" altLang="pt-BR" sz="1400" b="1">
                <a:latin typeface="Courier New" pitchFamily="49" charset="0"/>
              </a:rPr>
              <a:t>004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0010006800005</a:t>
            </a:r>
            <a:r>
              <a:rPr lang="en-US" altLang="pt-BR" sz="1400" b="1">
                <a:latin typeface="Courier New" pitchFamily="49" charset="0"/>
              </a:rPr>
              <a:t>0020007300019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0030009200008</a:t>
            </a:r>
            <a:r>
              <a:rPr lang="en-US" altLang="pt-BR" sz="1400" b="1">
                <a:latin typeface="Courier New" pitchFamily="49" charset="0"/>
              </a:rPr>
              <a:t>0040010000011</a:t>
            </a:r>
          </a:p>
          <a:p>
            <a:pPr>
              <a:spcBef>
                <a:spcPct val="50000"/>
              </a:spcBef>
            </a:pPr>
            <a:r>
              <a:rPr lang="en-US" altLang="pt-BR" sz="1400" b="1" err="1">
                <a:solidFill>
                  <a:srgbClr val="92D050"/>
                </a:solidFill>
                <a:latin typeface="Courier New" pitchFamily="49" charset="0"/>
              </a:rPr>
              <a:t>Seg</a:t>
            </a:r>
            <a:r>
              <a:rPr lang="en-US" altLang="pt-BR" sz="1400" b="1" err="1">
                <a:latin typeface="Courier New" pitchFamily="49" charset="0"/>
              </a:rPr>
              <a:t>Tabel</a:t>
            </a:r>
            <a:r>
              <a:rPr lang="en-US" altLang="pt-BR" sz="1400" b="1" err="1">
                <a:solidFill>
                  <a:srgbClr val="92D050"/>
                </a:solidFill>
                <a:latin typeface="Courier New" pitchFamily="49" charset="0"/>
              </a:rPr>
              <a:t>Regis</a:t>
            </a:r>
            <a:r>
              <a:rPr lang="en-US" altLang="pt-BR" sz="1400" b="1" err="1">
                <a:latin typeface="Courier New" pitchFamily="49" charset="0"/>
              </a:rPr>
              <a:t>Col</a:t>
            </a:r>
            <a:r>
              <a:rPr lang="en-US" altLang="pt-BR" sz="1400" b="1" err="1">
                <a:solidFill>
                  <a:srgbClr val="92D050"/>
                </a:solidFill>
                <a:latin typeface="Courier New" pitchFamily="49" charset="0"/>
              </a:rPr>
              <a:t>Diret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 campo 1</a:t>
            </a:r>
            <a:r>
              <a:rPr lang="en-US" altLang="pt-BR" sz="1400" b="1">
                <a:latin typeface="Courier New" pitchFamily="49" charset="0"/>
              </a:rPr>
              <a:t>Diret campo 2</a:t>
            </a:r>
            <a:r>
              <a:rPr lang="en-US" altLang="pt-BR" sz="1400" b="1">
                <a:solidFill>
                  <a:srgbClr val="92D050"/>
                </a:solidFill>
                <a:latin typeface="Courier New" pitchFamily="49" charset="0"/>
              </a:rPr>
              <a:t>Diret campo 3</a:t>
            </a:r>
            <a:r>
              <a:rPr lang="en-US" altLang="pt-BR" sz="1400" b="1">
                <a:latin typeface="Courier New" pitchFamily="49" charset="0"/>
              </a:rPr>
              <a:t>Diret campo 4</a:t>
            </a:r>
          </a:p>
          <a:p>
            <a:pPr>
              <a:spcBef>
                <a:spcPct val="50000"/>
              </a:spcBef>
            </a:pPr>
            <a:endParaRPr lang="en-US" altLang="pt-BR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latin typeface="Courier New" pitchFamily="49" charset="0"/>
              </a:rPr>
              <a:t>89</a:t>
            </a:r>
            <a:r>
              <a:rPr lang="pt-BR" altLang="pt-BR" sz="1400" b="1">
                <a:solidFill>
                  <a:srgbClr val="00B0F0"/>
                </a:solidFill>
                <a:latin typeface="Courier New" pitchFamily="49" charset="0"/>
              </a:rPr>
              <a:t>0123456789</a:t>
            </a:r>
            <a:r>
              <a:rPr lang="pt-BR" altLang="pt-BR" sz="1400" b="1">
                <a:latin typeface="Courier New" pitchFamily="49" charset="0"/>
              </a:rPr>
              <a:t>0123456789</a:t>
            </a:r>
            <a:r>
              <a:rPr lang="pt-BR" altLang="pt-BR" sz="1400" b="1">
                <a:solidFill>
                  <a:srgbClr val="00B0F0"/>
                </a:solidFill>
                <a:latin typeface="Courier New" pitchFamily="49" charset="0"/>
              </a:rPr>
              <a:t>0123456789</a:t>
            </a:r>
            <a:r>
              <a:rPr lang="pt-BR" altLang="pt-BR" sz="1400" b="1">
                <a:latin typeface="Courier New" pitchFamily="49" charset="0"/>
              </a:rPr>
              <a:t>01234567</a:t>
            </a:r>
            <a:r>
              <a:rPr lang="en-US" altLang="pt-BR" sz="1400" b="1">
                <a:latin typeface="Courier New" pitchFamily="49" charset="0"/>
              </a:rPr>
              <a:t>890</a:t>
            </a:r>
          </a:p>
          <a:p>
            <a:pPr>
              <a:spcBef>
                <a:spcPct val="50000"/>
              </a:spcBef>
            </a:pPr>
            <a:r>
              <a:rPr lang="en-US" altLang="pt-BR" sz="1400" b="1">
                <a:latin typeface="Courier New" pitchFamily="49" charset="0"/>
              </a:rPr>
              <a:t>00001</a:t>
            </a:r>
            <a:r>
              <a:rPr lang="pt-BR" altLang="pt-BR" sz="1400" b="1">
                <a:latin typeface="Courier New" pitchFamily="49" charset="0"/>
              </a:rPr>
              <a:t>Alexander Valdameri30011974arv@furb.br</a:t>
            </a:r>
            <a:endParaRPr lang="en-US" altLang="pt-BR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1400" b="1" err="1">
                <a:latin typeface="Courier New" pitchFamily="49" charset="0"/>
              </a:rPr>
              <a:t>Acima</a:t>
            </a:r>
            <a:r>
              <a:rPr lang="en-US" altLang="pt-BR" sz="1400" b="1">
                <a:latin typeface="Courier New" pitchFamily="49" charset="0"/>
              </a:rPr>
              <a:t> </a:t>
            </a:r>
            <a:r>
              <a:rPr lang="en-US" altLang="pt-BR" sz="1400" b="1" err="1">
                <a:latin typeface="Courier New" pitchFamily="49" charset="0"/>
              </a:rPr>
              <a:t>os</a:t>
            </a:r>
            <a:r>
              <a:rPr lang="en-US" altLang="pt-BR" sz="1400" b="1">
                <a:latin typeface="Courier New" pitchFamily="49" charset="0"/>
              </a:rPr>
              <a:t> </a:t>
            </a:r>
            <a:r>
              <a:rPr lang="en-US" altLang="pt-BR" sz="1400" b="1" err="1">
                <a:latin typeface="Courier New" pitchFamily="49" charset="0"/>
              </a:rPr>
              <a:t>valores</a:t>
            </a:r>
            <a:r>
              <a:rPr lang="en-US" altLang="pt-BR" sz="1400" b="1">
                <a:latin typeface="Courier New" pitchFamily="49" charset="0"/>
              </a:rPr>
              <a:t> dos 4 </a:t>
            </a:r>
            <a:r>
              <a:rPr lang="en-US" altLang="pt-BR" sz="1400" b="1" err="1">
                <a:latin typeface="Courier New" pitchFamily="49" charset="0"/>
              </a:rPr>
              <a:t>campos</a:t>
            </a:r>
            <a:r>
              <a:rPr lang="en-US" altLang="pt-BR" sz="1200">
                <a:latin typeface="Courier New" pitchFamily="49" charset="0"/>
              </a:rPr>
              <a:t> </a:t>
            </a:r>
            <a:endParaRPr lang="pt-BR" altLang="pt-BR" sz="1200">
              <a:latin typeface="Courier New" pitchFamily="49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en-US" altLang="pt-BR" sz="3000">
                <a:solidFill>
                  <a:schemeClr val="tx2"/>
                </a:solidFill>
                <a:latin typeface="Tahoma" pitchFamily="34" charset="0"/>
              </a:rPr>
              <a:t>Implementação do Header do Registro:</a:t>
            </a:r>
            <a:endParaRPr kumimoji="0" lang="pt-BR" altLang="pt-BR" sz="30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42759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pt-BR" sz="3200"/>
              <a:t>Tablespace -&gt; </a:t>
            </a:r>
            <a:r>
              <a:rPr lang="en-US" altLang="pt-BR" sz="3200" err="1"/>
              <a:t>Estrutura</a:t>
            </a:r>
            <a:r>
              <a:rPr lang="en-US" altLang="pt-BR" sz="3200"/>
              <a:t> </a:t>
            </a:r>
            <a:r>
              <a:rPr lang="en-US" altLang="pt-BR" sz="3200" err="1"/>
              <a:t>Lógica</a:t>
            </a:r>
            <a:r>
              <a:rPr lang="en-US" altLang="pt-BR" sz="3200"/>
              <a:t> de </a:t>
            </a:r>
            <a:r>
              <a:rPr lang="en-US" altLang="pt-BR" sz="3200" err="1"/>
              <a:t>Armazenamento</a:t>
            </a:r>
            <a:endParaRPr lang="pt-BR" altLang="pt-BR" sz="3200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D572343-89E0-404F-B6AC-D670246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492875"/>
            <a:ext cx="4472136" cy="365125"/>
          </a:xfrm>
        </p:spPr>
        <p:txBody>
          <a:bodyPr/>
          <a:lstStyle/>
          <a:p>
            <a:r>
              <a:rPr lang="pt-BR" altLang="pt-BR"/>
              <a:t>Fonte: documentação ORACLE.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94506"/>
              </p:ext>
            </p:extLst>
          </p:nvPr>
        </p:nvGraphicFramePr>
        <p:xfrm>
          <a:off x="1115616" y="1269292"/>
          <a:ext cx="7151688" cy="514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6811326" imgH="5390476" progId="Paint.Picture">
                  <p:embed/>
                </p:oleObj>
              </mc:Choice>
              <mc:Fallback>
                <p:oleObj name="Imagem de bitmap" r:id="rId2" imgW="6811326" imgH="5390476" progId="Paint.Picture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69292"/>
                        <a:ext cx="7151688" cy="514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altLang="pt-BR" sz="4700"/>
              <a:t>Segmentos de Dados</a:t>
            </a:r>
            <a:endParaRPr lang="pt-BR" altLang="pt-BR" sz="3600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BC9D1E8A-AA08-4566-82C6-62E8CDD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492875"/>
            <a:ext cx="4472136" cy="365125"/>
          </a:xfrm>
        </p:spPr>
        <p:txBody>
          <a:bodyPr/>
          <a:lstStyle/>
          <a:p>
            <a:r>
              <a:rPr lang="pt-BR" altLang="pt-BR"/>
              <a:t>Fonte: documentação ORACLE.</a:t>
            </a:r>
          </a:p>
        </p:txBody>
      </p:sp>
      <p:graphicFrame>
        <p:nvGraphicFramePr>
          <p:cNvPr id="13926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04912"/>
              </p:ext>
            </p:extLst>
          </p:nvPr>
        </p:nvGraphicFramePr>
        <p:xfrm>
          <a:off x="683568" y="1109663"/>
          <a:ext cx="7560840" cy="541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3057143" imgH="4638095" progId="Paint.Picture">
                  <p:embed/>
                </p:oleObj>
              </mc:Choice>
              <mc:Fallback>
                <p:oleObj name="Imagem de bitmap" r:id="rId2" imgW="3057143" imgH="4638095" progId="Paint.Picture">
                  <p:embed/>
                  <p:pic>
                    <p:nvPicPr>
                      <p:cNvPr id="13926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09663"/>
                        <a:ext cx="7560840" cy="5417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pt-BR" sz="4700"/>
              <a:t>Estrutura dos Blocos</a:t>
            </a:r>
            <a:endParaRPr lang="pt-BR" altLang="pt-BR" sz="360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3BA5E7-660C-4F48-884D-5BE4C505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492875"/>
            <a:ext cx="4472136" cy="365125"/>
          </a:xfrm>
        </p:spPr>
        <p:txBody>
          <a:bodyPr/>
          <a:lstStyle/>
          <a:p>
            <a:r>
              <a:rPr lang="pt-BR" altLang="pt-BR"/>
              <a:t>Fonte: documentação ORACLE.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133615"/>
              </p:ext>
            </p:extLst>
          </p:nvPr>
        </p:nvGraphicFramePr>
        <p:xfrm>
          <a:off x="533400" y="1060449"/>
          <a:ext cx="8001000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5229955" imgH="4161905" progId="Paint.Picture">
                  <p:embed/>
                </p:oleObj>
              </mc:Choice>
              <mc:Fallback>
                <p:oleObj name="Imagem de bitmap" r:id="rId2" imgW="5229955" imgH="4161905" progId="Paint.Picture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0449"/>
                        <a:ext cx="8001000" cy="543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pt-BR" sz="4700"/>
              <a:t>Estrutura dos Registros</a:t>
            </a:r>
            <a:endParaRPr lang="pt-BR" altLang="pt-BR" sz="4700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85800" y="1162050"/>
          <a:ext cx="78486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5152381" imgH="3885714" progId="Paint.Picture">
                  <p:embed/>
                </p:oleObj>
              </mc:Choice>
              <mc:Fallback>
                <p:oleObj name="Imagem de bitmap" r:id="rId2" imgW="5152381" imgH="3885714" progId="Paint.Picture">
                  <p:embed/>
                  <p:pic>
                    <p:nvPicPr>
                      <p:cNvPr id="135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62050"/>
                        <a:ext cx="7848600" cy="53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90600"/>
          </a:xfrm>
        </p:spPr>
        <p:txBody>
          <a:bodyPr/>
          <a:lstStyle/>
          <a:p>
            <a:r>
              <a:rPr lang="pt-BR" sz="3600"/>
              <a:t>Elementos de Dados</a:t>
            </a:r>
          </a:p>
        </p:txBody>
      </p:sp>
      <p:sp>
        <p:nvSpPr>
          <p:cNvPr id="5" name="Cilindro 4"/>
          <p:cNvSpPr/>
          <p:nvPr/>
        </p:nvSpPr>
        <p:spPr bwMode="auto">
          <a:xfrm>
            <a:off x="2627784" y="2348880"/>
            <a:ext cx="3816424" cy="3960440"/>
          </a:xfrm>
          <a:prstGeom prst="can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60844"/>
              </p:ext>
            </p:extLst>
          </p:nvPr>
        </p:nvGraphicFramePr>
        <p:xfrm>
          <a:off x="3059832" y="3645024"/>
          <a:ext cx="134347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o explicativo retangular com cantos arredondados 7"/>
          <p:cNvSpPr/>
          <p:nvPr/>
        </p:nvSpPr>
        <p:spPr bwMode="auto">
          <a:xfrm>
            <a:off x="7092280" y="2204864"/>
            <a:ext cx="1800200" cy="1368152"/>
          </a:xfrm>
          <a:prstGeom prst="wedgeRoundRectCallout">
            <a:avLst>
              <a:gd name="adj1" fmla="val -129300"/>
              <a:gd name="adj2" fmla="val 1032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Coleção 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Registros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>
                <a:solidFill>
                  <a:schemeClr val="tx1"/>
                </a:solidFill>
                <a:latin typeface="Times New Roman" pitchFamily="18" charset="0"/>
              </a:rPr>
              <a:t>(Bloco)</a:t>
            </a:r>
            <a:endParaRPr kumimoji="1" lang="pt-BR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 bwMode="auto">
          <a:xfrm>
            <a:off x="2735796" y="1484784"/>
            <a:ext cx="1800200" cy="576064"/>
          </a:xfrm>
          <a:prstGeom prst="wedgeRoundRectCallout">
            <a:avLst>
              <a:gd name="adj1" fmla="val 3612"/>
              <a:gd name="adj2" fmla="val 1389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Campo</a:t>
            </a: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323528" y="3100643"/>
            <a:ext cx="1800200" cy="544381"/>
          </a:xfrm>
          <a:prstGeom prst="wedgeRoundRectCallout">
            <a:avLst>
              <a:gd name="adj1" fmla="val 44912"/>
              <a:gd name="adj2" fmla="val 1362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Registro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2051720" y="4005064"/>
            <a:ext cx="936104" cy="2880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3239852" y="2960948"/>
            <a:ext cx="936104" cy="2880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2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Representação de </a:t>
            </a:r>
            <a:br>
              <a:rPr lang="pt-BR" sz="3600"/>
            </a:br>
            <a:r>
              <a:rPr lang="pt-BR" sz="3600"/>
              <a:t>Elementos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16184"/>
            <a:ext cx="8229600" cy="4709160"/>
          </a:xfrm>
        </p:spPr>
        <p:txBody>
          <a:bodyPr>
            <a:normAutofit/>
          </a:bodyPr>
          <a:lstStyle/>
          <a:p>
            <a:r>
              <a:rPr lang="pt-BR"/>
              <a:t>Números inteiros e reais</a:t>
            </a:r>
          </a:p>
          <a:p>
            <a:pPr lvl="1"/>
            <a:r>
              <a:rPr lang="pt-BR" i="1" err="1"/>
              <a:t>array</a:t>
            </a:r>
            <a:r>
              <a:rPr lang="pt-BR"/>
              <a:t> de </a:t>
            </a:r>
            <a:r>
              <a:rPr lang="pt-BR" i="1"/>
              <a:t>bits</a:t>
            </a:r>
          </a:p>
          <a:p>
            <a:endParaRPr lang="pt-BR"/>
          </a:p>
          <a:p>
            <a:r>
              <a:rPr lang="pt-BR"/>
              <a:t>Caracteres de comprimento fixo</a:t>
            </a:r>
          </a:p>
          <a:p>
            <a:pPr lvl="1"/>
            <a:r>
              <a:rPr lang="pt-BR" i="1" err="1"/>
              <a:t>array</a:t>
            </a:r>
            <a:r>
              <a:rPr lang="pt-BR"/>
              <a:t> de </a:t>
            </a:r>
            <a:r>
              <a:rPr lang="pt-BR" i="1"/>
              <a:t>n bytes</a:t>
            </a:r>
            <a:r>
              <a:rPr lang="pt-BR"/>
              <a:t> com caractere especial de preenchimento (não válido para </a:t>
            </a:r>
            <a:r>
              <a:rPr lang="pt-BR" i="1" err="1"/>
              <a:t>strings</a:t>
            </a:r>
            <a:r>
              <a:rPr lang="pt-BR" i="1"/>
              <a:t> </a:t>
            </a:r>
            <a:r>
              <a:rPr lang="pt-BR"/>
              <a:t>de SQL)</a:t>
            </a:r>
          </a:p>
          <a:p>
            <a:pPr lvl="1"/>
            <a:endParaRPr lang="pt-BR"/>
          </a:p>
          <a:p>
            <a:r>
              <a:rPr lang="pt-BR"/>
              <a:t>Caracteres de comprimento variável</a:t>
            </a:r>
          </a:p>
          <a:p>
            <a:pPr lvl="1"/>
            <a:r>
              <a:rPr lang="pt-BR" err="1"/>
              <a:t>array</a:t>
            </a:r>
            <a:r>
              <a:rPr lang="pt-BR"/>
              <a:t> de </a:t>
            </a:r>
            <a:r>
              <a:rPr lang="pt-BR" i="1"/>
              <a:t>n </a:t>
            </a:r>
            <a:r>
              <a:rPr lang="pt-BR"/>
              <a:t>+ 1 </a:t>
            </a:r>
            <a:r>
              <a:rPr lang="pt-BR" i="1"/>
              <a:t>bytes</a:t>
            </a:r>
            <a:r>
              <a:rPr lang="pt-BR"/>
              <a:t>, podendo ser:</a:t>
            </a:r>
          </a:p>
          <a:p>
            <a:pPr lvl="2"/>
            <a:r>
              <a:rPr lang="pt-BR"/>
              <a:t>comprimento + conteúdo;</a:t>
            </a:r>
          </a:p>
          <a:p>
            <a:pPr lvl="2"/>
            <a:r>
              <a:rPr lang="pt-BR" i="1" err="1"/>
              <a:t>string</a:t>
            </a:r>
            <a:r>
              <a:rPr lang="pt-BR" i="1"/>
              <a:t> </a:t>
            </a:r>
            <a:r>
              <a:rPr lang="pt-BR"/>
              <a:t>terminado em nulo</a:t>
            </a:r>
          </a:p>
        </p:txBody>
      </p:sp>
    </p:spTree>
    <p:extLst>
      <p:ext uri="{BB962C8B-B14F-4D97-AF65-F5344CB8AC3E}">
        <p14:creationId xmlns:p14="http://schemas.microsoft.com/office/powerpoint/2010/main" val="115692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16184"/>
            <a:ext cx="8229600" cy="4709160"/>
          </a:xfrm>
        </p:spPr>
        <p:txBody>
          <a:bodyPr>
            <a:normAutofit/>
          </a:bodyPr>
          <a:lstStyle/>
          <a:p>
            <a:r>
              <a:rPr lang="pt-BR"/>
              <a:t>Comprimento fixo</a:t>
            </a:r>
          </a:p>
          <a:p>
            <a:pPr lvl="1"/>
            <a:r>
              <a:rPr lang="pt-BR"/>
              <a:t>campos de tamanho estático</a:t>
            </a:r>
          </a:p>
          <a:p>
            <a:pPr lvl="1"/>
            <a:r>
              <a:rPr lang="pt-BR"/>
              <a:t>sem a necessidade de apresentar um cabeçalho</a:t>
            </a:r>
          </a:p>
          <a:p>
            <a:pPr lvl="1"/>
            <a:endParaRPr lang="pt-BR"/>
          </a:p>
          <a:p>
            <a:r>
              <a:rPr lang="pt-BR"/>
              <a:t>Comprimento variável</a:t>
            </a:r>
          </a:p>
          <a:p>
            <a:pPr lvl="1"/>
            <a:r>
              <a:rPr lang="pt-BR"/>
              <a:t>campos de tamanho variável</a:t>
            </a:r>
          </a:p>
          <a:p>
            <a:pPr lvl="1"/>
            <a:r>
              <a:rPr lang="pt-BR"/>
              <a:t>necessidade de apresentar um cabeçalho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1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0761a8-92f1-42aa-8b5b-5bd470131496">
      <Terms xmlns="http://schemas.microsoft.com/office/infopath/2007/PartnerControls"/>
    </lcf76f155ced4ddcb4097134ff3c332f>
    <TaxCatchAll xmlns="2a1429b3-f482-438a-8a35-157e0092494a" xsi:nil="true"/>
  </documentManagement>
</p:properties>
</file>

<file path=customXml/itemProps1.xml><?xml version="1.0" encoding="utf-8"?>
<ds:datastoreItem xmlns:ds="http://schemas.openxmlformats.org/officeDocument/2006/customXml" ds:itemID="{331374B8-2AF1-4BAD-92E3-0D33D71B705B}"/>
</file>

<file path=customXml/itemProps2.xml><?xml version="1.0" encoding="utf-8"?>
<ds:datastoreItem xmlns:ds="http://schemas.openxmlformats.org/officeDocument/2006/customXml" ds:itemID="{F9C6FCF6-20C9-4789-BA6A-2956C6449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14E79-4D6C-4B21-96E4-634062764B0A}"/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Application>Microsoft Office PowerPoint</Application>
  <PresentationFormat>Apresentação na tela (4:3)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Damask</vt:lpstr>
      <vt:lpstr>Apresentação do PowerPoint</vt:lpstr>
      <vt:lpstr>Estrutura de Armazenamento</vt:lpstr>
      <vt:lpstr>Tablespace -&gt; Estrutura Lógica de Armazenamento</vt:lpstr>
      <vt:lpstr>Segmentos de Dados</vt:lpstr>
      <vt:lpstr>Estrutura dos Blocos</vt:lpstr>
      <vt:lpstr>Estrutura dos Registros</vt:lpstr>
      <vt:lpstr>Elementos de Dados</vt:lpstr>
      <vt:lpstr>Representação de  Elementos de Dados</vt:lpstr>
      <vt:lpstr>Registros</vt:lpstr>
      <vt:lpstr>Cabeçalhos de Registros Fixos</vt:lpstr>
      <vt:lpstr>Cabeçalhos de Registros Variáveis</vt:lpstr>
      <vt:lpstr>Blocos de Registros</vt:lpstr>
      <vt:lpstr>Exemplo 1: Estrutura dos Registros</vt:lpstr>
      <vt:lpstr>Sugestão de estrutura</vt:lpstr>
      <vt:lpstr>Exemplo 1: Estrutura dos Registros</vt:lpstr>
      <vt:lpstr>Apresentação do PowerPoint</vt:lpstr>
      <vt:lpstr>Apresentação do PowerPoint</vt:lpstr>
      <vt:lpstr>Exemplo 2: Estrutura dos Registros</vt:lpstr>
      <vt:lpstr>Sugestão de estrutura</vt:lpstr>
      <vt:lpstr>Apresentação do PowerPoint</vt:lpstr>
    </vt:vector>
  </TitlesOfParts>
  <Company>ARV Development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Alexander Roberto Valdameri</dc:creator>
  <cp:revision>3</cp:revision>
  <cp:lastPrinted>2016-03-22T20:36:01Z</cp:lastPrinted>
  <dcterms:created xsi:type="dcterms:W3CDTF">1999-02-21T16:31:22Z</dcterms:created>
  <dcterms:modified xsi:type="dcterms:W3CDTF">2024-03-13T23:04:27Z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Method">
    <vt:lpwstr>Standard</vt:lpwstr>
  </property>
  <property fmtid="{D5CDD505-2E9C-101B-9397-08002B2CF9AE}" pid="4" name="MSIP_Label_8c28577e-0e52-49e2-b52e-02bb75ccb8f1_Name">
    <vt:lpwstr>defa4170-0d19-0005-0004-bc88714345d2</vt:lpwstr>
  </property>
  <property fmtid="{D5CDD505-2E9C-101B-9397-08002B2CF9AE}" pid="5" name="MSIP_Label_8c28577e-0e52-49e2-b52e-02bb75ccb8f1_SiteId">
    <vt:lpwstr>0c2d222a-ecda-4b70-960a-acef6ced3052</vt:lpwstr>
  </property>
  <property fmtid="{D5CDD505-2E9C-101B-9397-08002B2CF9AE}" pid="6" name="MSIP_Label_8c28577e-0e52-49e2-b52e-02bb75ccb8f1_ContentBits">
    <vt:lpwstr>0</vt:lpwstr>
  </property>
  <property fmtid="{D5CDD505-2E9C-101B-9397-08002B2CF9AE}" pid="7" name="MSIP_Label_8c28577e-0e52-49e2-b52e-02bb75ccb8f1_ActionId">
    <vt:lpwstr>daed9514-136d-4542-bbda-1ff69fa65e36</vt:lpwstr>
  </property>
  <property fmtid="{D5CDD505-2E9C-101B-9397-08002B2CF9AE}" pid="8" name="MSIP_Label_8c28577e-0e52-49e2-b52e-02bb75ccb8f1_SetDate">
    <vt:lpwstr>2024-03-13T21:32:27Z</vt:lpwstr>
  </property>
  <property fmtid="{D5CDD505-2E9C-101B-9397-08002B2CF9AE}" pid="9" name="ContentTypeId">
    <vt:lpwstr>0x01010093E38736EE51A14A86B962DEE80DD316</vt:lpwstr>
  </property>
</Properties>
</file>