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Roberto Valdameri" userId="1c2790df-40c9-407d-9e60-5d0ae262bd7a" providerId="ADAL" clId="{60EF0D69-E21C-47C5-A473-E7C352D02D29}"/>
    <pc:docChg chg="undo custSel addSld delSld modSld sldOrd">
      <pc:chgData name="Alexander Roberto Valdameri" userId="1c2790df-40c9-407d-9e60-5d0ae262bd7a" providerId="ADAL" clId="{60EF0D69-E21C-47C5-A473-E7C352D02D29}" dt="2023-05-17T22:09:57.499" v="3274" actId="20577"/>
      <pc:docMkLst>
        <pc:docMk/>
      </pc:docMkLst>
      <pc:sldChg chg="modSp mod">
        <pc:chgData name="Alexander Roberto Valdameri" userId="1c2790df-40c9-407d-9e60-5d0ae262bd7a" providerId="ADAL" clId="{60EF0D69-E21C-47C5-A473-E7C352D02D29}" dt="2023-05-08T12:28:57.956" v="2436" actId="20577"/>
        <pc:sldMkLst>
          <pc:docMk/>
          <pc:sldMk cId="519764727" sldId="256"/>
        </pc:sldMkLst>
        <pc:spChg chg="mod">
          <ac:chgData name="Alexander Roberto Valdameri" userId="1c2790df-40c9-407d-9e60-5d0ae262bd7a" providerId="ADAL" clId="{60EF0D69-E21C-47C5-A473-E7C352D02D29}" dt="2023-05-08T12:28:45.196" v="2426" actId="6549"/>
          <ac:spMkLst>
            <pc:docMk/>
            <pc:sldMk cId="519764727" sldId="256"/>
            <ac:spMk id="2" creationId="{51297EC1-3AAA-95CF-06D7-B5D4B8D34398}"/>
          </ac:spMkLst>
        </pc:spChg>
        <pc:spChg chg="mod">
          <ac:chgData name="Alexander Roberto Valdameri" userId="1c2790df-40c9-407d-9e60-5d0ae262bd7a" providerId="ADAL" clId="{60EF0D69-E21C-47C5-A473-E7C352D02D29}" dt="2023-05-08T12:28:57.956" v="2436" actId="20577"/>
          <ac:spMkLst>
            <pc:docMk/>
            <pc:sldMk cId="519764727" sldId="256"/>
            <ac:spMk id="4" creationId="{8EEC4E70-94EC-D4E9-A7A9-19460D46AF21}"/>
          </ac:spMkLst>
        </pc:spChg>
      </pc:sldChg>
      <pc:sldChg chg="addSp modSp mod">
        <pc:chgData name="Alexander Roberto Valdameri" userId="1c2790df-40c9-407d-9e60-5d0ae262bd7a" providerId="ADAL" clId="{60EF0D69-E21C-47C5-A473-E7C352D02D29}" dt="2023-05-08T12:01:23.604" v="1698" actId="208"/>
        <pc:sldMkLst>
          <pc:docMk/>
          <pc:sldMk cId="453140231" sldId="258"/>
        </pc:sldMkLst>
        <pc:spChg chg="mod">
          <ac:chgData name="Alexander Roberto Valdameri" userId="1c2790df-40c9-407d-9e60-5d0ae262bd7a" providerId="ADAL" clId="{60EF0D69-E21C-47C5-A473-E7C352D02D29}" dt="2023-05-08T11:20:40.630" v="985" actId="1036"/>
          <ac:spMkLst>
            <pc:docMk/>
            <pc:sldMk cId="453140231" sldId="258"/>
            <ac:spMk id="3" creationId="{23458DA4-1067-2CA0-37F3-48D8D9F701CC}"/>
          </ac:spMkLst>
        </pc:spChg>
        <pc:spChg chg="add mod">
          <ac:chgData name="Alexander Roberto Valdameri" userId="1c2790df-40c9-407d-9e60-5d0ae262bd7a" providerId="ADAL" clId="{60EF0D69-E21C-47C5-A473-E7C352D02D29}" dt="2023-05-08T12:01:23.604" v="1698" actId="208"/>
          <ac:spMkLst>
            <pc:docMk/>
            <pc:sldMk cId="453140231" sldId="258"/>
            <ac:spMk id="5" creationId="{92DBF1E7-B1C5-541F-1807-5B20B79F4DA8}"/>
          </ac:spMkLst>
        </pc:spChg>
      </pc:sldChg>
      <pc:sldChg chg="modSp mod">
        <pc:chgData name="Alexander Roberto Valdameri" userId="1c2790df-40c9-407d-9e60-5d0ae262bd7a" providerId="ADAL" clId="{60EF0D69-E21C-47C5-A473-E7C352D02D29}" dt="2023-05-08T11:21:22.025" v="1001" actId="20577"/>
        <pc:sldMkLst>
          <pc:docMk/>
          <pc:sldMk cId="1898460561" sldId="259"/>
        </pc:sldMkLst>
        <pc:spChg chg="mod">
          <ac:chgData name="Alexander Roberto Valdameri" userId="1c2790df-40c9-407d-9e60-5d0ae262bd7a" providerId="ADAL" clId="{60EF0D69-E21C-47C5-A473-E7C352D02D29}" dt="2023-05-08T11:00:07.882" v="601" actId="114"/>
          <ac:spMkLst>
            <pc:docMk/>
            <pc:sldMk cId="1898460561" sldId="259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1:21:22.025" v="1001" actId="20577"/>
          <ac:spMkLst>
            <pc:docMk/>
            <pc:sldMk cId="1898460561" sldId="259"/>
            <ac:spMk id="3" creationId="{23458DA4-1067-2CA0-37F3-48D8D9F701CC}"/>
          </ac:spMkLst>
        </pc:spChg>
      </pc:sldChg>
      <pc:sldChg chg="addSp delSp modSp add mod ord">
        <pc:chgData name="Alexander Roberto Valdameri" userId="1c2790df-40c9-407d-9e60-5d0ae262bd7a" providerId="ADAL" clId="{60EF0D69-E21C-47C5-A473-E7C352D02D29}" dt="2023-05-08T12:02:15.743" v="1700" actId="208"/>
        <pc:sldMkLst>
          <pc:docMk/>
          <pc:sldMk cId="3767619931" sldId="260"/>
        </pc:sldMkLst>
        <pc:spChg chg="mod">
          <ac:chgData name="Alexander Roberto Valdameri" userId="1c2790df-40c9-407d-9e60-5d0ae262bd7a" providerId="ADAL" clId="{60EF0D69-E21C-47C5-A473-E7C352D02D29}" dt="2023-05-08T11:13:05.391" v="623" actId="20577"/>
          <ac:spMkLst>
            <pc:docMk/>
            <pc:sldMk cId="3767619931" sldId="260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1:18:15.332" v="937" actId="20577"/>
          <ac:spMkLst>
            <pc:docMk/>
            <pc:sldMk cId="3767619931" sldId="260"/>
            <ac:spMk id="3" creationId="{23458DA4-1067-2CA0-37F3-48D8D9F701CC}"/>
          </ac:spMkLst>
        </pc:spChg>
        <pc:spChg chg="add del mod">
          <ac:chgData name="Alexander Roberto Valdameri" userId="1c2790df-40c9-407d-9e60-5d0ae262bd7a" providerId="ADAL" clId="{60EF0D69-E21C-47C5-A473-E7C352D02D29}" dt="2023-05-08T11:18:23.310" v="939"/>
          <ac:spMkLst>
            <pc:docMk/>
            <pc:sldMk cId="3767619931" sldId="260"/>
            <ac:spMk id="4" creationId="{F96068E6-8E68-1A9C-A0B6-C3D737821E6D}"/>
          </ac:spMkLst>
        </pc:spChg>
        <pc:spChg chg="add mod">
          <ac:chgData name="Alexander Roberto Valdameri" userId="1c2790df-40c9-407d-9e60-5d0ae262bd7a" providerId="ADAL" clId="{60EF0D69-E21C-47C5-A473-E7C352D02D29}" dt="2023-05-08T12:02:15.743" v="1700" actId="208"/>
          <ac:spMkLst>
            <pc:docMk/>
            <pc:sldMk cId="3767619931" sldId="260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2:04:02.583" v="1708" actId="948"/>
        <pc:sldMkLst>
          <pc:docMk/>
          <pc:sldMk cId="2518353831" sldId="261"/>
        </pc:sldMkLst>
        <pc:spChg chg="mod">
          <ac:chgData name="Alexander Roberto Valdameri" userId="1c2790df-40c9-407d-9e60-5d0ae262bd7a" providerId="ADAL" clId="{60EF0D69-E21C-47C5-A473-E7C352D02D29}" dt="2023-05-08T11:28:14.549" v="1366" actId="313"/>
          <ac:spMkLst>
            <pc:docMk/>
            <pc:sldMk cId="2518353831" sldId="261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08T12:03:48.784" v="1707" actId="20577"/>
          <ac:spMkLst>
            <pc:docMk/>
            <pc:sldMk cId="2518353831" sldId="261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2:04:02.583" v="1708" actId="948"/>
          <ac:spMkLst>
            <pc:docMk/>
            <pc:sldMk cId="2518353831" sldId="261"/>
            <ac:spMk id="5" creationId="{6DA3354A-8781-A7B6-1F59-FB7161A35CFC}"/>
          </ac:spMkLst>
        </pc:spChg>
      </pc:sldChg>
      <pc:sldChg chg="addSp delSp modSp add mod">
        <pc:chgData name="Alexander Roberto Valdameri" userId="1c2790df-40c9-407d-9e60-5d0ae262bd7a" providerId="ADAL" clId="{60EF0D69-E21C-47C5-A473-E7C352D02D29}" dt="2023-05-17T22:06:57.785" v="3271" actId="6549"/>
        <pc:sldMkLst>
          <pc:docMk/>
          <pc:sldMk cId="2151535449" sldId="262"/>
        </pc:sldMkLst>
        <pc:spChg chg="mod">
          <ac:chgData name="Alexander Roberto Valdameri" userId="1c2790df-40c9-407d-9e60-5d0ae262bd7a" providerId="ADAL" clId="{60EF0D69-E21C-47C5-A473-E7C352D02D29}" dt="2023-05-08T11:36:27.784" v="1422" actId="20577"/>
          <ac:spMkLst>
            <pc:docMk/>
            <pc:sldMk cId="2151535449" sldId="262"/>
            <ac:spMk id="2" creationId="{65B0B0D3-C776-B11D-F81A-A22E8DDBC719}"/>
          </ac:spMkLst>
        </pc:spChg>
        <pc:spChg chg="mod">
          <ac:chgData name="Alexander Roberto Valdameri" userId="1c2790df-40c9-407d-9e60-5d0ae262bd7a" providerId="ADAL" clId="{60EF0D69-E21C-47C5-A473-E7C352D02D29}" dt="2023-05-17T22:06:57.785" v="3271" actId="6549"/>
          <ac:spMkLst>
            <pc:docMk/>
            <pc:sldMk cId="2151535449" sldId="262"/>
            <ac:spMk id="3" creationId="{23458DA4-1067-2CA0-37F3-48D8D9F701CC}"/>
          </ac:spMkLst>
        </pc:spChg>
        <pc:spChg chg="add del mod">
          <ac:chgData name="Alexander Roberto Valdameri" userId="1c2790df-40c9-407d-9e60-5d0ae262bd7a" providerId="ADAL" clId="{60EF0D69-E21C-47C5-A473-E7C352D02D29}" dt="2023-05-08T12:09:16.647" v="1739" actId="478"/>
          <ac:spMkLst>
            <pc:docMk/>
            <pc:sldMk cId="2151535449" sldId="262"/>
            <ac:spMk id="4" creationId="{9CC726D8-9F53-2DED-275C-61078F7668E6}"/>
          </ac:spMkLst>
        </pc:spChg>
        <pc:spChg chg="del mod">
          <ac:chgData name="Alexander Roberto Valdameri" userId="1c2790df-40c9-407d-9e60-5d0ae262bd7a" providerId="ADAL" clId="{60EF0D69-E21C-47C5-A473-E7C352D02D29}" dt="2023-05-08T12:09:14.192" v="1738" actId="478"/>
          <ac:spMkLst>
            <pc:docMk/>
            <pc:sldMk cId="2151535449" sldId="262"/>
            <ac:spMk id="5" creationId="{6DA3354A-8781-A7B6-1F59-FB7161A35CFC}"/>
          </ac:spMkLst>
        </pc:spChg>
        <pc:spChg chg="add mod">
          <ac:chgData name="Alexander Roberto Valdameri" userId="1c2790df-40c9-407d-9e60-5d0ae262bd7a" providerId="ADAL" clId="{60EF0D69-E21C-47C5-A473-E7C352D02D29}" dt="2023-05-17T22:06:42.935" v="3270" actId="6549"/>
          <ac:spMkLst>
            <pc:docMk/>
            <pc:sldMk cId="2151535449" sldId="262"/>
            <ac:spMk id="6" creationId="{D2CAA518-7889-24D8-3767-B9411DBA3459}"/>
          </ac:spMkLst>
        </pc:spChg>
        <pc:spChg chg="add del mod">
          <ac:chgData name="Alexander Roberto Valdameri" userId="1c2790df-40c9-407d-9e60-5d0ae262bd7a" providerId="ADAL" clId="{60EF0D69-E21C-47C5-A473-E7C352D02D29}" dt="2023-05-08T12:20:10.819" v="2069" actId="478"/>
          <ac:spMkLst>
            <pc:docMk/>
            <pc:sldMk cId="2151535449" sldId="262"/>
            <ac:spMk id="7" creationId="{C7D2F576-1517-B6DA-1943-A2CD2B6AFA3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2:47:44.689" v="2573" actId="6549"/>
        <pc:sldMkLst>
          <pc:docMk/>
          <pc:sldMk cId="3689392156" sldId="263"/>
        </pc:sldMkLst>
        <pc:spChg chg="mod">
          <ac:chgData name="Alexander Roberto Valdameri" userId="1c2790df-40c9-407d-9e60-5d0ae262bd7a" providerId="ADAL" clId="{60EF0D69-E21C-47C5-A473-E7C352D02D29}" dt="2023-05-08T12:47:44.689" v="2573" actId="6549"/>
          <ac:spMkLst>
            <pc:docMk/>
            <pc:sldMk cId="3689392156" sldId="263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17T22:09:57.499" v="3274" actId="20577"/>
        <pc:sldMkLst>
          <pc:docMk/>
          <pc:sldMk cId="3425864454" sldId="264"/>
        </pc:sldMkLst>
        <pc:spChg chg="mod">
          <ac:chgData name="Alexander Roberto Valdameri" userId="1c2790df-40c9-407d-9e60-5d0ae262bd7a" providerId="ADAL" clId="{60EF0D69-E21C-47C5-A473-E7C352D02D29}" dt="2023-05-08T12:31:43.443" v="2440" actId="6549"/>
          <ac:spMkLst>
            <pc:docMk/>
            <pc:sldMk cId="3425864454" sldId="264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17T22:07:57.074" v="3272" actId="20577"/>
          <ac:spMkLst>
            <pc:docMk/>
            <pc:sldMk cId="3425864454" sldId="264"/>
            <ac:spMk id="6" creationId="{D2CAA518-7889-24D8-3767-B9411DBA3459}"/>
          </ac:spMkLst>
        </pc:spChg>
        <pc:spChg chg="mod">
          <ac:chgData name="Alexander Roberto Valdameri" userId="1c2790df-40c9-407d-9e60-5d0ae262bd7a" providerId="ADAL" clId="{60EF0D69-E21C-47C5-A473-E7C352D02D29}" dt="2023-05-17T22:09:57.499" v="3274" actId="20577"/>
          <ac:spMkLst>
            <pc:docMk/>
            <pc:sldMk cId="3425864454" sldId="264"/>
            <ac:spMk id="7" creationId="{C7D2F576-1517-B6DA-1943-A2CD2B6AFA3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14.368" v="3231" actId="20577"/>
        <pc:sldMkLst>
          <pc:docMk/>
          <pc:sldMk cId="1170167886" sldId="265"/>
        </pc:sldMkLst>
        <pc:spChg chg="mod">
          <ac:chgData name="Alexander Roberto Valdameri" userId="1c2790df-40c9-407d-9e60-5d0ae262bd7a" providerId="ADAL" clId="{60EF0D69-E21C-47C5-A473-E7C352D02D29}" dt="2023-05-08T12:48:58.991" v="2583" actId="20577"/>
          <ac:spMkLst>
            <pc:docMk/>
            <pc:sldMk cId="1170167886" sldId="265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14.368" v="3231" actId="20577"/>
          <ac:spMkLst>
            <pc:docMk/>
            <pc:sldMk cId="1170167886" sldId="265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2:54:23.333" v="2841" actId="14100"/>
          <ac:spMkLst>
            <pc:docMk/>
            <pc:sldMk cId="1170167886" sldId="265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18.795" v="3234" actId="20577"/>
        <pc:sldMkLst>
          <pc:docMk/>
          <pc:sldMk cId="2506157566" sldId="266"/>
        </pc:sldMkLst>
        <pc:spChg chg="mod">
          <ac:chgData name="Alexander Roberto Valdameri" userId="1c2790df-40c9-407d-9e60-5d0ae262bd7a" providerId="ADAL" clId="{60EF0D69-E21C-47C5-A473-E7C352D02D29}" dt="2023-05-08T12:55:12.878" v="2850" actId="20577"/>
          <ac:spMkLst>
            <pc:docMk/>
            <pc:sldMk cId="2506157566" sldId="266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18.795" v="3234" actId="20577"/>
          <ac:spMkLst>
            <pc:docMk/>
            <pc:sldMk cId="2506157566" sldId="266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3:04:24.125" v="3028" actId="6549"/>
          <ac:spMkLst>
            <pc:docMk/>
            <pc:sldMk cId="2506157566" sldId="266"/>
            <ac:spMk id="5" creationId="{6DA3354A-8781-A7B6-1F59-FB7161A35CFC}"/>
          </ac:spMkLst>
        </pc:spChg>
      </pc:sldChg>
      <pc:sldChg chg="modSp add mod">
        <pc:chgData name="Alexander Roberto Valdameri" userId="1c2790df-40c9-407d-9e60-5d0ae262bd7a" providerId="ADAL" clId="{60EF0D69-E21C-47C5-A473-E7C352D02D29}" dt="2023-05-08T13:11:22.402" v="3237" actId="20577"/>
        <pc:sldMkLst>
          <pc:docMk/>
          <pc:sldMk cId="1915149812" sldId="267"/>
        </pc:sldMkLst>
        <pc:spChg chg="mod">
          <ac:chgData name="Alexander Roberto Valdameri" userId="1c2790df-40c9-407d-9e60-5d0ae262bd7a" providerId="ADAL" clId="{60EF0D69-E21C-47C5-A473-E7C352D02D29}" dt="2023-05-08T13:03:02.592" v="2995" actId="20577"/>
          <ac:spMkLst>
            <pc:docMk/>
            <pc:sldMk cId="1915149812" sldId="267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22.402" v="3237" actId="20577"/>
          <ac:spMkLst>
            <pc:docMk/>
            <pc:sldMk cId="1915149812" sldId="267"/>
            <ac:spMk id="4" creationId="{9CC726D8-9F53-2DED-275C-61078F7668E6}"/>
          </ac:spMkLst>
        </pc:spChg>
        <pc:spChg chg="mod">
          <ac:chgData name="Alexander Roberto Valdameri" userId="1c2790df-40c9-407d-9e60-5d0ae262bd7a" providerId="ADAL" clId="{60EF0D69-E21C-47C5-A473-E7C352D02D29}" dt="2023-05-08T13:04:42.944" v="3042" actId="6549"/>
          <ac:spMkLst>
            <pc:docMk/>
            <pc:sldMk cId="1915149812" sldId="267"/>
            <ac:spMk id="5" creationId="{6DA3354A-8781-A7B6-1F59-FB7161A35CFC}"/>
          </ac:spMkLst>
        </pc:spChg>
      </pc:sldChg>
      <pc:sldChg chg="delSp modSp add del mod ord">
        <pc:chgData name="Alexander Roberto Valdameri" userId="1c2790df-40c9-407d-9e60-5d0ae262bd7a" providerId="ADAL" clId="{60EF0D69-E21C-47C5-A473-E7C352D02D29}" dt="2023-05-08T13:13:55.291" v="3253" actId="47"/>
        <pc:sldMkLst>
          <pc:docMk/>
          <pc:sldMk cId="566638540" sldId="268"/>
        </pc:sldMkLst>
        <pc:spChg chg="mod">
          <ac:chgData name="Alexander Roberto Valdameri" userId="1c2790df-40c9-407d-9e60-5d0ae262bd7a" providerId="ADAL" clId="{60EF0D69-E21C-47C5-A473-E7C352D02D29}" dt="2023-05-08T13:09:24.409" v="3168" actId="20577"/>
          <ac:spMkLst>
            <pc:docMk/>
            <pc:sldMk cId="566638540" sldId="268"/>
            <ac:spMk id="3" creationId="{23458DA4-1067-2CA0-37F3-48D8D9F701CC}"/>
          </ac:spMkLst>
        </pc:spChg>
        <pc:spChg chg="mod">
          <ac:chgData name="Alexander Roberto Valdameri" userId="1c2790df-40c9-407d-9e60-5d0ae262bd7a" providerId="ADAL" clId="{60EF0D69-E21C-47C5-A473-E7C352D02D29}" dt="2023-05-08T13:11:43.419" v="3252" actId="20577"/>
          <ac:spMkLst>
            <pc:docMk/>
            <pc:sldMk cId="566638540" sldId="268"/>
            <ac:spMk id="4" creationId="{9CC726D8-9F53-2DED-275C-61078F7668E6}"/>
          </ac:spMkLst>
        </pc:spChg>
        <pc:spChg chg="del">
          <ac:chgData name="Alexander Roberto Valdameri" userId="1c2790df-40c9-407d-9e60-5d0ae262bd7a" providerId="ADAL" clId="{60EF0D69-E21C-47C5-A473-E7C352D02D29}" dt="2023-05-08T13:10:41.413" v="3169" actId="478"/>
          <ac:spMkLst>
            <pc:docMk/>
            <pc:sldMk cId="566638540" sldId="268"/>
            <ac:spMk id="5" creationId="{6DA3354A-8781-A7B6-1F59-FB7161A35CFC}"/>
          </ac:spMkLst>
        </pc:spChg>
      </pc:sldChg>
    </pc:docChg>
  </pc:docChgLst>
  <pc:docChgLst>
    <pc:chgData name="Micael Luan Conti" userId="S::mlconti@furb.br::263ac81e-e574-42e2-a097-f7a0e81e58ea" providerId="AD" clId="Web-{962B8856-412E-47A2-BA8A-6112A978F91F}"/>
    <pc:docChg chg="mod">
      <pc:chgData name="Micael Luan Conti" userId="S::mlconti@furb.br::263ac81e-e574-42e2-a097-f7a0e81e58ea" providerId="AD" clId="Web-{962B8856-412E-47A2-BA8A-6112A978F91F}" dt="2024-04-17T23:50:10.389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5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16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611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0900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153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5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72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0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3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9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88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8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9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5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B9229-7511-466A-A64F-363F304088FE}" type="datetimeFigureOut">
              <a:rPr lang="pt-BR" smtClean="0"/>
              <a:t>17/04/2024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2DAC-D572-4DC5-AA5E-7674552988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145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97EC1-3AAA-95CF-06D7-B5D4B8D34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992776"/>
            <a:ext cx="9001462" cy="1498283"/>
          </a:xfrm>
        </p:spPr>
        <p:txBody>
          <a:bodyPr/>
          <a:lstStyle/>
          <a:p>
            <a:r>
              <a:rPr lang="pt-BR" dirty="0"/>
              <a:t>Linguagem procedural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EC4E70-94EC-D4E9-A7A9-19460D46AF21}"/>
              </a:ext>
            </a:extLst>
          </p:cNvPr>
          <p:cNvSpPr txBox="1"/>
          <p:nvPr/>
        </p:nvSpPr>
        <p:spPr>
          <a:xfrm>
            <a:off x="1595269" y="3383278"/>
            <a:ext cx="916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TRIGGERS:</a:t>
            </a:r>
          </a:p>
          <a:p>
            <a:pPr algn="ctr"/>
            <a:r>
              <a:rPr lang="pt-BR" sz="4000" dirty="0"/>
              <a:t>criação, gerenciamento e utilização</a:t>
            </a:r>
          </a:p>
        </p:txBody>
      </p:sp>
    </p:spTree>
    <p:extLst>
      <p:ext uri="{BB962C8B-B14F-4D97-AF65-F5344CB8AC3E}">
        <p14:creationId xmlns:p14="http://schemas.microsoft.com/office/powerpoint/2010/main" val="51976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Comando de bloco interativo LOOP: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1861456" y="2107958"/>
            <a:ext cx="7426235" cy="163121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[&lt;nome_loop&gt;:]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LOOP</a:t>
            </a:r>
          </a:p>
          <a:p>
            <a:pPr lvl="1" fontAlgn="base"/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declarações</a:t>
            </a:r>
          </a:p>
          <a:p>
            <a:pPr lvl="1" fontAlgn="base"/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LOOP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[&lt;nome_loop&gt;];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C726D8-9F53-2DED-275C-61078F7668E6}"/>
              </a:ext>
            </a:extLst>
          </p:cNvPr>
          <p:cNvSpPr txBox="1"/>
          <p:nvPr/>
        </p:nvSpPr>
        <p:spPr>
          <a:xfrm>
            <a:off x="1861456" y="4082984"/>
            <a:ext cx="7426235" cy="25545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SET contador = 0;</a:t>
            </a:r>
            <a:b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</a:br>
            <a:r>
              <a:rPr lang="pt-PT" sz="2000" dirty="0">
                <a:solidFill>
                  <a:srgbClr val="00B0F0"/>
                </a:solidFill>
                <a:latin typeface="Open Sans" panose="020B0606030504020204" pitchFamily="34" charset="0"/>
              </a:rPr>
              <a:t>loop_teste</a:t>
            </a:r>
            <a:r>
              <a:rPr lang="pt-PT" sz="2000" dirty="0">
                <a:latin typeface="Open Sans" panose="020B0606030504020204" pitchFamily="34" charset="0"/>
              </a:rPr>
              <a:t>: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LOOP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SET contador = contador + 1;</a:t>
            </a:r>
          </a:p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     ...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IF contador = 9 THEN</a:t>
            </a:r>
          </a:p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         </a:t>
            </a:r>
            <a:r>
              <a:rPr lang="pt-PT" sz="2000" i="1" dirty="0">
                <a:latin typeface="Open Sans" panose="020B0606030504020204" pitchFamily="34" charset="0"/>
              </a:rPr>
              <a:t>LEAVE</a:t>
            </a:r>
            <a:r>
              <a:rPr lang="pt-PT" sz="2000" dirty="0">
                <a:latin typeface="Open Sans" panose="020B0606030504020204" pitchFamily="34" charset="0"/>
              </a:rPr>
              <a:t> </a:t>
            </a:r>
            <a:r>
              <a:rPr lang="pt-PT" sz="2000" dirty="0">
                <a:solidFill>
                  <a:srgbClr val="00B0F0"/>
                </a:solidFill>
                <a:latin typeface="Open Sans" panose="020B0606030504020204" pitchFamily="34" charset="0"/>
              </a:rPr>
              <a:t>loop_teste</a:t>
            </a:r>
            <a:r>
              <a:rPr lang="pt-PT" sz="2000" dirty="0">
                <a:latin typeface="Open Sans" panose="020B0606030504020204" pitchFamily="34" charset="0"/>
              </a:rPr>
              <a:t>; -- comando </a:t>
            </a:r>
            <a:r>
              <a:rPr lang="pt-PT" sz="2000" i="1" dirty="0">
                <a:latin typeface="Open Sans" panose="020B0606030504020204" pitchFamily="34" charset="0"/>
              </a:rPr>
              <a:t>LEAVE aborta o looping</a:t>
            </a:r>
            <a:endParaRPr lang="pt-PT" sz="200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END IF;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LOOP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dirty="0">
                <a:solidFill>
                  <a:srgbClr val="00B0F0"/>
                </a:solidFill>
                <a:latin typeface="Open Sans" panose="020B0606030504020204" pitchFamily="34" charset="0"/>
              </a:rPr>
              <a:t>loop_teste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016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Comando de bloco interativo REPEAT: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1861456" y="2107958"/>
            <a:ext cx="7426235" cy="132343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[&lt;nome_repeat&gt;:]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REPEAT</a:t>
            </a: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declarações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UNTIL condição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REPEAT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[&lt;nome_repeat&gt;]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C726D8-9F53-2DED-275C-61078F7668E6}"/>
              </a:ext>
            </a:extLst>
          </p:cNvPr>
          <p:cNvSpPr txBox="1"/>
          <p:nvPr/>
        </p:nvSpPr>
        <p:spPr>
          <a:xfrm>
            <a:off x="1861456" y="4082984"/>
            <a:ext cx="7426235" cy="193899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SET contador = 0;</a:t>
            </a:r>
            <a:b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REPEAT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SET contador = contador + 1;</a:t>
            </a:r>
          </a:p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     ...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UNTIL contador &lt; 10;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REPEAT;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5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Comando de bloco interativo WHILE: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1861456" y="2107958"/>
            <a:ext cx="7426235" cy="1015663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[&lt;nome_while&gt;:]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WHILE</a:t>
            </a: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declarações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WHILE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[&lt;nome_while&gt;]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C726D8-9F53-2DED-275C-61078F7668E6}"/>
              </a:ext>
            </a:extLst>
          </p:cNvPr>
          <p:cNvSpPr txBox="1"/>
          <p:nvPr/>
        </p:nvSpPr>
        <p:spPr>
          <a:xfrm>
            <a:off x="1861456" y="4082984"/>
            <a:ext cx="7426235" cy="163121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SET contador = 0;</a:t>
            </a:r>
            <a:b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WHILE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contador &lt; 10 DO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SET contador = contador + 1;</a:t>
            </a:r>
          </a:p>
          <a:p>
            <a:pPr lvl="1" fontAlgn="base"/>
            <a:r>
              <a:rPr lang="pt-PT" sz="2000" dirty="0">
                <a:latin typeface="Open Sans" panose="020B0606030504020204" pitchFamily="34" charset="0"/>
              </a:rPr>
              <a:t>     ...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WHILE;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4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Contextualizando TRIGGER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4702626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 o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bjeto de um SGBDR programável associado a uma tabela; 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 i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nvocado automaticamente quando um comando DML é executado na tabela, sendo executado para cada linha afetada;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As operações que podem disparar um trigger são: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pt-PT" sz="2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INSERT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pt-PT" sz="2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UPDATE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pt-PT" sz="2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DELETE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É utilizado para verificar integridade dos dados (explícita), fazer atualização e validação dos dados, registro de operações, entre outras relacionadas.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Criação do TRIGGER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410788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Disparos podem ser acionados em dois </a:t>
            </a:r>
            <a:r>
              <a:rPr lang="pt-PT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tempos</a:t>
            </a: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BEFORE – </a:t>
            </a:r>
            <a:r>
              <a:rPr lang="pt-PT" sz="22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código executado antes da execução do evento;</a:t>
            </a: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pt-PT" sz="2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AFTER – código executado após a execução do evento;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Onde</a:t>
            </a:r>
            <a:r>
              <a:rPr lang="pt-BR" dirty="0">
                <a:solidFill>
                  <a:schemeClr val="tx1"/>
                </a:soli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chemeClr val="tx2">
                    <a:lumMod val="90000"/>
                  </a:schemeClr>
                </a:solidFill>
                <a:effectLst/>
                <a:latin typeface="Open Sans" panose="020B0606030504020204" pitchFamily="34" charset="0"/>
              </a:rPr>
              <a:t>tempo</a:t>
            </a:r>
            <a:r>
              <a:rPr lang="pt-BR" dirty="0">
                <a:solidFill>
                  <a:schemeClr val="tx1"/>
                </a:solidFill>
              </a:rPr>
              <a:t>: BEFORE ou AFTER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operação</a:t>
            </a:r>
            <a:r>
              <a:rPr lang="pt-BR" dirty="0">
                <a:solidFill>
                  <a:schemeClr val="tx1"/>
                </a:solidFill>
              </a:rPr>
              <a:t>: INSERT, UPDATE ou DELETE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BF1E7-B1C5-541F-1807-5B20B79F4DA8}"/>
              </a:ext>
            </a:extLst>
          </p:cNvPr>
          <p:cNvSpPr txBox="1"/>
          <p:nvPr/>
        </p:nvSpPr>
        <p:spPr>
          <a:xfrm>
            <a:off x="2083526" y="3677195"/>
            <a:ext cx="8614954" cy="132343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TRIGGER &lt;nome_trigger&gt; </a:t>
            </a:r>
            <a:r>
              <a:rPr lang="pt-PT" sz="2000" b="0" i="1" dirty="0">
                <a:solidFill>
                  <a:schemeClr val="tx2">
                    <a:lumMod val="90000"/>
                  </a:schemeClr>
                </a:solidFill>
                <a:effectLst/>
                <a:latin typeface="Open Sans" panose="020B0606030504020204" pitchFamily="34" charset="0"/>
              </a:rPr>
              <a:t>tempo</a:t>
            </a:r>
            <a: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operação</a:t>
            </a:r>
            <a:b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ON &lt;tabela&gt; FOR EACH ROW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5314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REGISTROS </a:t>
            </a:r>
            <a:r>
              <a:rPr lang="pt-BR" i="1" dirty="0">
                <a:solidFill>
                  <a:srgbClr val="FFFF00"/>
                </a:solidFill>
              </a:rPr>
              <a:t>NEW</a:t>
            </a:r>
            <a:r>
              <a:rPr lang="pt-BR" dirty="0"/>
              <a:t> E </a:t>
            </a:r>
            <a:r>
              <a:rPr lang="pt-BR" i="1" dirty="0">
                <a:solidFill>
                  <a:srgbClr val="00B050"/>
                </a:solidFill>
              </a:rPr>
              <a:t>OLD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Estruturas temporárias que mantém dados sobre os registros/linhas afetados pela execução do gatilho; 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Todos os campos da tabela associada podem ser acessados: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Ex.: </a:t>
            </a:r>
            <a:r>
              <a:rPr lang="pt-PT" sz="2400" i="1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NEW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.coluna ou </a:t>
            </a:r>
            <a:r>
              <a:rPr lang="pt-PT" sz="240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OLD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.coluna;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sz="28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Exemplos de cenário: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operação INSERT </a:t>
            </a:r>
            <a:r>
              <a:rPr lang="pt-PT" sz="2400" i="1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NEW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contêm o valor inserido;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operação UPDATE </a:t>
            </a:r>
            <a:r>
              <a:rPr lang="pt-PT" sz="2400" i="1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NEW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contêm o valor ajustado e </a:t>
            </a:r>
            <a:r>
              <a:rPr lang="pt-PT" sz="240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OLD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o valor anterior ao ajuste;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operação DELETE </a:t>
            </a:r>
            <a:r>
              <a:rPr lang="pt-PT" sz="240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OLD</a:t>
            </a:r>
            <a:r>
              <a:rPr lang="pt-PT" sz="24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contêm o valor excluído.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4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Alteração do TRIGGER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Não há o “ALTER TRIGGER...”;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Acrescentar a expressão “OR REPLACE” no cabeçalho da criação: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Qualquer elemento do TRIGGER pode ser alterado: tempo, operação, tabela de disparo e/ou corpo do trigger.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2148839" y="2841172"/>
            <a:ext cx="6459583" cy="163121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OR REPLACE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TRIGGER &lt;nome_trigger&gt; </a:t>
            </a:r>
            <a:r>
              <a:rPr lang="pt-PT" sz="2000" b="0" i="1" dirty="0">
                <a:solidFill>
                  <a:schemeClr val="tx2">
                    <a:lumMod val="90000"/>
                  </a:schemeClr>
                </a:solidFill>
                <a:effectLst/>
                <a:latin typeface="Open Sans" panose="020B0606030504020204" pitchFamily="34" charset="0"/>
              </a:rPr>
              <a:t>tempo</a:t>
            </a:r>
            <a: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operação</a:t>
            </a:r>
            <a:b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ON &lt;tabela&gt; FOR EACH ROW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761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/>
          <a:lstStyle/>
          <a:p>
            <a:pPr algn="l"/>
            <a:r>
              <a:rPr lang="pt-BR" dirty="0"/>
              <a:t>Exclusão do TRIGGER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Sintaxe: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Ao excluir uma tabela (DROP TABLE...) todos os TRIGGERS associados são automaticamente eliminados;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Não há qualquer validação/consistência ao excluir um TRIGGER.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2148839" y="2227216"/>
            <a:ext cx="6590212" cy="116955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DROP</a:t>
            </a:r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TRIGGER &lt;nome_trigger&gt;</a:t>
            </a: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1835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DELIMITER: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o delimitador padrão é o “;”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Utiliza-se a palavra reservada “</a:t>
            </a:r>
            <a:r>
              <a:rPr lang="pt-PT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DELIMITER</a:t>
            </a: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” para informar onde o script inicia e encerra e assim podemos ter várias instruções terminadas por “;”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1851660" y="3646177"/>
            <a:ext cx="8614954" cy="255454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DELIMITER $$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TRIGGER &lt;nome_trigger&gt; </a:t>
            </a:r>
            <a:r>
              <a:rPr lang="pt-PT" sz="2000" b="0" i="1" dirty="0">
                <a:solidFill>
                  <a:schemeClr val="tx2">
                    <a:lumMod val="90000"/>
                  </a:schemeClr>
                </a:solidFill>
                <a:effectLst/>
                <a:latin typeface="Open Sans" panose="020B0606030504020204" pitchFamily="34" charset="0"/>
              </a:rPr>
              <a:t>tempo</a:t>
            </a:r>
            <a: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operação</a:t>
            </a:r>
            <a:b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ON &lt;tabela&gt; FOR EACH ROW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instrução 1;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   instrução 2;</a:t>
            </a:r>
          </a:p>
          <a:p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...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215153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Declaração de variáveis: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Atribuição de valor à variável:</a:t>
            </a: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CAA518-7889-24D8-3767-B9411DBA3459}"/>
              </a:ext>
            </a:extLst>
          </p:cNvPr>
          <p:cNvSpPr txBox="1"/>
          <p:nvPr/>
        </p:nvSpPr>
        <p:spPr>
          <a:xfrm>
            <a:off x="2083526" y="2174964"/>
            <a:ext cx="8614954" cy="163121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TRIGGER &lt;nome_trigger&gt; </a:t>
            </a:r>
            <a:r>
              <a:rPr lang="pt-PT" sz="2000" b="0" i="1" dirty="0">
                <a:solidFill>
                  <a:schemeClr val="tx2">
                    <a:lumMod val="90000"/>
                  </a:schemeClr>
                </a:solidFill>
                <a:effectLst/>
                <a:latin typeface="Open Sans" panose="020B0606030504020204" pitchFamily="34" charset="0"/>
              </a:rPr>
              <a:t>tempo</a:t>
            </a:r>
            <a: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PT" sz="2000" b="0" i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operação</a:t>
            </a:r>
            <a:br>
              <a:rPr lang="pt-PT" sz="2000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ON &lt;tabela&gt; FOR EACH ROW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BEGIN</a:t>
            </a:r>
          </a:p>
          <a:p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   DECLARE </a:t>
            </a:r>
            <a:r>
              <a:rPr lang="pt-PT" sz="2000" dirty="0">
                <a:latin typeface="Open Sans" panose="020B0606030504020204" pitchFamily="34" charset="0"/>
              </a:rPr>
              <a:t>&lt;nome_var&gt; &lt;tipo&gt;, ... [DEFAULT &lt;valor_padrão&gt;];</a:t>
            </a:r>
            <a:b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END;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D2F576-1517-B6DA-1943-A2CD2B6AFA3C}"/>
              </a:ext>
            </a:extLst>
          </p:cNvPr>
          <p:cNvSpPr txBox="1"/>
          <p:nvPr/>
        </p:nvSpPr>
        <p:spPr>
          <a:xfrm>
            <a:off x="2105296" y="4443555"/>
            <a:ext cx="8614954" cy="193899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...</a:t>
            </a: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DECLARE var_qtde INTEGER DEFAULT 0;</a:t>
            </a:r>
          </a:p>
          <a:p>
            <a:r>
              <a:rPr lang="pt-PT" sz="2000" dirty="0">
                <a:latin typeface="Open Sans" panose="020B0606030504020204" pitchFamily="34" charset="0"/>
              </a:rPr>
              <a:t>SELECT COUNT(*) FROM produto </a:t>
            </a:r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INTO</a:t>
            </a:r>
            <a:r>
              <a:rPr lang="pt-PT" sz="2000" dirty="0">
                <a:latin typeface="Open Sans" panose="020B0606030504020204" pitchFamily="34" charset="0"/>
              </a:rPr>
              <a:t> var_qtde;</a:t>
            </a: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-- ou</a:t>
            </a:r>
          </a:p>
          <a:p>
            <a:r>
              <a:rPr lang="pt-PT" sz="2000" dirty="0">
                <a:solidFill>
                  <a:srgbClr val="FFFF00"/>
                </a:solidFill>
                <a:latin typeface="Open Sans" panose="020B0606030504020204" pitchFamily="34" charset="0"/>
              </a:rPr>
              <a:t>SET</a:t>
            </a:r>
            <a:r>
              <a:rPr lang="pt-PT" sz="2000" dirty="0">
                <a:latin typeface="Open Sans" panose="020B0606030504020204" pitchFamily="34" charset="0"/>
              </a:rPr>
              <a:t> var_qtde </a:t>
            </a:r>
            <a:r>
              <a:rPr lang="pt-PT" sz="2000">
                <a:latin typeface="Open Sans" panose="020B0606030504020204" pitchFamily="34" charset="0"/>
              </a:rPr>
              <a:t>= (SELECT </a:t>
            </a:r>
            <a:r>
              <a:rPr lang="pt-PT" sz="2000" dirty="0">
                <a:latin typeface="Open Sans" panose="020B0606030504020204" pitchFamily="34" charset="0"/>
              </a:rPr>
              <a:t>COUNT(*) </a:t>
            </a:r>
            <a:r>
              <a:rPr lang="pt-PT" sz="2000">
                <a:latin typeface="Open Sans" panose="020B0606030504020204" pitchFamily="34" charset="0"/>
              </a:rPr>
              <a:t>FROM produto);</a:t>
            </a:r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...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42586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B0D3-C776-B11D-F81A-A22E8DDB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9" y="496388"/>
            <a:ext cx="10100607" cy="76490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Linguagem procedural em </a:t>
            </a:r>
            <a:r>
              <a:rPr lang="pt-BR" dirty="0" err="1"/>
              <a:t>sgbdr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458DA4-1067-2CA0-37F3-48D8D9F7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149" y="1580607"/>
            <a:ext cx="10593977" cy="5055324"/>
          </a:xfrm>
        </p:spPr>
        <p:txBody>
          <a:bodyPr>
            <a:noAutofit/>
          </a:bodyPr>
          <a:lstStyle/>
          <a:p>
            <a:pPr marL="342900" indent="-342900" algn="l" fontAlgn="base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Comandos condicionais: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endParaRPr lang="pt-PT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§"/>
            </a:pPr>
            <a:endParaRPr lang="pt-PT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A3354A-8781-A7B6-1F59-FB7161A35CFC}"/>
              </a:ext>
            </a:extLst>
          </p:cNvPr>
          <p:cNvSpPr txBox="1"/>
          <p:nvPr/>
        </p:nvSpPr>
        <p:spPr>
          <a:xfrm>
            <a:off x="1861456" y="2107958"/>
            <a:ext cx="6459583" cy="163121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IF &lt;condição&gt; THEN</a:t>
            </a:r>
          </a:p>
          <a:p>
            <a:pPr lvl="1" fontAlgn="base"/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[ELSE]</a:t>
            </a:r>
          </a:p>
          <a:p>
            <a:pPr lvl="1" fontAlgn="base"/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IF;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C726D8-9F53-2DED-275C-61078F7668E6}"/>
              </a:ext>
            </a:extLst>
          </p:cNvPr>
          <p:cNvSpPr txBox="1"/>
          <p:nvPr/>
        </p:nvSpPr>
        <p:spPr>
          <a:xfrm>
            <a:off x="1861456" y="4082984"/>
            <a:ext cx="6459583" cy="224676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CASE &lt;valor_referência&gt;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WHEN &lt;valor_comparado&gt; THEN</a:t>
            </a: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WHEN &lt;valor_comparado&gt; THEN</a:t>
            </a: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    ...</a:t>
            </a:r>
          </a:p>
          <a:p>
            <a:pPr lvl="1" fontAlgn="base"/>
            <a:r>
              <a:rPr lang="pt-PT" sz="200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[ELSE]</a:t>
            </a:r>
          </a:p>
          <a:p>
            <a:pPr lvl="1" fontAlgn="base"/>
            <a:endParaRPr lang="pt-PT" sz="20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 fontAlgn="base"/>
            <a:r>
              <a:rPr lang="pt-PT" sz="20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END CASE;</a:t>
            </a:r>
          </a:p>
        </p:txBody>
      </p:sp>
    </p:spTree>
    <p:extLst>
      <p:ext uri="{BB962C8B-B14F-4D97-AF65-F5344CB8AC3E}">
        <p14:creationId xmlns:p14="http://schemas.microsoft.com/office/powerpoint/2010/main" val="3689392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E38736EE51A14A86B962DEE80DD316" ma:contentTypeVersion="12" ma:contentTypeDescription="Crie um novo documento." ma:contentTypeScope="" ma:versionID="9fc2a7b62f8b6a7762b207fb66a13182">
  <xsd:schema xmlns:xsd="http://www.w3.org/2001/XMLSchema" xmlns:xs="http://www.w3.org/2001/XMLSchema" xmlns:p="http://schemas.microsoft.com/office/2006/metadata/properties" xmlns:ns2="550761a8-92f1-42aa-8b5b-5bd470131496" xmlns:ns3="2a1429b3-f482-438a-8a35-157e0092494a" targetNamespace="http://schemas.microsoft.com/office/2006/metadata/properties" ma:root="true" ma:fieldsID="ff863e3330462bb9f661738e628a698d" ns2:_="" ns3:_="">
    <xsd:import namespace="550761a8-92f1-42aa-8b5b-5bd470131496"/>
    <xsd:import namespace="2a1429b3-f482-438a-8a35-157e00924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761a8-92f1-42aa-8b5b-5bd470131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29b3-f482-438a-8a35-157e0092494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37dc1d-49db-4b7f-b789-de75d8b05866}" ma:internalName="TaxCatchAll" ma:showField="CatchAllData" ma:web="2a1429b3-f482-438a-8a35-157e009249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E576B2-CA1F-4AD2-9291-16FA7291A3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463E8C-53E9-4841-BF9C-1B86D3B497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761a8-92f1-42aa-8b5b-5bd470131496"/>
    <ds:schemaRef ds:uri="2a1429b3-f482-438a-8a35-157e009249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961</TotalTime>
  <Words>721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Damask</vt:lpstr>
      <vt:lpstr>Linguagem procedural</vt:lpstr>
      <vt:lpstr>Contextualizando TRIGGER</vt:lpstr>
      <vt:lpstr>Criação do TRIGGER</vt:lpstr>
      <vt:lpstr>REGISTROS NEW E OLD</vt:lpstr>
      <vt:lpstr>Alteração do TRIGGER</vt:lpstr>
      <vt:lpstr>Exclusão do TRIGGER</vt:lpstr>
      <vt:lpstr>Linguagem procedural em sgbdr</vt:lpstr>
      <vt:lpstr>Linguagem procedural em sgbdr</vt:lpstr>
      <vt:lpstr>Linguagem procedural em sgbdr</vt:lpstr>
      <vt:lpstr>Linguagem procedural em sgbdr</vt:lpstr>
      <vt:lpstr>Linguagem procedural em sgbdr</vt:lpstr>
      <vt:lpstr>Linguagem procedural em sgbdr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Alexander Roberto Valdameri</dc:creator>
  <cp:lastModifiedBy>Alexander Roberto Valdameri</cp:lastModifiedBy>
  <cp:revision>2</cp:revision>
  <dcterms:created xsi:type="dcterms:W3CDTF">2023-05-07T23:26:26Z</dcterms:created>
  <dcterms:modified xsi:type="dcterms:W3CDTF">2024-04-17T23:50:10Z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2024-04-17T23:50:10Z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7449f2dd-5664-4f9a-b62d-95bdec33c723</vt:lpwstr>
  </property>
  <property fmtid="{D5CDD505-2E9C-101B-9397-08002B2CF9AE}" pid="8" name="MSIP_Label_8c28577e-0e52-49e2-b52e-02bb75ccb8f1_ContentBits">
    <vt:lpwstr>0</vt:lpwstr>
  </property>
</Properties>
</file>