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73" r:id="rId7"/>
    <p:sldId id="266" r:id="rId8"/>
    <p:sldId id="257" r:id="rId9"/>
    <p:sldId id="258" r:id="rId10"/>
    <p:sldId id="260" r:id="rId11"/>
    <p:sldId id="262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63" r:id="rId20"/>
    <p:sldId id="26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1E855-ED50-4A5E-A7DE-EC411A648187}" v="727" dt="2021-04-14T21:02:50.186"/>
    <p1510:client id="{CD70B094-B712-8534-3A57-166D5ADBE539}" v="5" dt="2021-04-14T04:04:55.294"/>
    <p1510:client id="{D5EC928F-D7F1-4E33-1D81-C886859EB7AA}" v="3" dt="2021-10-20T19:54:03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Rogério Cardoso" userId="S::mcardoso@furb.br::d198d7ea-9ce4-4b02-b2da-76cf4e670130" providerId="AD" clId="Web-{CD70B094-B712-8534-3A57-166D5ADBE539}"/>
    <pc:docChg chg="modSld">
      <pc:chgData name="Marcos Rogério Cardoso" userId="S::mcardoso@furb.br::d198d7ea-9ce4-4b02-b2da-76cf4e670130" providerId="AD" clId="Web-{CD70B094-B712-8534-3A57-166D5ADBE539}" dt="2021-04-14T04:04:55.294" v="3" actId="14100"/>
      <pc:docMkLst>
        <pc:docMk/>
      </pc:docMkLst>
      <pc:sldChg chg="addSp delSp modSp">
        <pc:chgData name="Marcos Rogério Cardoso" userId="S::mcardoso@furb.br::d198d7ea-9ce4-4b02-b2da-76cf4e670130" providerId="AD" clId="Web-{CD70B094-B712-8534-3A57-166D5ADBE539}" dt="2021-04-14T04:04:55.294" v="3" actId="14100"/>
        <pc:sldMkLst>
          <pc:docMk/>
          <pc:sldMk cId="4055290382" sldId="263"/>
        </pc:sldMkLst>
        <pc:spChg chg="del">
          <ac:chgData name="Marcos Rogério Cardoso" userId="S::mcardoso@furb.br::d198d7ea-9ce4-4b02-b2da-76cf4e670130" providerId="AD" clId="Web-{CD70B094-B712-8534-3A57-166D5ADBE539}" dt="2021-04-14T04:04:44.293" v="1"/>
          <ac:spMkLst>
            <pc:docMk/>
            <pc:sldMk cId="4055290382" sldId="263"/>
            <ac:spMk id="7" creationId="{8000713D-13A8-47A3-B296-72A5824667E8}"/>
          </ac:spMkLst>
        </pc:spChg>
        <pc:picChg chg="add mod ord">
          <ac:chgData name="Marcos Rogério Cardoso" userId="S::mcardoso@furb.br::d198d7ea-9ce4-4b02-b2da-76cf4e670130" providerId="AD" clId="Web-{CD70B094-B712-8534-3A57-166D5ADBE539}" dt="2021-04-14T04:04:55.294" v="3" actId="14100"/>
          <ac:picMkLst>
            <pc:docMk/>
            <pc:sldMk cId="4055290382" sldId="263"/>
            <ac:picMk id="3" creationId="{DF92451A-FDF3-4809-BB87-F295D2555FE4}"/>
          </ac:picMkLst>
        </pc:picChg>
        <pc:picChg chg="del">
          <ac:chgData name="Marcos Rogério Cardoso" userId="S::mcardoso@furb.br::d198d7ea-9ce4-4b02-b2da-76cf4e670130" providerId="AD" clId="Web-{CD70B094-B712-8534-3A57-166D5ADBE539}" dt="2021-04-14T04:04:41.871" v="0"/>
          <ac:picMkLst>
            <pc:docMk/>
            <pc:sldMk cId="4055290382" sldId="263"/>
            <ac:picMk id="9" creationId="{BD1DC8B1-74DF-49DC-A3A3-655CF6A801DE}"/>
          </ac:picMkLst>
        </pc:picChg>
      </pc:sldChg>
    </pc:docChg>
  </pc:docChgLst>
  <pc:docChgLst>
    <pc:chgData name="Marcos Rogério Cardoso" userId="d198d7ea-9ce4-4b02-b2da-76cf4e670130" providerId="ADAL" clId="{0771E855-ED50-4A5E-A7DE-EC411A648187}"/>
    <pc:docChg chg="undo custSel addSld delSld modSld sldOrd">
      <pc:chgData name="Marcos Rogério Cardoso" userId="d198d7ea-9ce4-4b02-b2da-76cf4e670130" providerId="ADAL" clId="{0771E855-ED50-4A5E-A7DE-EC411A648187}" dt="2021-04-14T22:32:57.484" v="4257" actId="20577"/>
      <pc:docMkLst>
        <pc:docMk/>
      </pc:docMkLst>
      <pc:sldChg chg="modSp mod ord modAnim">
        <pc:chgData name="Marcos Rogério Cardoso" userId="d198d7ea-9ce4-4b02-b2da-76cf4e670130" providerId="ADAL" clId="{0771E855-ED50-4A5E-A7DE-EC411A648187}" dt="2021-04-14T03:35:54.566" v="4129" actId="20577"/>
        <pc:sldMkLst>
          <pc:docMk/>
          <pc:sldMk cId="283850910" sldId="257"/>
        </pc:sldMkLst>
        <pc:spChg chg="mod">
          <ac:chgData name="Marcos Rogério Cardoso" userId="d198d7ea-9ce4-4b02-b2da-76cf4e670130" providerId="ADAL" clId="{0771E855-ED50-4A5E-A7DE-EC411A648187}" dt="2021-04-14T02:22:26.983" v="2030" actId="20577"/>
          <ac:spMkLst>
            <pc:docMk/>
            <pc:sldMk cId="283850910" sldId="257"/>
            <ac:spMk id="2" creationId="{9C0FC5E5-E8F8-4E5A-8B42-7D9FFF152095}"/>
          </ac:spMkLst>
        </pc:spChg>
        <pc:spChg chg="mod">
          <ac:chgData name="Marcos Rogério Cardoso" userId="d198d7ea-9ce4-4b02-b2da-76cf4e670130" providerId="ADAL" clId="{0771E855-ED50-4A5E-A7DE-EC411A648187}" dt="2021-04-14T03:35:54.566" v="4129" actId="20577"/>
          <ac:spMkLst>
            <pc:docMk/>
            <pc:sldMk cId="283850910" sldId="257"/>
            <ac:spMk id="3" creationId="{D2D77847-5B54-428A-8F6F-03207CCA76F7}"/>
          </ac:spMkLst>
        </pc:spChg>
      </pc:sldChg>
      <pc:sldChg chg="modSp mod modAnim">
        <pc:chgData name="Marcos Rogério Cardoso" userId="d198d7ea-9ce4-4b02-b2da-76cf4e670130" providerId="ADAL" clId="{0771E855-ED50-4A5E-A7DE-EC411A648187}" dt="2021-04-14T02:44:56.548" v="3066" actId="20577"/>
        <pc:sldMkLst>
          <pc:docMk/>
          <pc:sldMk cId="905813102" sldId="258"/>
        </pc:sldMkLst>
        <pc:spChg chg="mod">
          <ac:chgData name="Marcos Rogério Cardoso" userId="d198d7ea-9ce4-4b02-b2da-76cf4e670130" providerId="ADAL" clId="{0771E855-ED50-4A5E-A7DE-EC411A648187}" dt="2021-04-12T01:18:31.028" v="24" actId="20577"/>
          <ac:spMkLst>
            <pc:docMk/>
            <pc:sldMk cId="905813102" sldId="258"/>
            <ac:spMk id="2" creationId="{03A6542C-170D-4674-9220-BD2A46FE3F0B}"/>
          </ac:spMkLst>
        </pc:spChg>
        <pc:spChg chg="mod">
          <ac:chgData name="Marcos Rogério Cardoso" userId="d198d7ea-9ce4-4b02-b2da-76cf4e670130" providerId="ADAL" clId="{0771E855-ED50-4A5E-A7DE-EC411A648187}" dt="2021-04-14T02:44:56.548" v="3066" actId="20577"/>
          <ac:spMkLst>
            <pc:docMk/>
            <pc:sldMk cId="905813102" sldId="258"/>
            <ac:spMk id="14" creationId="{277717F2-60EF-4B20-A7B9-CFEB16D1FD95}"/>
          </ac:spMkLst>
        </pc:spChg>
      </pc:sldChg>
      <pc:sldChg chg="new del">
        <pc:chgData name="Marcos Rogério Cardoso" userId="d198d7ea-9ce4-4b02-b2da-76cf4e670130" providerId="ADAL" clId="{0771E855-ED50-4A5E-A7DE-EC411A648187}" dt="2021-04-12T01:11:39.268" v="4" actId="2696"/>
        <pc:sldMkLst>
          <pc:docMk/>
          <pc:sldMk cId="1225176429" sldId="259"/>
        </pc:sldMkLst>
      </pc:sldChg>
      <pc:sldChg chg="addSp delSp modSp add mod">
        <pc:chgData name="Marcos Rogério Cardoso" userId="d198d7ea-9ce4-4b02-b2da-76cf4e670130" providerId="ADAL" clId="{0771E855-ED50-4A5E-A7DE-EC411A648187}" dt="2021-04-14T02:45:02.415" v="3071" actId="20577"/>
        <pc:sldMkLst>
          <pc:docMk/>
          <pc:sldMk cId="1103871770" sldId="260"/>
        </pc:sldMkLst>
        <pc:spChg chg="mod">
          <ac:chgData name="Marcos Rogério Cardoso" userId="d198d7ea-9ce4-4b02-b2da-76cf4e670130" providerId="ADAL" clId="{0771E855-ED50-4A5E-A7DE-EC411A648187}" dt="2021-04-12T01:24:01.869" v="392" actId="20577"/>
          <ac:spMkLst>
            <pc:docMk/>
            <pc:sldMk cId="1103871770" sldId="260"/>
            <ac:spMk id="2" creationId="{03A6542C-170D-4674-9220-BD2A46FE3F0B}"/>
          </ac:spMkLst>
        </pc:spChg>
        <pc:spChg chg="mod">
          <ac:chgData name="Marcos Rogério Cardoso" userId="d198d7ea-9ce4-4b02-b2da-76cf4e670130" providerId="ADAL" clId="{0771E855-ED50-4A5E-A7DE-EC411A648187}" dt="2021-04-12T01:22:09.647" v="363" actId="1036"/>
          <ac:spMkLst>
            <pc:docMk/>
            <pc:sldMk cId="1103871770" sldId="260"/>
            <ac:spMk id="11" creationId="{E1F08274-1CDE-4973-87DB-4AE33C6A4465}"/>
          </ac:spMkLst>
        </pc:spChg>
        <pc:spChg chg="mod">
          <ac:chgData name="Marcos Rogério Cardoso" userId="d198d7ea-9ce4-4b02-b2da-76cf4e670130" providerId="ADAL" clId="{0771E855-ED50-4A5E-A7DE-EC411A648187}" dt="2021-04-14T02:45:02.415" v="3071" actId="20577"/>
          <ac:spMkLst>
            <pc:docMk/>
            <pc:sldMk cId="1103871770" sldId="260"/>
            <ac:spMk id="14" creationId="{277717F2-60EF-4B20-A7B9-CFEB16D1FD95}"/>
          </ac:spMkLst>
        </pc:spChg>
        <pc:spChg chg="mod">
          <ac:chgData name="Marcos Rogério Cardoso" userId="d198d7ea-9ce4-4b02-b2da-76cf4e670130" providerId="ADAL" clId="{0771E855-ED50-4A5E-A7DE-EC411A648187}" dt="2021-04-12T01:22:09.647" v="363" actId="1036"/>
          <ac:spMkLst>
            <pc:docMk/>
            <pc:sldMk cId="1103871770" sldId="260"/>
            <ac:spMk id="15" creationId="{0721F12F-56F7-4110-B286-C8EF1616D7E1}"/>
          </ac:spMkLst>
        </pc:spChg>
        <pc:spChg chg="mod">
          <ac:chgData name="Marcos Rogério Cardoso" userId="d198d7ea-9ce4-4b02-b2da-76cf4e670130" providerId="ADAL" clId="{0771E855-ED50-4A5E-A7DE-EC411A648187}" dt="2021-04-13T01:52:34.448" v="653" actId="1076"/>
          <ac:spMkLst>
            <pc:docMk/>
            <pc:sldMk cId="1103871770" sldId="260"/>
            <ac:spMk id="16" creationId="{5208A111-7A4C-4942-97FD-041CB76D2EB4}"/>
          </ac:spMkLst>
        </pc:spChg>
        <pc:spChg chg="mod">
          <ac:chgData name="Marcos Rogério Cardoso" userId="d198d7ea-9ce4-4b02-b2da-76cf4e670130" providerId="ADAL" clId="{0771E855-ED50-4A5E-A7DE-EC411A648187}" dt="2021-04-13T01:52:04.931" v="651" actId="1036"/>
          <ac:spMkLst>
            <pc:docMk/>
            <pc:sldMk cId="1103871770" sldId="260"/>
            <ac:spMk id="17" creationId="{A5A9BE9D-B576-4370-B82B-A3B2DCB4ECE3}"/>
          </ac:spMkLst>
        </pc:spChg>
        <pc:spChg chg="add del mod">
          <ac:chgData name="Marcos Rogério Cardoso" userId="d198d7ea-9ce4-4b02-b2da-76cf4e670130" providerId="ADAL" clId="{0771E855-ED50-4A5E-A7DE-EC411A648187}" dt="2021-04-12T01:20:16.082" v="187" actId="478"/>
          <ac:spMkLst>
            <pc:docMk/>
            <pc:sldMk cId="1103871770" sldId="260"/>
            <ac:spMk id="18" creationId="{621EE677-5C53-4BF7-98B6-9E97EB7704B5}"/>
          </ac:spMkLst>
        </pc:spChg>
        <pc:spChg chg="add del mod">
          <ac:chgData name="Marcos Rogério Cardoso" userId="d198d7ea-9ce4-4b02-b2da-76cf4e670130" providerId="ADAL" clId="{0771E855-ED50-4A5E-A7DE-EC411A648187}" dt="2021-04-12T01:20:16.082" v="187" actId="478"/>
          <ac:spMkLst>
            <pc:docMk/>
            <pc:sldMk cId="1103871770" sldId="260"/>
            <ac:spMk id="19" creationId="{7356C2DC-93B0-4977-BD2B-5564ADA02DB3}"/>
          </ac:spMkLst>
        </pc:spChg>
        <pc:spChg chg="mod">
          <ac:chgData name="Marcos Rogério Cardoso" userId="d198d7ea-9ce4-4b02-b2da-76cf4e670130" providerId="ADAL" clId="{0771E855-ED50-4A5E-A7DE-EC411A648187}" dt="2021-04-12T01:22:09.647" v="363" actId="1036"/>
          <ac:spMkLst>
            <pc:docMk/>
            <pc:sldMk cId="1103871770" sldId="260"/>
            <ac:spMk id="20" creationId="{4BF545F4-EA4A-4995-B98F-7574FE533AF6}"/>
          </ac:spMkLst>
        </pc:spChg>
        <pc:spChg chg="add del mod">
          <ac:chgData name="Marcos Rogério Cardoso" userId="d198d7ea-9ce4-4b02-b2da-76cf4e670130" providerId="ADAL" clId="{0771E855-ED50-4A5E-A7DE-EC411A648187}" dt="2021-04-12T01:20:23.398" v="189" actId="478"/>
          <ac:spMkLst>
            <pc:docMk/>
            <pc:sldMk cId="1103871770" sldId="260"/>
            <ac:spMk id="21" creationId="{B98E0726-697A-4730-A535-A22A70558245}"/>
          </ac:spMkLst>
        </pc:spChg>
        <pc:spChg chg="mod">
          <ac:chgData name="Marcos Rogério Cardoso" userId="d198d7ea-9ce4-4b02-b2da-76cf4e670130" providerId="ADAL" clId="{0771E855-ED50-4A5E-A7DE-EC411A648187}" dt="2021-04-13T01:52:34.448" v="653" actId="1076"/>
          <ac:spMkLst>
            <pc:docMk/>
            <pc:sldMk cId="1103871770" sldId="260"/>
            <ac:spMk id="25" creationId="{881C7CC8-A14B-4C7F-9B80-11753E76B7EE}"/>
          </ac:spMkLst>
        </pc:spChg>
        <pc:spChg chg="add del mod">
          <ac:chgData name="Marcos Rogério Cardoso" userId="d198d7ea-9ce4-4b02-b2da-76cf4e670130" providerId="ADAL" clId="{0771E855-ED50-4A5E-A7DE-EC411A648187}" dt="2021-04-13T01:51:52.708" v="642" actId="478"/>
          <ac:spMkLst>
            <pc:docMk/>
            <pc:sldMk cId="1103871770" sldId="260"/>
            <ac:spMk id="26" creationId="{9A8FAC44-15A9-458F-8FCB-B09BF82938C6}"/>
          </ac:spMkLst>
        </pc:spChg>
        <pc:spChg chg="mod">
          <ac:chgData name="Marcos Rogério Cardoso" userId="d198d7ea-9ce4-4b02-b2da-76cf4e670130" providerId="ADAL" clId="{0771E855-ED50-4A5E-A7DE-EC411A648187}" dt="2021-04-13T01:52:34.448" v="653" actId="1076"/>
          <ac:spMkLst>
            <pc:docMk/>
            <pc:sldMk cId="1103871770" sldId="260"/>
            <ac:spMk id="27" creationId="{1225A102-8BE3-4C94-B34A-2A81B33B4B38}"/>
          </ac:spMkLst>
        </pc:spChg>
        <pc:spChg chg="add mod">
          <ac:chgData name="Marcos Rogério Cardoso" userId="d198d7ea-9ce4-4b02-b2da-76cf4e670130" providerId="ADAL" clId="{0771E855-ED50-4A5E-A7DE-EC411A648187}" dt="2021-04-12T01:22:28.851" v="364" actId="207"/>
          <ac:spMkLst>
            <pc:docMk/>
            <pc:sldMk cId="1103871770" sldId="260"/>
            <ac:spMk id="28" creationId="{06ACE89D-73D6-4D44-8448-31FCA96936A7}"/>
          </ac:spMkLst>
        </pc:spChg>
        <pc:spChg chg="add mod">
          <ac:chgData name="Marcos Rogério Cardoso" userId="d198d7ea-9ce4-4b02-b2da-76cf4e670130" providerId="ADAL" clId="{0771E855-ED50-4A5E-A7DE-EC411A648187}" dt="2021-04-12T01:22:34.555" v="366" actId="207"/>
          <ac:spMkLst>
            <pc:docMk/>
            <pc:sldMk cId="1103871770" sldId="260"/>
            <ac:spMk id="29" creationId="{0C9317C6-DA71-409B-AD9A-201E4D0274BF}"/>
          </ac:spMkLst>
        </pc:spChg>
        <pc:spChg chg="add mod">
          <ac:chgData name="Marcos Rogério Cardoso" userId="d198d7ea-9ce4-4b02-b2da-76cf4e670130" providerId="ADAL" clId="{0771E855-ED50-4A5E-A7DE-EC411A648187}" dt="2021-04-12T01:22:32.275" v="365" actId="207"/>
          <ac:spMkLst>
            <pc:docMk/>
            <pc:sldMk cId="1103871770" sldId="260"/>
            <ac:spMk id="30" creationId="{0C4EFECC-18F2-4D09-8041-A9E84E35486C}"/>
          </ac:spMkLst>
        </pc:spChg>
        <pc:spChg chg="add del mod">
          <ac:chgData name="Marcos Rogério Cardoso" userId="d198d7ea-9ce4-4b02-b2da-76cf4e670130" providerId="ADAL" clId="{0771E855-ED50-4A5E-A7DE-EC411A648187}" dt="2021-04-13T01:51:55.702" v="643" actId="478"/>
          <ac:spMkLst>
            <pc:docMk/>
            <pc:sldMk cId="1103871770" sldId="260"/>
            <ac:spMk id="31" creationId="{7D476D21-EF19-4336-9404-B78A6F0C5D77}"/>
          </ac:spMkLst>
        </pc:spChg>
        <pc:picChg chg="mod">
          <ac:chgData name="Marcos Rogério Cardoso" userId="d198d7ea-9ce4-4b02-b2da-76cf4e670130" providerId="ADAL" clId="{0771E855-ED50-4A5E-A7DE-EC411A648187}" dt="2021-04-12T01:22:09.647" v="363" actId="1036"/>
          <ac:picMkLst>
            <pc:docMk/>
            <pc:sldMk cId="1103871770" sldId="260"/>
            <ac:picMk id="13" creationId="{E4F25061-1548-4DBA-AEDC-BDA57CC9448F}"/>
          </ac:picMkLst>
        </pc:picChg>
        <pc:picChg chg="mod">
          <ac:chgData name="Marcos Rogério Cardoso" userId="d198d7ea-9ce4-4b02-b2da-76cf4e670130" providerId="ADAL" clId="{0771E855-ED50-4A5E-A7DE-EC411A648187}" dt="2021-04-13T01:52:34.448" v="653" actId="1076"/>
          <ac:picMkLst>
            <pc:docMk/>
            <pc:sldMk cId="1103871770" sldId="260"/>
            <ac:picMk id="22" creationId="{C3E87B83-DD28-49D3-86A5-CD7EE9896AE3}"/>
          </ac:picMkLst>
        </pc:picChg>
        <pc:picChg chg="add mod">
          <ac:chgData name="Marcos Rogério Cardoso" userId="d198d7ea-9ce4-4b02-b2da-76cf4e670130" providerId="ADAL" clId="{0771E855-ED50-4A5E-A7DE-EC411A648187}" dt="2021-04-12T01:22:09.647" v="363" actId="1036"/>
          <ac:picMkLst>
            <pc:docMk/>
            <pc:sldMk cId="1103871770" sldId="260"/>
            <ac:picMk id="23" creationId="{75DC13D0-6B86-46D2-9D9F-A834DAD1EBDE}"/>
          </ac:picMkLst>
        </pc:picChg>
        <pc:picChg chg="mod">
          <ac:chgData name="Marcos Rogério Cardoso" userId="d198d7ea-9ce4-4b02-b2da-76cf4e670130" providerId="ADAL" clId="{0771E855-ED50-4A5E-A7DE-EC411A648187}" dt="2021-04-13T01:52:34.448" v="653" actId="1076"/>
          <ac:picMkLst>
            <pc:docMk/>
            <pc:sldMk cId="1103871770" sldId="260"/>
            <ac:picMk id="24" creationId="{89532ACB-3BDE-4197-B354-1E8AE659F0FE}"/>
          </ac:picMkLst>
        </pc:picChg>
      </pc:sldChg>
      <pc:sldChg chg="addSp delSp modSp new mod setBg">
        <pc:chgData name="Marcos Rogério Cardoso" userId="d198d7ea-9ce4-4b02-b2da-76cf4e670130" providerId="ADAL" clId="{0771E855-ED50-4A5E-A7DE-EC411A648187}" dt="2021-04-14T03:38:15.657" v="4136" actId="20577"/>
        <pc:sldMkLst>
          <pc:docMk/>
          <pc:sldMk cId="1257019246" sldId="261"/>
        </pc:sldMkLst>
        <pc:spChg chg="mod">
          <ac:chgData name="Marcos Rogério Cardoso" userId="d198d7ea-9ce4-4b02-b2da-76cf4e670130" providerId="ADAL" clId="{0771E855-ED50-4A5E-A7DE-EC411A648187}" dt="2021-04-13T02:02:25.871" v="823" actId="20577"/>
          <ac:spMkLst>
            <pc:docMk/>
            <pc:sldMk cId="1257019246" sldId="261"/>
            <ac:spMk id="2" creationId="{3E851DC2-4103-4699-B0F4-05651569EA40}"/>
          </ac:spMkLst>
        </pc:spChg>
        <pc:spChg chg="del mod ord">
          <ac:chgData name="Marcos Rogério Cardoso" userId="d198d7ea-9ce4-4b02-b2da-76cf4e670130" providerId="ADAL" clId="{0771E855-ED50-4A5E-A7DE-EC411A648187}" dt="2021-04-13T01:54:41.849" v="661" actId="931"/>
          <ac:spMkLst>
            <pc:docMk/>
            <pc:sldMk cId="1257019246" sldId="261"/>
            <ac:spMk id="3" creationId="{EBA0BBAC-9514-4249-A9BE-9B2E34B09F7E}"/>
          </ac:spMkLst>
        </pc:spChg>
        <pc:spChg chg="add mod">
          <ac:chgData name="Marcos Rogério Cardoso" userId="d198d7ea-9ce4-4b02-b2da-76cf4e670130" providerId="ADAL" clId="{0771E855-ED50-4A5E-A7DE-EC411A648187}" dt="2021-04-13T01:58:26.893" v="784" actId="1076"/>
          <ac:spMkLst>
            <pc:docMk/>
            <pc:sldMk cId="1257019246" sldId="261"/>
            <ac:spMk id="7" creationId="{4132F638-15EF-4E47-B652-17797C3BE931}"/>
          </ac:spMkLst>
        </pc:spChg>
        <pc:spChg chg="add mod">
          <ac:chgData name="Marcos Rogério Cardoso" userId="d198d7ea-9ce4-4b02-b2da-76cf4e670130" providerId="ADAL" clId="{0771E855-ED50-4A5E-A7DE-EC411A648187}" dt="2021-04-14T03:38:15.657" v="4136" actId="20577"/>
          <ac:spMkLst>
            <pc:docMk/>
            <pc:sldMk cId="1257019246" sldId="261"/>
            <ac:spMk id="8" creationId="{6874AD11-BE4F-4F92-B712-D69250886E89}"/>
          </ac:spMkLst>
        </pc:spChg>
        <pc:picChg chg="add mod">
          <ac:chgData name="Marcos Rogério Cardoso" userId="d198d7ea-9ce4-4b02-b2da-76cf4e670130" providerId="ADAL" clId="{0771E855-ED50-4A5E-A7DE-EC411A648187}" dt="2021-04-13T01:57:48.380" v="760" actId="1037"/>
          <ac:picMkLst>
            <pc:docMk/>
            <pc:sldMk cId="1257019246" sldId="261"/>
            <ac:picMk id="4" creationId="{645DF9AF-5A48-43D0-A94E-B8FA1F6A6D43}"/>
          </ac:picMkLst>
        </pc:picChg>
        <pc:picChg chg="add mod">
          <ac:chgData name="Marcos Rogério Cardoso" userId="d198d7ea-9ce4-4b02-b2da-76cf4e670130" providerId="ADAL" clId="{0771E855-ED50-4A5E-A7DE-EC411A648187}" dt="2021-04-13T02:06:29.399" v="961" actId="1037"/>
          <ac:picMkLst>
            <pc:docMk/>
            <pc:sldMk cId="1257019246" sldId="261"/>
            <ac:picMk id="6" creationId="{085043AD-0A87-4EA9-A53C-9ACF9AFA3F80}"/>
          </ac:picMkLst>
        </pc:picChg>
        <pc:cxnChg chg="add del">
          <ac:chgData name="Marcos Rogério Cardoso" userId="d198d7ea-9ce4-4b02-b2da-76cf4e670130" providerId="ADAL" clId="{0771E855-ED50-4A5E-A7DE-EC411A648187}" dt="2021-04-12T01:25:21.340" v="406" actId="26606"/>
          <ac:cxnSpMkLst>
            <pc:docMk/>
            <pc:sldMk cId="1257019246" sldId="261"/>
            <ac:cxnSpMk id="9" creationId="{39B7FDC9-F0CE-43A7-9F2A-83DD09DC3453}"/>
          </ac:cxnSpMkLst>
        </pc:cxnChg>
      </pc:sldChg>
      <pc:sldChg chg="addSp delSp modSp add mod">
        <pc:chgData name="Marcos Rogério Cardoso" userId="d198d7ea-9ce4-4b02-b2da-76cf4e670130" providerId="ADAL" clId="{0771E855-ED50-4A5E-A7DE-EC411A648187}" dt="2021-04-14T03:37:41.327" v="4133" actId="20577"/>
        <pc:sldMkLst>
          <pc:docMk/>
          <pc:sldMk cId="4117401138" sldId="262"/>
        </pc:sldMkLst>
        <pc:spChg chg="mod">
          <ac:chgData name="Marcos Rogério Cardoso" userId="d198d7ea-9ce4-4b02-b2da-76cf4e670130" providerId="ADAL" clId="{0771E855-ED50-4A5E-A7DE-EC411A648187}" dt="2021-04-13T01:45:50.422" v="422" actId="20577"/>
          <ac:spMkLst>
            <pc:docMk/>
            <pc:sldMk cId="4117401138" sldId="262"/>
            <ac:spMk id="2" creationId="{03A6542C-170D-4674-9220-BD2A46FE3F0B}"/>
          </ac:spMkLst>
        </pc:spChg>
        <pc:spChg chg="add del mod">
          <ac:chgData name="Marcos Rogério Cardoso" userId="d198d7ea-9ce4-4b02-b2da-76cf4e670130" providerId="ADAL" clId="{0771E855-ED50-4A5E-A7DE-EC411A648187}" dt="2021-04-13T01:55:15.149" v="668" actId="478"/>
          <ac:spMkLst>
            <pc:docMk/>
            <pc:sldMk cId="4117401138" sldId="262"/>
            <ac:spMk id="3" creationId="{426815C5-81E7-44E9-B51B-A82CD6789B2F}"/>
          </ac:spMkLst>
        </pc:spChg>
        <pc:spChg chg="mod">
          <ac:chgData name="Marcos Rogério Cardoso" userId="d198d7ea-9ce4-4b02-b2da-76cf4e670130" providerId="ADAL" clId="{0771E855-ED50-4A5E-A7DE-EC411A648187}" dt="2021-04-14T02:45:07.527" v="3076" actId="20577"/>
          <ac:spMkLst>
            <pc:docMk/>
            <pc:sldMk cId="4117401138" sldId="262"/>
            <ac:spMk id="14" creationId="{277717F2-60EF-4B20-A7B9-CFEB16D1FD95}"/>
          </ac:spMkLst>
        </pc:spChg>
        <pc:spChg chg="mod">
          <ac:chgData name="Marcos Rogério Cardoso" userId="d198d7ea-9ce4-4b02-b2da-76cf4e670130" providerId="ADAL" clId="{0771E855-ED50-4A5E-A7DE-EC411A648187}" dt="2021-04-13T01:45:59.716" v="462" actId="1038"/>
          <ac:spMkLst>
            <pc:docMk/>
            <pc:sldMk cId="4117401138" sldId="262"/>
            <ac:spMk id="16" creationId="{5208A111-7A4C-4942-97FD-041CB76D2EB4}"/>
          </ac:spMkLst>
        </pc:spChg>
        <pc:spChg chg="mod">
          <ac:chgData name="Marcos Rogério Cardoso" userId="d198d7ea-9ce4-4b02-b2da-76cf4e670130" providerId="ADAL" clId="{0771E855-ED50-4A5E-A7DE-EC411A648187}" dt="2021-04-13T01:53:04.879" v="658" actId="1076"/>
          <ac:spMkLst>
            <pc:docMk/>
            <pc:sldMk cId="4117401138" sldId="262"/>
            <ac:spMk id="17" creationId="{A5A9BE9D-B576-4370-B82B-A3B2DCB4ECE3}"/>
          </ac:spMkLst>
        </pc:spChg>
        <pc:spChg chg="mod">
          <ac:chgData name="Marcos Rogério Cardoso" userId="d198d7ea-9ce4-4b02-b2da-76cf4e670130" providerId="ADAL" clId="{0771E855-ED50-4A5E-A7DE-EC411A648187}" dt="2021-04-13T01:56:18.494" v="685" actId="14100"/>
          <ac:spMkLst>
            <pc:docMk/>
            <pc:sldMk cId="4117401138" sldId="262"/>
            <ac:spMk id="20" creationId="{4BF545F4-EA4A-4995-B98F-7574FE533AF6}"/>
          </ac:spMkLst>
        </pc:spChg>
        <pc:spChg chg="add mod">
          <ac:chgData name="Marcos Rogério Cardoso" userId="d198d7ea-9ce4-4b02-b2da-76cf4e670130" providerId="ADAL" clId="{0771E855-ED50-4A5E-A7DE-EC411A648187}" dt="2021-04-13T01:56:24.030" v="686" actId="1076"/>
          <ac:spMkLst>
            <pc:docMk/>
            <pc:sldMk cId="4117401138" sldId="262"/>
            <ac:spMk id="21" creationId="{E6D74024-EC20-4C3C-A130-FA057ACC9BD2}"/>
          </ac:spMkLst>
        </pc:spChg>
        <pc:spChg chg="del">
          <ac:chgData name="Marcos Rogério Cardoso" userId="d198d7ea-9ce4-4b02-b2da-76cf4e670130" providerId="ADAL" clId="{0771E855-ED50-4A5E-A7DE-EC411A648187}" dt="2021-04-13T01:45:32.105" v="410" actId="478"/>
          <ac:spMkLst>
            <pc:docMk/>
            <pc:sldMk cId="4117401138" sldId="262"/>
            <ac:spMk id="25" creationId="{881C7CC8-A14B-4C7F-9B80-11753E76B7EE}"/>
          </ac:spMkLst>
        </pc:spChg>
        <pc:spChg chg="del">
          <ac:chgData name="Marcos Rogério Cardoso" userId="d198d7ea-9ce4-4b02-b2da-76cf4e670130" providerId="ADAL" clId="{0771E855-ED50-4A5E-A7DE-EC411A648187}" dt="2021-04-13T01:52:43.462" v="655" actId="478"/>
          <ac:spMkLst>
            <pc:docMk/>
            <pc:sldMk cId="4117401138" sldId="262"/>
            <ac:spMk id="26" creationId="{9A8FAC44-15A9-458F-8FCB-B09BF82938C6}"/>
          </ac:spMkLst>
        </pc:spChg>
        <pc:spChg chg="del">
          <ac:chgData name="Marcos Rogério Cardoso" userId="d198d7ea-9ce4-4b02-b2da-76cf4e670130" providerId="ADAL" clId="{0771E855-ED50-4A5E-A7DE-EC411A648187}" dt="2021-04-13T01:45:36.150" v="411" actId="478"/>
          <ac:spMkLst>
            <pc:docMk/>
            <pc:sldMk cId="4117401138" sldId="262"/>
            <ac:spMk id="27" creationId="{1225A102-8BE3-4C94-B34A-2A81B33B4B38}"/>
          </ac:spMkLst>
        </pc:spChg>
        <pc:spChg chg="mod">
          <ac:chgData name="Marcos Rogério Cardoso" userId="d198d7ea-9ce4-4b02-b2da-76cf4e670130" providerId="ADAL" clId="{0771E855-ED50-4A5E-A7DE-EC411A648187}" dt="2021-04-13T01:56:18.494" v="685" actId="14100"/>
          <ac:spMkLst>
            <pc:docMk/>
            <pc:sldMk cId="4117401138" sldId="262"/>
            <ac:spMk id="28" creationId="{06ACE89D-73D6-4D44-8448-31FCA96936A7}"/>
          </ac:spMkLst>
        </pc:spChg>
        <pc:spChg chg="del">
          <ac:chgData name="Marcos Rogério Cardoso" userId="d198d7ea-9ce4-4b02-b2da-76cf4e670130" providerId="ADAL" clId="{0771E855-ED50-4A5E-A7DE-EC411A648187}" dt="2021-04-13T01:52:46.596" v="656" actId="478"/>
          <ac:spMkLst>
            <pc:docMk/>
            <pc:sldMk cId="4117401138" sldId="262"/>
            <ac:spMk id="31" creationId="{7D476D21-EF19-4336-9404-B78A6F0C5D77}"/>
          </ac:spMkLst>
        </pc:spChg>
        <pc:spChg chg="add del mod">
          <ac:chgData name="Marcos Rogério Cardoso" userId="d198d7ea-9ce4-4b02-b2da-76cf4e670130" providerId="ADAL" clId="{0771E855-ED50-4A5E-A7DE-EC411A648187}" dt="2021-04-13T01:54:55.907" v="664" actId="478"/>
          <ac:spMkLst>
            <pc:docMk/>
            <pc:sldMk cId="4117401138" sldId="262"/>
            <ac:spMk id="32" creationId="{B19C5A88-3F13-4187-A3D0-C9EA56013E7C}"/>
          </ac:spMkLst>
        </pc:spChg>
        <pc:spChg chg="add mod">
          <ac:chgData name="Marcos Rogério Cardoso" userId="d198d7ea-9ce4-4b02-b2da-76cf4e670130" providerId="ADAL" clId="{0771E855-ED50-4A5E-A7DE-EC411A648187}" dt="2021-04-14T03:37:41.327" v="4133" actId="20577"/>
          <ac:spMkLst>
            <pc:docMk/>
            <pc:sldMk cId="4117401138" sldId="262"/>
            <ac:spMk id="33" creationId="{59271598-B2B4-431E-B430-506F11EBC9CE}"/>
          </ac:spMkLst>
        </pc:spChg>
        <pc:picChg chg="del">
          <ac:chgData name="Marcos Rogério Cardoso" userId="d198d7ea-9ce4-4b02-b2da-76cf4e670130" providerId="ADAL" clId="{0771E855-ED50-4A5E-A7DE-EC411A648187}" dt="2021-04-13T01:45:32.105" v="410" actId="478"/>
          <ac:picMkLst>
            <pc:docMk/>
            <pc:sldMk cId="4117401138" sldId="262"/>
            <ac:picMk id="22" creationId="{C3E87B83-DD28-49D3-86A5-CD7EE9896AE3}"/>
          </ac:picMkLst>
        </pc:picChg>
        <pc:picChg chg="del">
          <ac:chgData name="Marcos Rogério Cardoso" userId="d198d7ea-9ce4-4b02-b2da-76cf4e670130" providerId="ADAL" clId="{0771E855-ED50-4A5E-A7DE-EC411A648187}" dt="2021-04-13T01:45:32.105" v="410" actId="478"/>
          <ac:picMkLst>
            <pc:docMk/>
            <pc:sldMk cId="4117401138" sldId="262"/>
            <ac:picMk id="24" creationId="{89532ACB-3BDE-4197-B354-1E8AE659F0FE}"/>
          </ac:picMkLst>
        </pc:picChg>
        <pc:picChg chg="add mod">
          <ac:chgData name="Marcos Rogério Cardoso" userId="d198d7ea-9ce4-4b02-b2da-76cf4e670130" providerId="ADAL" clId="{0771E855-ED50-4A5E-A7DE-EC411A648187}" dt="2021-04-13T01:55:46.207" v="679" actId="1038"/>
          <ac:picMkLst>
            <pc:docMk/>
            <pc:sldMk cId="4117401138" sldId="262"/>
            <ac:picMk id="34" creationId="{CD6DFCB7-B0E1-4B2B-A5F7-76F77D965C64}"/>
          </ac:picMkLst>
        </pc:picChg>
        <pc:picChg chg="add mod">
          <ac:chgData name="Marcos Rogério Cardoso" userId="d198d7ea-9ce4-4b02-b2da-76cf4e670130" providerId="ADAL" clId="{0771E855-ED50-4A5E-A7DE-EC411A648187}" dt="2021-04-13T01:55:46.207" v="679" actId="1038"/>
          <ac:picMkLst>
            <pc:docMk/>
            <pc:sldMk cId="4117401138" sldId="262"/>
            <ac:picMk id="35" creationId="{8F775674-983D-4DFA-BA38-E663F30E875C}"/>
          </ac:picMkLst>
        </pc:picChg>
      </pc:sldChg>
      <pc:sldChg chg="add del">
        <pc:chgData name="Marcos Rogério Cardoso" userId="d198d7ea-9ce4-4b02-b2da-76cf4e670130" providerId="ADAL" clId="{0771E855-ED50-4A5E-A7DE-EC411A648187}" dt="2021-04-13T01:46:12.765" v="495"/>
        <pc:sldMkLst>
          <pc:docMk/>
          <pc:sldMk cId="1993303374" sldId="263"/>
        </pc:sldMkLst>
      </pc:sldChg>
      <pc:sldChg chg="addSp delSp modSp new mod">
        <pc:chgData name="Marcos Rogério Cardoso" userId="d198d7ea-9ce4-4b02-b2da-76cf4e670130" providerId="ADAL" clId="{0771E855-ED50-4A5E-A7DE-EC411A648187}" dt="2021-04-13T02:38:29.878" v="1270" actId="1076"/>
        <pc:sldMkLst>
          <pc:docMk/>
          <pc:sldMk cId="4055290382" sldId="263"/>
        </pc:sldMkLst>
        <pc:spChg chg="mod">
          <ac:chgData name="Marcos Rogério Cardoso" userId="d198d7ea-9ce4-4b02-b2da-76cf4e670130" providerId="ADAL" clId="{0771E855-ED50-4A5E-A7DE-EC411A648187}" dt="2021-04-13T02:12:12.637" v="1032" actId="20577"/>
          <ac:spMkLst>
            <pc:docMk/>
            <pc:sldMk cId="4055290382" sldId="263"/>
            <ac:spMk id="2" creationId="{D7C1F5CB-3E0B-4DDB-A447-77D10C776542}"/>
          </ac:spMkLst>
        </pc:spChg>
        <pc:spChg chg="del mod">
          <ac:chgData name="Marcos Rogério Cardoso" userId="d198d7ea-9ce4-4b02-b2da-76cf4e670130" providerId="ADAL" clId="{0771E855-ED50-4A5E-A7DE-EC411A648187}" dt="2021-04-13T02:21:07.055" v="1158" actId="22"/>
          <ac:spMkLst>
            <pc:docMk/>
            <pc:sldMk cId="4055290382" sldId="263"/>
            <ac:spMk id="3" creationId="{0E867B2E-198D-4D67-A783-4A495632A7CF}"/>
          </ac:spMkLst>
        </pc:spChg>
        <pc:spChg chg="add mod">
          <ac:chgData name="Marcos Rogério Cardoso" userId="d198d7ea-9ce4-4b02-b2da-76cf4e670130" providerId="ADAL" clId="{0771E855-ED50-4A5E-A7DE-EC411A648187}" dt="2021-04-13T02:37:35.229" v="1239" actId="478"/>
          <ac:spMkLst>
            <pc:docMk/>
            <pc:sldMk cId="4055290382" sldId="263"/>
            <ac:spMk id="7" creationId="{8000713D-13A8-47A3-B296-72A5824667E8}"/>
          </ac:spMkLst>
        </pc:spChg>
        <pc:picChg chg="add del mod ord">
          <ac:chgData name="Marcos Rogério Cardoso" userId="d198d7ea-9ce4-4b02-b2da-76cf4e670130" providerId="ADAL" clId="{0771E855-ED50-4A5E-A7DE-EC411A648187}" dt="2021-04-13T02:37:35.229" v="1239" actId="478"/>
          <ac:picMkLst>
            <pc:docMk/>
            <pc:sldMk cId="4055290382" sldId="263"/>
            <ac:picMk id="5" creationId="{E88BB2EA-5388-4628-B18E-A7A645AE2E5D}"/>
          </ac:picMkLst>
        </pc:picChg>
        <pc:picChg chg="add mod">
          <ac:chgData name="Marcos Rogério Cardoso" userId="d198d7ea-9ce4-4b02-b2da-76cf4e670130" providerId="ADAL" clId="{0771E855-ED50-4A5E-A7DE-EC411A648187}" dt="2021-04-13T02:38:29.878" v="1270" actId="1076"/>
          <ac:picMkLst>
            <pc:docMk/>
            <pc:sldMk cId="4055290382" sldId="263"/>
            <ac:picMk id="9" creationId="{BD1DC8B1-74DF-49DC-A3A3-655CF6A801DE}"/>
          </ac:picMkLst>
        </pc:picChg>
      </pc:sldChg>
      <pc:sldChg chg="addSp delSp modSp new mod setBg">
        <pc:chgData name="Marcos Rogério Cardoso" userId="d198d7ea-9ce4-4b02-b2da-76cf4e670130" providerId="ADAL" clId="{0771E855-ED50-4A5E-A7DE-EC411A648187}" dt="2021-04-13T02:36:41.095" v="1238" actId="1036"/>
        <pc:sldMkLst>
          <pc:docMk/>
          <pc:sldMk cId="2739568648" sldId="264"/>
        </pc:sldMkLst>
        <pc:spChg chg="mod">
          <ac:chgData name="Marcos Rogério Cardoso" userId="d198d7ea-9ce4-4b02-b2da-76cf4e670130" providerId="ADAL" clId="{0771E855-ED50-4A5E-A7DE-EC411A648187}" dt="2021-04-13T02:36:31.663" v="1222" actId="1076"/>
          <ac:spMkLst>
            <pc:docMk/>
            <pc:sldMk cId="2739568648" sldId="264"/>
            <ac:spMk id="2" creationId="{2300BC0C-5665-4D7A-991B-C07D06BD292E}"/>
          </ac:spMkLst>
        </pc:spChg>
        <pc:spChg chg="del">
          <ac:chgData name="Marcos Rogério Cardoso" userId="d198d7ea-9ce4-4b02-b2da-76cf4e670130" providerId="ADAL" clId="{0771E855-ED50-4A5E-A7DE-EC411A648187}" dt="2021-04-13T02:35:32.171" v="1180" actId="22"/>
          <ac:spMkLst>
            <pc:docMk/>
            <pc:sldMk cId="2739568648" sldId="264"/>
            <ac:spMk id="3" creationId="{5CEC32DA-DF16-4B82-A9C0-62E20484AFE0}"/>
          </ac:spMkLst>
        </pc:spChg>
        <pc:spChg chg="add">
          <ac:chgData name="Marcos Rogério Cardoso" userId="d198d7ea-9ce4-4b02-b2da-76cf4e670130" providerId="ADAL" clId="{0771E855-ED50-4A5E-A7DE-EC411A648187}" dt="2021-04-13T02:36:05.552" v="1217" actId="26606"/>
          <ac:spMkLst>
            <pc:docMk/>
            <pc:sldMk cId="2739568648" sldId="264"/>
            <ac:spMk id="10" creationId="{23127454-05ED-4566-85B8-9B19E8D6DC63}"/>
          </ac:spMkLst>
        </pc:spChg>
        <pc:picChg chg="add mod ord">
          <ac:chgData name="Marcos Rogério Cardoso" userId="d198d7ea-9ce4-4b02-b2da-76cf4e670130" providerId="ADAL" clId="{0771E855-ED50-4A5E-A7DE-EC411A648187}" dt="2021-04-13T02:36:41.095" v="1238" actId="1036"/>
          <ac:picMkLst>
            <pc:docMk/>
            <pc:sldMk cId="2739568648" sldId="264"/>
            <ac:picMk id="5" creationId="{DDAA219A-207B-499A-A166-872F5C344F2F}"/>
          </ac:picMkLst>
        </pc:picChg>
      </pc:sldChg>
      <pc:sldChg chg="addSp delSp modSp new del mod setBg">
        <pc:chgData name="Marcos Rogério Cardoso" userId="d198d7ea-9ce4-4b02-b2da-76cf4e670130" providerId="ADAL" clId="{0771E855-ED50-4A5E-A7DE-EC411A648187}" dt="2021-04-13T02:35:26.492" v="1178" actId="47"/>
        <pc:sldMkLst>
          <pc:docMk/>
          <pc:sldMk cId="3854472617" sldId="264"/>
        </pc:sldMkLst>
        <pc:spChg chg="mod">
          <ac:chgData name="Marcos Rogério Cardoso" userId="d198d7ea-9ce4-4b02-b2da-76cf4e670130" providerId="ADAL" clId="{0771E855-ED50-4A5E-A7DE-EC411A648187}" dt="2021-04-13T02:31:56.480" v="1175" actId="1076"/>
          <ac:spMkLst>
            <pc:docMk/>
            <pc:sldMk cId="3854472617" sldId="264"/>
            <ac:spMk id="2" creationId="{08540154-F350-4D3B-85F7-9AA19DE756AB}"/>
          </ac:spMkLst>
        </pc:spChg>
        <pc:spChg chg="del">
          <ac:chgData name="Marcos Rogério Cardoso" userId="d198d7ea-9ce4-4b02-b2da-76cf4e670130" providerId="ADAL" clId="{0771E855-ED50-4A5E-A7DE-EC411A648187}" dt="2021-04-13T02:30:38.563" v="1166" actId="22"/>
          <ac:spMkLst>
            <pc:docMk/>
            <pc:sldMk cId="3854472617" sldId="264"/>
            <ac:spMk id="3" creationId="{30F2F75E-0B74-4C03-BA37-3B7D98BB16DD}"/>
          </ac:spMkLst>
        </pc:spChg>
        <pc:spChg chg="add mod">
          <ac:chgData name="Marcos Rogério Cardoso" userId="d198d7ea-9ce4-4b02-b2da-76cf4e670130" providerId="ADAL" clId="{0771E855-ED50-4A5E-A7DE-EC411A648187}" dt="2021-04-13T02:35:15.292" v="1176" actId="478"/>
          <ac:spMkLst>
            <pc:docMk/>
            <pc:sldMk cId="3854472617" sldId="264"/>
            <ac:spMk id="7" creationId="{3F5693D1-AFD5-447A-9A7D-2ECCF9575D26}"/>
          </ac:spMkLst>
        </pc:spChg>
        <pc:spChg chg="add del">
          <ac:chgData name="Marcos Rogério Cardoso" userId="d198d7ea-9ce4-4b02-b2da-76cf4e670130" providerId="ADAL" clId="{0771E855-ED50-4A5E-A7DE-EC411A648187}" dt="2021-04-13T02:31:18.736" v="1168" actId="26606"/>
          <ac:spMkLst>
            <pc:docMk/>
            <pc:sldMk cId="3854472617" sldId="264"/>
            <ac:spMk id="10" creationId="{D4771268-CB57-404A-9271-370EB28F6090}"/>
          </ac:spMkLst>
        </pc:spChg>
        <pc:spChg chg="add">
          <ac:chgData name="Marcos Rogério Cardoso" userId="d198d7ea-9ce4-4b02-b2da-76cf4e670130" providerId="ADAL" clId="{0771E855-ED50-4A5E-A7DE-EC411A648187}" dt="2021-04-13T02:31:18.741" v="1169" actId="26606"/>
          <ac:spMkLst>
            <pc:docMk/>
            <pc:sldMk cId="3854472617" sldId="264"/>
            <ac:spMk id="12" creationId="{23127454-05ED-4566-85B8-9B19E8D6DC63}"/>
          </ac:spMkLst>
        </pc:spChg>
        <pc:picChg chg="add del mod ord">
          <ac:chgData name="Marcos Rogério Cardoso" userId="d198d7ea-9ce4-4b02-b2da-76cf4e670130" providerId="ADAL" clId="{0771E855-ED50-4A5E-A7DE-EC411A648187}" dt="2021-04-13T02:35:15.292" v="1176" actId="478"/>
          <ac:picMkLst>
            <pc:docMk/>
            <pc:sldMk cId="3854472617" sldId="264"/>
            <ac:picMk id="5" creationId="{DD410BBE-875B-4728-8A65-3BF1A4BC1310}"/>
          </ac:picMkLst>
        </pc:picChg>
        <pc:picChg chg="add">
          <ac:chgData name="Marcos Rogério Cardoso" userId="d198d7ea-9ce4-4b02-b2da-76cf4e670130" providerId="ADAL" clId="{0771E855-ED50-4A5E-A7DE-EC411A648187}" dt="2021-04-13T02:35:15.862" v="1177" actId="22"/>
          <ac:picMkLst>
            <pc:docMk/>
            <pc:sldMk cId="3854472617" sldId="264"/>
            <ac:picMk id="9" creationId="{946385AA-7EA9-46F8-BA9C-460989E43417}"/>
          </ac:picMkLst>
        </pc:picChg>
      </pc:sldChg>
      <pc:sldChg chg="modSp new mod modAnim">
        <pc:chgData name="Marcos Rogério Cardoso" userId="d198d7ea-9ce4-4b02-b2da-76cf4e670130" providerId="ADAL" clId="{0771E855-ED50-4A5E-A7DE-EC411A648187}" dt="2021-04-14T03:34:35.518" v="4125" actId="20577"/>
        <pc:sldMkLst>
          <pc:docMk/>
          <pc:sldMk cId="3648438819" sldId="265"/>
        </pc:sldMkLst>
        <pc:spChg chg="mod">
          <ac:chgData name="Marcos Rogério Cardoso" userId="d198d7ea-9ce4-4b02-b2da-76cf4e670130" providerId="ADAL" clId="{0771E855-ED50-4A5E-A7DE-EC411A648187}" dt="2021-04-14T02:05:35.216" v="1311" actId="20577"/>
          <ac:spMkLst>
            <pc:docMk/>
            <pc:sldMk cId="3648438819" sldId="265"/>
            <ac:spMk id="2" creationId="{BE0FDF7A-8EB8-4FAF-9C5F-373E612B3A22}"/>
          </ac:spMkLst>
        </pc:spChg>
        <pc:spChg chg="mod">
          <ac:chgData name="Marcos Rogério Cardoso" userId="d198d7ea-9ce4-4b02-b2da-76cf4e670130" providerId="ADAL" clId="{0771E855-ED50-4A5E-A7DE-EC411A648187}" dt="2021-04-14T03:34:35.518" v="4125" actId="20577"/>
          <ac:spMkLst>
            <pc:docMk/>
            <pc:sldMk cId="3648438819" sldId="265"/>
            <ac:spMk id="3" creationId="{7BF7ADBA-B3E4-4AD4-AE0D-A226DC970B9B}"/>
          </ac:spMkLst>
        </pc:spChg>
      </pc:sldChg>
      <pc:sldChg chg="modSp new mod modAnim">
        <pc:chgData name="Marcos Rogério Cardoso" userId="d198d7ea-9ce4-4b02-b2da-76cf4e670130" providerId="ADAL" clId="{0771E855-ED50-4A5E-A7DE-EC411A648187}" dt="2021-04-14T02:42:56.356" v="3060" actId="123"/>
        <pc:sldMkLst>
          <pc:docMk/>
          <pc:sldMk cId="3039824166" sldId="266"/>
        </pc:sldMkLst>
        <pc:spChg chg="mod">
          <ac:chgData name="Marcos Rogério Cardoso" userId="d198d7ea-9ce4-4b02-b2da-76cf4e670130" providerId="ADAL" clId="{0771E855-ED50-4A5E-A7DE-EC411A648187}" dt="2021-04-14T02:13:02.351" v="1706" actId="20577"/>
          <ac:spMkLst>
            <pc:docMk/>
            <pc:sldMk cId="3039824166" sldId="266"/>
            <ac:spMk id="2" creationId="{091A7EFB-927D-4C0D-9EB2-D490A7282F93}"/>
          </ac:spMkLst>
        </pc:spChg>
        <pc:spChg chg="mod">
          <ac:chgData name="Marcos Rogério Cardoso" userId="d198d7ea-9ce4-4b02-b2da-76cf4e670130" providerId="ADAL" clId="{0771E855-ED50-4A5E-A7DE-EC411A648187}" dt="2021-04-14T02:42:56.356" v="3060" actId="123"/>
          <ac:spMkLst>
            <pc:docMk/>
            <pc:sldMk cId="3039824166" sldId="266"/>
            <ac:spMk id="3" creationId="{E8A82BAC-478F-4082-83BE-DD6A600693EE}"/>
          </ac:spMkLst>
        </pc:spChg>
      </pc:sldChg>
      <pc:sldChg chg="modSp new mod modAnim">
        <pc:chgData name="Marcos Rogério Cardoso" userId="d198d7ea-9ce4-4b02-b2da-76cf4e670130" providerId="ADAL" clId="{0771E855-ED50-4A5E-A7DE-EC411A648187}" dt="2021-04-14T03:05:44.348" v="3188" actId="20577"/>
        <pc:sldMkLst>
          <pc:docMk/>
          <pc:sldMk cId="3387713403" sldId="267"/>
        </pc:sldMkLst>
        <pc:spChg chg="mod">
          <ac:chgData name="Marcos Rogério Cardoso" userId="d198d7ea-9ce4-4b02-b2da-76cf4e670130" providerId="ADAL" clId="{0771E855-ED50-4A5E-A7DE-EC411A648187}" dt="2021-04-14T02:27:44.479" v="2064" actId="20577"/>
          <ac:spMkLst>
            <pc:docMk/>
            <pc:sldMk cId="3387713403" sldId="267"/>
            <ac:spMk id="2" creationId="{EAE4046C-33E7-4FDE-9E0B-F87EE690CBE7}"/>
          </ac:spMkLst>
        </pc:spChg>
        <pc:spChg chg="mod">
          <ac:chgData name="Marcos Rogério Cardoso" userId="d198d7ea-9ce4-4b02-b2da-76cf4e670130" providerId="ADAL" clId="{0771E855-ED50-4A5E-A7DE-EC411A648187}" dt="2021-04-14T03:05:44.348" v="3188" actId="20577"/>
          <ac:spMkLst>
            <pc:docMk/>
            <pc:sldMk cId="3387713403" sldId="267"/>
            <ac:spMk id="3" creationId="{FCDD43D5-7CD5-4751-9958-B15902AC3DE0}"/>
          </ac:spMkLst>
        </pc:spChg>
      </pc:sldChg>
      <pc:sldChg chg="addSp delSp modSp new mod modAnim">
        <pc:chgData name="Marcos Rogério Cardoso" userId="d198d7ea-9ce4-4b02-b2da-76cf4e670130" providerId="ADAL" clId="{0771E855-ED50-4A5E-A7DE-EC411A648187}" dt="2021-04-14T22:32:57.484" v="4257" actId="20577"/>
        <pc:sldMkLst>
          <pc:docMk/>
          <pc:sldMk cId="4234500657" sldId="268"/>
        </pc:sldMkLst>
        <pc:spChg chg="mod">
          <ac:chgData name="Marcos Rogério Cardoso" userId="d198d7ea-9ce4-4b02-b2da-76cf4e670130" providerId="ADAL" clId="{0771E855-ED50-4A5E-A7DE-EC411A648187}" dt="2021-04-14T22:32:57.484" v="4257" actId="20577"/>
          <ac:spMkLst>
            <pc:docMk/>
            <pc:sldMk cId="4234500657" sldId="268"/>
            <ac:spMk id="2" creationId="{6C5FABF9-1137-47C7-9AFA-A9F286F80E42}"/>
          </ac:spMkLst>
        </pc:spChg>
        <pc:spChg chg="mod">
          <ac:chgData name="Marcos Rogério Cardoso" userId="d198d7ea-9ce4-4b02-b2da-76cf4e670130" providerId="ADAL" clId="{0771E855-ED50-4A5E-A7DE-EC411A648187}" dt="2021-04-14T03:11:38.344" v="3376" actId="20577"/>
          <ac:spMkLst>
            <pc:docMk/>
            <pc:sldMk cId="4234500657" sldId="268"/>
            <ac:spMk id="3" creationId="{12BAF76A-E046-4DBD-926A-794AAD82941A}"/>
          </ac:spMkLst>
        </pc:spChg>
        <pc:graphicFrameChg chg="add del mod modGraphic">
          <ac:chgData name="Marcos Rogério Cardoso" userId="d198d7ea-9ce4-4b02-b2da-76cf4e670130" providerId="ADAL" clId="{0771E855-ED50-4A5E-A7DE-EC411A648187}" dt="2021-04-14T02:39:19.999" v="2828" actId="478"/>
          <ac:graphicFrameMkLst>
            <pc:docMk/>
            <pc:sldMk cId="4234500657" sldId="268"/>
            <ac:graphicFrameMk id="4" creationId="{F94B8266-77B6-4CA6-B174-4C40E459D6C0}"/>
          </ac:graphicFrameMkLst>
        </pc:graphicFrameChg>
      </pc:sldChg>
      <pc:sldChg chg="modSp new mod modAnim">
        <pc:chgData name="Marcos Rogério Cardoso" userId="d198d7ea-9ce4-4b02-b2da-76cf4e670130" providerId="ADAL" clId="{0771E855-ED50-4A5E-A7DE-EC411A648187}" dt="2021-04-14T03:33:39.274" v="4118"/>
        <pc:sldMkLst>
          <pc:docMk/>
          <pc:sldMk cId="1254514487" sldId="269"/>
        </pc:sldMkLst>
        <pc:spChg chg="mod">
          <ac:chgData name="Marcos Rogério Cardoso" userId="d198d7ea-9ce4-4b02-b2da-76cf4e670130" providerId="ADAL" clId="{0771E855-ED50-4A5E-A7DE-EC411A648187}" dt="2021-04-14T03:17:03.407" v="3432" actId="20577"/>
          <ac:spMkLst>
            <pc:docMk/>
            <pc:sldMk cId="1254514487" sldId="269"/>
            <ac:spMk id="2" creationId="{DA0A9DD5-A184-4329-B5D6-D8468027C7B5}"/>
          </ac:spMkLst>
        </pc:spChg>
        <pc:spChg chg="mod">
          <ac:chgData name="Marcos Rogério Cardoso" userId="d198d7ea-9ce4-4b02-b2da-76cf4e670130" providerId="ADAL" clId="{0771E855-ED50-4A5E-A7DE-EC411A648187}" dt="2021-04-14T03:28:54.860" v="4011" actId="20577"/>
          <ac:spMkLst>
            <pc:docMk/>
            <pc:sldMk cId="1254514487" sldId="269"/>
            <ac:spMk id="3" creationId="{314D33D1-842C-4BA5-8081-AFA825EDE91B}"/>
          </ac:spMkLst>
        </pc:spChg>
      </pc:sldChg>
      <pc:sldChg chg="modSp add mod modAnim">
        <pc:chgData name="Marcos Rogério Cardoso" userId="d198d7ea-9ce4-4b02-b2da-76cf4e670130" providerId="ADAL" clId="{0771E855-ED50-4A5E-A7DE-EC411A648187}" dt="2021-04-14T03:33:50.130" v="4120"/>
        <pc:sldMkLst>
          <pc:docMk/>
          <pc:sldMk cId="228090959" sldId="270"/>
        </pc:sldMkLst>
        <pc:spChg chg="mod">
          <ac:chgData name="Marcos Rogério Cardoso" userId="d198d7ea-9ce4-4b02-b2da-76cf4e670130" providerId="ADAL" clId="{0771E855-ED50-4A5E-A7DE-EC411A648187}" dt="2021-04-14T03:23:38.783" v="3807" actId="6549"/>
          <ac:spMkLst>
            <pc:docMk/>
            <pc:sldMk cId="228090959" sldId="270"/>
            <ac:spMk id="2" creationId="{DA0A9DD5-A184-4329-B5D6-D8468027C7B5}"/>
          </ac:spMkLst>
        </pc:spChg>
        <pc:spChg chg="mod">
          <ac:chgData name="Marcos Rogério Cardoso" userId="d198d7ea-9ce4-4b02-b2da-76cf4e670130" providerId="ADAL" clId="{0771E855-ED50-4A5E-A7DE-EC411A648187}" dt="2021-04-14T03:32:39.400" v="4113" actId="20577"/>
          <ac:spMkLst>
            <pc:docMk/>
            <pc:sldMk cId="228090959" sldId="270"/>
            <ac:spMk id="3" creationId="{314D33D1-842C-4BA5-8081-AFA825EDE91B}"/>
          </ac:spMkLst>
        </pc:spChg>
      </pc:sldChg>
      <pc:sldChg chg="modSp add mod modAnim">
        <pc:chgData name="Marcos Rogério Cardoso" userId="d198d7ea-9ce4-4b02-b2da-76cf4e670130" providerId="ADAL" clId="{0771E855-ED50-4A5E-A7DE-EC411A648187}" dt="2021-04-14T03:33:56.959" v="4122"/>
        <pc:sldMkLst>
          <pc:docMk/>
          <pc:sldMk cId="3343540034" sldId="271"/>
        </pc:sldMkLst>
        <pc:spChg chg="mod">
          <ac:chgData name="Marcos Rogério Cardoso" userId="d198d7ea-9ce4-4b02-b2da-76cf4e670130" providerId="ADAL" clId="{0771E855-ED50-4A5E-A7DE-EC411A648187}" dt="2021-04-14T03:32:54.179" v="4116" actId="20577"/>
          <ac:spMkLst>
            <pc:docMk/>
            <pc:sldMk cId="3343540034" sldId="271"/>
            <ac:spMk id="3" creationId="{314D33D1-842C-4BA5-8081-AFA825EDE91B}"/>
          </ac:spMkLst>
        </pc:spChg>
      </pc:sldChg>
      <pc:sldChg chg="modSp add mod modAnim">
        <pc:chgData name="Marcos Rogério Cardoso" userId="d198d7ea-9ce4-4b02-b2da-76cf4e670130" providerId="ADAL" clId="{0771E855-ED50-4A5E-A7DE-EC411A648187}" dt="2021-04-14T03:34:06.287" v="4124"/>
        <pc:sldMkLst>
          <pc:docMk/>
          <pc:sldMk cId="782333807" sldId="272"/>
        </pc:sldMkLst>
        <pc:spChg chg="mod">
          <ac:chgData name="Marcos Rogério Cardoso" userId="d198d7ea-9ce4-4b02-b2da-76cf4e670130" providerId="ADAL" clId="{0771E855-ED50-4A5E-A7DE-EC411A648187}" dt="2021-04-14T03:32:24.136" v="4103" actId="20577"/>
          <ac:spMkLst>
            <pc:docMk/>
            <pc:sldMk cId="782333807" sldId="272"/>
            <ac:spMk id="3" creationId="{314D33D1-842C-4BA5-8081-AFA825EDE91B}"/>
          </ac:spMkLst>
        </pc:spChg>
      </pc:sldChg>
      <pc:sldChg chg="addSp delSp modSp new mod ord">
        <pc:chgData name="Marcos Rogério Cardoso" userId="d198d7ea-9ce4-4b02-b2da-76cf4e670130" providerId="ADAL" clId="{0771E855-ED50-4A5E-A7DE-EC411A648187}" dt="2021-04-14T21:03:17.437" v="4248" actId="1036"/>
        <pc:sldMkLst>
          <pc:docMk/>
          <pc:sldMk cId="2580845944" sldId="273"/>
        </pc:sldMkLst>
        <pc:spChg chg="mod">
          <ac:chgData name="Marcos Rogério Cardoso" userId="d198d7ea-9ce4-4b02-b2da-76cf4e670130" providerId="ADAL" clId="{0771E855-ED50-4A5E-A7DE-EC411A648187}" dt="2021-04-14T20:57:14.538" v="4161" actId="20577"/>
          <ac:spMkLst>
            <pc:docMk/>
            <pc:sldMk cId="2580845944" sldId="273"/>
            <ac:spMk id="2" creationId="{F09EE8E6-EDC5-4F43-AE43-82C619CEF378}"/>
          </ac:spMkLst>
        </pc:spChg>
        <pc:spChg chg="add mod">
          <ac:chgData name="Marcos Rogério Cardoso" userId="d198d7ea-9ce4-4b02-b2da-76cf4e670130" providerId="ADAL" clId="{0771E855-ED50-4A5E-A7DE-EC411A648187}" dt="2021-04-14T20:58:56.846" v="4183" actId="403"/>
          <ac:spMkLst>
            <pc:docMk/>
            <pc:sldMk cId="2580845944" sldId="273"/>
            <ac:spMk id="4" creationId="{F1424D89-2629-46D8-AE4B-CDDADCC3619A}"/>
          </ac:spMkLst>
        </pc:spChg>
        <pc:spChg chg="add mod">
          <ac:chgData name="Marcos Rogério Cardoso" userId="d198d7ea-9ce4-4b02-b2da-76cf4e670130" providerId="ADAL" clId="{0771E855-ED50-4A5E-A7DE-EC411A648187}" dt="2021-04-14T20:59:17.173" v="4187" actId="207"/>
          <ac:spMkLst>
            <pc:docMk/>
            <pc:sldMk cId="2580845944" sldId="273"/>
            <ac:spMk id="5" creationId="{EFA94CA6-8869-4F3C-8AFE-55D2CE52A99E}"/>
          </ac:spMkLst>
        </pc:spChg>
        <pc:spChg chg="add mod">
          <ac:chgData name="Marcos Rogério Cardoso" userId="d198d7ea-9ce4-4b02-b2da-76cf4e670130" providerId="ADAL" clId="{0771E855-ED50-4A5E-A7DE-EC411A648187}" dt="2021-04-14T20:59:52.085" v="4203" actId="403"/>
          <ac:spMkLst>
            <pc:docMk/>
            <pc:sldMk cId="2580845944" sldId="273"/>
            <ac:spMk id="6" creationId="{9F0F773A-EB41-453A-9987-551ED8308105}"/>
          </ac:spMkLst>
        </pc:spChg>
        <pc:spChg chg="add del mod">
          <ac:chgData name="Marcos Rogério Cardoso" userId="d198d7ea-9ce4-4b02-b2da-76cf4e670130" providerId="ADAL" clId="{0771E855-ED50-4A5E-A7DE-EC411A648187}" dt="2021-04-14T21:01:57.355" v="4218" actId="767"/>
          <ac:spMkLst>
            <pc:docMk/>
            <pc:sldMk cId="2580845944" sldId="273"/>
            <ac:spMk id="14" creationId="{8C8B3F6D-6956-4103-98BF-EE854D5CA083}"/>
          </ac:spMkLst>
        </pc:spChg>
        <pc:spChg chg="add mod">
          <ac:chgData name="Marcos Rogério Cardoso" userId="d198d7ea-9ce4-4b02-b2da-76cf4e670130" providerId="ADAL" clId="{0771E855-ED50-4A5E-A7DE-EC411A648187}" dt="2021-04-14T21:02:46.866" v="4232" actId="1076"/>
          <ac:spMkLst>
            <pc:docMk/>
            <pc:sldMk cId="2580845944" sldId="273"/>
            <ac:spMk id="15" creationId="{862DDC8F-C767-48F4-8908-26EFC0B69343}"/>
          </ac:spMkLst>
        </pc:spChg>
        <pc:spChg chg="add mod">
          <ac:chgData name="Marcos Rogério Cardoso" userId="d198d7ea-9ce4-4b02-b2da-76cf4e670130" providerId="ADAL" clId="{0771E855-ED50-4A5E-A7DE-EC411A648187}" dt="2021-04-14T21:03:17.437" v="4248" actId="1036"/>
          <ac:spMkLst>
            <pc:docMk/>
            <pc:sldMk cId="2580845944" sldId="273"/>
            <ac:spMk id="16" creationId="{248FA926-3EAE-4182-A9DA-0B0061E0C50E}"/>
          </ac:spMkLst>
        </pc:spChg>
        <pc:cxnChg chg="add mod">
          <ac:chgData name="Marcos Rogério Cardoso" userId="d198d7ea-9ce4-4b02-b2da-76cf4e670130" providerId="ADAL" clId="{0771E855-ED50-4A5E-A7DE-EC411A648187}" dt="2021-04-14T21:00:14.681" v="4205" actId="1582"/>
          <ac:cxnSpMkLst>
            <pc:docMk/>
            <pc:sldMk cId="2580845944" sldId="273"/>
            <ac:cxnSpMk id="8" creationId="{EEB1AC50-3255-415A-B29B-42101B37F804}"/>
          </ac:cxnSpMkLst>
        </pc:cxnChg>
        <pc:cxnChg chg="add mod">
          <ac:chgData name="Marcos Rogério Cardoso" userId="d198d7ea-9ce4-4b02-b2da-76cf4e670130" providerId="ADAL" clId="{0771E855-ED50-4A5E-A7DE-EC411A648187}" dt="2021-04-14T21:00:42.179" v="4210" actId="1076"/>
          <ac:cxnSpMkLst>
            <pc:docMk/>
            <pc:sldMk cId="2580845944" sldId="273"/>
            <ac:cxnSpMk id="9" creationId="{E066DB32-8792-4943-8AFC-D3A2A6F53CBA}"/>
          </ac:cxnSpMkLst>
        </pc:cxnChg>
        <pc:cxnChg chg="add mod">
          <ac:chgData name="Marcos Rogério Cardoso" userId="d198d7ea-9ce4-4b02-b2da-76cf4e670130" providerId="ADAL" clId="{0771E855-ED50-4A5E-A7DE-EC411A648187}" dt="2021-04-14T21:01:31.725" v="4216" actId="1582"/>
          <ac:cxnSpMkLst>
            <pc:docMk/>
            <pc:sldMk cId="2580845944" sldId="273"/>
            <ac:cxnSpMk id="13" creationId="{64191591-4AD7-4F1B-90E8-27172ED8EE37}"/>
          </ac:cxnSpMkLst>
        </pc:cxnChg>
      </pc:sldChg>
    </pc:docChg>
  </pc:docChgLst>
  <pc:docChgLst>
    <pc:chgData name="Marcos Rogério Cardoso" userId="S::mcardoso@furb.br::d198d7ea-9ce4-4b02-b2da-76cf4e670130" providerId="AD" clId="Web-{D5EC928F-D7F1-4E33-1D81-C886859EB7AA}"/>
    <pc:docChg chg="modSld">
      <pc:chgData name="Marcos Rogério Cardoso" userId="S::mcardoso@furb.br::d198d7ea-9ce4-4b02-b2da-76cf4e670130" providerId="AD" clId="Web-{D5EC928F-D7F1-4E33-1D81-C886859EB7AA}" dt="2021-10-20T19:54:00.832" v="1" actId="20577"/>
      <pc:docMkLst>
        <pc:docMk/>
      </pc:docMkLst>
      <pc:sldChg chg="modSp">
        <pc:chgData name="Marcos Rogério Cardoso" userId="S::mcardoso@furb.br::d198d7ea-9ce4-4b02-b2da-76cf4e670130" providerId="AD" clId="Web-{D5EC928F-D7F1-4E33-1D81-C886859EB7AA}" dt="2021-10-20T19:54:00.832" v="1" actId="20577"/>
        <pc:sldMkLst>
          <pc:docMk/>
          <pc:sldMk cId="283850910" sldId="257"/>
        </pc:sldMkLst>
        <pc:spChg chg="mod">
          <ac:chgData name="Marcos Rogério Cardoso" userId="S::mcardoso@furb.br::d198d7ea-9ce4-4b02-b2da-76cf4e670130" providerId="AD" clId="Web-{D5EC928F-D7F1-4E33-1D81-C886859EB7AA}" dt="2021-10-20T19:54:00.832" v="1" actId="20577"/>
          <ac:spMkLst>
            <pc:docMk/>
            <pc:sldMk cId="283850910" sldId="257"/>
            <ac:spMk id="3" creationId="{D2D77847-5B54-428A-8F6F-03207CCA76F7}"/>
          </ac:spMkLst>
        </pc:spChg>
      </pc:sldChg>
    </pc:docChg>
  </pc:docChgLst>
  <pc:docChgLst>
    <pc:chgData name="Marcos Rogério Cardoso" userId="S::mcardoso@furb.br::d198d7ea-9ce4-4b02-b2da-76cf4e670130" providerId="AD" clId="Web-{9DFFD268-AB27-1776-3F20-C0F9B9DF9B69}"/>
    <pc:docChg chg="mod">
      <pc:chgData name="Marcos Rogério Cardoso" userId="S::mcardoso@furb.br::d198d7ea-9ce4-4b02-b2da-76cf4e670130" providerId="AD" clId="Web-{9DFFD268-AB27-1776-3F20-C0F9B9DF9B69}" dt="2022-06-02T23:08:01.157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A0E52-5168-4B54-BBE0-1B420209C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7D4FB-0AEA-4F84-9C3B-00A17F9B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9E8B1-6342-4F6A-8234-0E083534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CF788-8515-43BB-BC0E-3425233F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39A13-2EA3-4836-9279-28FD0913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1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4B188-552B-48AC-A733-8A37113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1C7A2-713C-4ED1-BEA9-3540532A7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1A6AD9-61E2-4164-88DB-D98ED459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165D4-8436-4CAF-AB52-114626DA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E4ACE-94EC-4FDF-846F-D4C57010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9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A17426-62DF-46A5-AE0B-657F8A0EA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F8881A-640B-439B-B890-7DED0325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8FE0C-C6A4-430C-B8D0-EBDDAB5A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E8501-9657-4292-BCB9-855E45F1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810AB-5D8B-4DE1-961A-AFBFF33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9D27E-B81B-4C08-A9AB-BC213CCA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1633E-B7F1-45DF-9073-BD05C43E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3A81E-6EDB-4DBF-9C63-1C6A620A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91210-E5C9-40B0-A433-1803037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5A6F5-81AC-47EA-82B1-9E030EE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87C47-CBC2-48A3-BF9C-5417F5BA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5561C-38BD-438F-8EAB-5424B76F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A08B9-008A-49AF-B7E6-891D21C6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D65FC3-CBEC-4735-9B35-596AB031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01F1A-31E0-4368-B221-637FD6B0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0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F1468-C2E7-4BAA-95DB-5A25941B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F98E1-840F-412F-9F21-6C99D8F6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8D43F6-1377-4D14-9BE7-1B9AF428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E4EF65-1652-4184-8FAB-1FA06CAD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EDAFF0-8F0E-4339-9816-B5C052BE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95BF0-AFE3-439F-8DF1-078734E0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86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4C8C8-5D42-4C12-B549-2DCCFC78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AA925-030F-4BB1-9FC5-CCABF725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59451-D974-42AD-BE64-3A35AE97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416F11-5815-44A8-8B9C-25DDA57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4A498-B533-4F1F-AB26-2C1F02715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B22C91-844F-49E0-81F7-7298028C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EF762C-39A1-4978-BEBA-6E95D3F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0FD0CB-F072-45F3-9187-DED33B4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34AE-ABEA-4FE8-A828-7E0852ED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6D1A30-8CEB-4A36-B87D-4CAB28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9FCBE4-327C-4C6B-AAB8-585AE4B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D8E44A-BBB5-4A09-8AB4-739CD9DF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0A73B6-0BE4-4A6E-BEDF-D1FA9B17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7ADEA-97AC-40D3-828F-446C9DF9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89BBE-EF27-4E41-9B48-2073E35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BC244-FA75-4374-8A82-1188CB9A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77524-DE39-49EA-B12B-66A564C9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942C44-0232-4323-946D-9BBB3095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3CFA7C-1C9B-4ED3-9342-C21782A0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6190E-D9F8-4CAD-BAA6-9F47B03D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C6C056-7F9F-4A8B-9EC3-B6417165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7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79ED-9AEC-41B7-942C-7350BEBE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3ACF5A-01A8-42B8-AE7D-A7E936B29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8024B5-1A85-47AB-A698-52BA11D0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BE305B-0757-4438-90B9-1D5AADBD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55282-9E10-4BD2-A185-DED40B3E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194D1-D487-4839-BFED-A132CD7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49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499C8E-CE91-434B-9222-F163B4AB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5F198-9D6A-4DF6-9D8A-A1E4939D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74A2F-A7FB-4E3B-8908-2329F34D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7D0D-A6F2-4F83-AF75-D100B57BB9C6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71C3F-7065-4355-BE49-68AB8AF69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7E35E-1C2B-4D91-BA3A-944CC98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41DE-0C9B-4C29-8708-6D1F49842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2B4A6-E5D8-4E46-B38D-E7F249AC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/>
              <a:t>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27CC9-20BE-4DB6-91A3-F3C048CBD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/>
              <a:t>Disciplina: Programação Web I</a:t>
            </a:r>
          </a:p>
          <a:p>
            <a:r>
              <a:rPr lang="pt-BR"/>
              <a:t>Professor: Marcos R. Cardoso</a:t>
            </a:r>
          </a:p>
        </p:txBody>
      </p:sp>
    </p:spTree>
    <p:extLst>
      <p:ext uri="{BB962C8B-B14F-4D97-AF65-F5344CB8AC3E}">
        <p14:creationId xmlns:p14="http://schemas.microsoft.com/office/powerpoint/2010/main" val="238741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4046C-33E7-4FDE-9E0B-F87EE690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 –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D43D5-7CD5-4751-9958-B15902AC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err="1"/>
              <a:t>Stateless</a:t>
            </a:r>
            <a:r>
              <a:rPr lang="pt-BR"/>
              <a:t> – não há uma sessão registrada, normalmente ocasionando uma contextualização dos dados, o que torna cada </a:t>
            </a:r>
            <a:r>
              <a:rPr lang="pt-BR" err="1"/>
              <a:t>request</a:t>
            </a:r>
            <a:r>
              <a:rPr lang="pt-BR"/>
              <a:t> &lt;-&gt; response única.</a:t>
            </a:r>
          </a:p>
          <a:p>
            <a:pPr lvl="1" algn="just"/>
            <a:r>
              <a:rPr lang="pt-BR"/>
              <a:t>Não se registram cookies de sessão, ou um estado de sessão aberta no banco de dados.</a:t>
            </a:r>
          </a:p>
          <a:p>
            <a:pPr algn="just"/>
            <a:r>
              <a:rPr lang="pt-BR"/>
              <a:t>Uma URI (</a:t>
            </a:r>
            <a:r>
              <a:rPr lang="pt-BR" err="1"/>
              <a:t>Uniform</a:t>
            </a:r>
            <a:r>
              <a:rPr lang="pt-BR"/>
              <a:t> </a:t>
            </a:r>
            <a:r>
              <a:rPr lang="pt-BR" err="1"/>
              <a:t>Resource</a:t>
            </a:r>
            <a:r>
              <a:rPr lang="pt-BR"/>
              <a:t> </a:t>
            </a:r>
            <a:r>
              <a:rPr lang="pt-BR" err="1"/>
              <a:t>Identifier</a:t>
            </a:r>
            <a:r>
              <a:rPr lang="pt-BR"/>
              <a:t>) para cada operação específica, no formato de uma URL normal.</a:t>
            </a:r>
          </a:p>
          <a:p>
            <a:pPr lvl="1" algn="just"/>
            <a:r>
              <a:rPr lang="pt-BR"/>
              <a:t>Não se invocam métodos para determinadas operações, como se normalmente fazem em POO.</a:t>
            </a:r>
          </a:p>
          <a:p>
            <a:pPr algn="just"/>
            <a:r>
              <a:rPr lang="pt-BR"/>
              <a:t>Utilização de operações normalmente utilizadas com o protocolo HTTP para designar as ações a serem feitas.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7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ABF9-1137-47C7-9AFA-A9F286F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operações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F76A-E046-4DBD-926A-794AAD82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Baseadas no formato 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Update, Delete)</a:t>
            </a:r>
          </a:p>
          <a:p>
            <a:pPr lvl="1" algn="just"/>
            <a:r>
              <a:rPr lang="pt-BR" dirty="0" err="1"/>
              <a:t>Create</a:t>
            </a:r>
            <a:r>
              <a:rPr lang="pt-BR" dirty="0"/>
              <a:t> – POST</a:t>
            </a:r>
          </a:p>
          <a:p>
            <a:pPr lvl="1" algn="just"/>
            <a:r>
              <a:rPr lang="pt-BR" err="1"/>
              <a:t>Read</a:t>
            </a:r>
            <a:r>
              <a:rPr lang="pt-BR"/>
              <a:t> – GET</a:t>
            </a:r>
          </a:p>
          <a:p>
            <a:pPr lvl="1" algn="just"/>
            <a:r>
              <a:rPr lang="pt-BR" dirty="0"/>
              <a:t>Update – PUT</a:t>
            </a:r>
          </a:p>
          <a:p>
            <a:pPr lvl="1" algn="just"/>
            <a:r>
              <a:rPr lang="pt-BR" dirty="0"/>
              <a:t>Delete – DELETE</a:t>
            </a:r>
          </a:p>
          <a:p>
            <a:pPr algn="just"/>
            <a:r>
              <a:rPr lang="pt-BR" dirty="0"/>
              <a:t>A operação POST tem um conceito mais diferente, pois através dela não se necessariamente atinge diretamente os dados contidos no banco de dados.</a:t>
            </a:r>
          </a:p>
          <a:p>
            <a:pPr algn="just"/>
            <a:r>
              <a:rPr lang="pt-BR" dirty="0"/>
              <a:t>Como são utilizadas operações HTTP, podemos ter respostas relacionadas a este protocolo, como “404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”, “403 </a:t>
            </a:r>
            <a:r>
              <a:rPr lang="pt-BR" dirty="0" err="1"/>
              <a:t>forbidden</a:t>
            </a:r>
            <a:r>
              <a:rPr lang="pt-BR" dirty="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42345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9DD5-A184-4329-B5D6-D846802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Chamada </a:t>
            </a:r>
            <a:r>
              <a:rPr lang="pt-BR" err="1"/>
              <a:t>RESTful</a:t>
            </a:r>
            <a:r>
              <a:rPr lang="pt-BR"/>
              <a:t> API – exemplo sorveteria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D33D1-842C-4BA5-8081-AFA825ED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sorveteria possui um site na Internet e utiliza </a:t>
            </a:r>
            <a:r>
              <a:rPr lang="pt-BR" err="1"/>
              <a:t>RESTful</a:t>
            </a:r>
            <a:r>
              <a:rPr lang="pt-BR"/>
              <a:t> APIs para operações básicas para aplicações em várias plataformas.</a:t>
            </a:r>
          </a:p>
          <a:p>
            <a:r>
              <a:rPr lang="pt-BR"/>
              <a:t>Para recuperar os sabores disponíveis:</a:t>
            </a: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Operação: “GET”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URI: “http://sorveteria.com/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/sabores”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Corpo: 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pt-BR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Resposta: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{“sabores”: [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{“id”:1, 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nome”:”chocolate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{“id”:2, 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nome”:”morango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”},...]}</a:t>
            </a:r>
          </a:p>
        </p:txBody>
      </p:sp>
    </p:spTree>
    <p:extLst>
      <p:ext uri="{BB962C8B-B14F-4D97-AF65-F5344CB8AC3E}">
        <p14:creationId xmlns:p14="http://schemas.microsoft.com/office/powerpoint/2010/main" val="12545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9DD5-A184-4329-B5D6-D846802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Chamada </a:t>
            </a:r>
            <a:r>
              <a:rPr lang="pt-BR" err="1"/>
              <a:t>RESTful</a:t>
            </a:r>
            <a:r>
              <a:rPr lang="pt-BR"/>
              <a:t> API – ex. sorveteria cont.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D33D1-842C-4BA5-8081-AFA825ED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Para alterar o nome de um sabor específico:</a:t>
            </a: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Operação: “PUT”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URI: “https://sorveteria.com/api/sabores/1”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Cabeçalho: “API-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ajEu77-eU736-GB4t”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Corpo: {“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nome”:”chocolate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belga”}</a:t>
            </a: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Resposta: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{“id”:1, 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nome”:”chocolate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belga”}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status”:”Sabor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alterado com sucesso!”}</a:t>
            </a:r>
          </a:p>
          <a:p>
            <a:pPr lvl="1"/>
            <a:endParaRPr lang="pt-BR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9DD5-A184-4329-B5D6-D846802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Chamada </a:t>
            </a:r>
            <a:r>
              <a:rPr lang="pt-BR" err="1"/>
              <a:t>RESTful</a:t>
            </a:r>
            <a:r>
              <a:rPr lang="pt-BR"/>
              <a:t> API – ex. sorveteria cont.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D33D1-842C-4BA5-8081-AFA825ED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Para inserir um novo sabor:</a:t>
            </a: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Operação: “POST”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URI: “https://sorveteria.com/api/sabores”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Cabeçalho: “API-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ajEu77-eU736-GB4t”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Corpo: {“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nome”:”torrone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Resposta: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{“id”:10, 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nome”:”torrone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status”:”Sabor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inserido com sucesso!”}</a:t>
            </a:r>
          </a:p>
          <a:p>
            <a:pPr lvl="1"/>
            <a:endParaRPr lang="pt-BR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9DD5-A184-4329-B5D6-D846802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Chamada </a:t>
            </a:r>
            <a:r>
              <a:rPr lang="pt-BR" err="1"/>
              <a:t>RESTful</a:t>
            </a:r>
            <a:r>
              <a:rPr lang="pt-BR"/>
              <a:t> API – ex. sorveteria cont.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D33D1-842C-4BA5-8081-AFA825ED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Para excluir um sabor específico:</a:t>
            </a: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Operação: “DELETE”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URI: “https://sorveteria.com/api/sabores/2”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Cabeçalho: “API-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ajEu77-eU736-GB4t”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Corpo: 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pt-BR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Resposta:</a:t>
            </a:r>
            <a:b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pt-BR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status”:”Sabor</a:t>
            </a:r>
            <a:r>
              <a:rPr lang="pt-BR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excluído com sucesso!”}</a:t>
            </a:r>
          </a:p>
          <a:p>
            <a:pPr lvl="1"/>
            <a:endParaRPr lang="pt-BR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3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F5CB-3E0B-4DDB-A447-77D10C77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Chamada </a:t>
            </a:r>
            <a:r>
              <a:rPr lang="pt-BR" err="1"/>
              <a:t>RESTful</a:t>
            </a:r>
            <a:r>
              <a:rPr lang="pt-BR"/>
              <a:t> API – Ex. PHP / JSON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DF92451A-FDF3-4809-BB87-F295D255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23" y="1729222"/>
            <a:ext cx="9300712" cy="4874822"/>
          </a:xfrm>
        </p:spPr>
      </p:pic>
    </p:spTree>
    <p:extLst>
      <p:ext uri="{BB962C8B-B14F-4D97-AF65-F5344CB8AC3E}">
        <p14:creationId xmlns:p14="http://schemas.microsoft.com/office/powerpoint/2010/main" val="405529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C0C-5665-4D7A-991B-C07D06BD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55" y="797645"/>
            <a:ext cx="3771009" cy="3144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Chamada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RESTful API – Ex. PHP / 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AA219A-207B-499A-A166-872F5C344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542" y="690483"/>
            <a:ext cx="7721203" cy="57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DF7A-8EB8-4FAF-9C5F-373E612B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API – </a:t>
            </a:r>
            <a:r>
              <a:rPr lang="pt-BR" err="1"/>
              <a:t>Application</a:t>
            </a:r>
            <a:r>
              <a:rPr lang="pt-BR"/>
              <a:t> </a:t>
            </a:r>
            <a:r>
              <a:rPr lang="pt-BR" err="1"/>
              <a:t>Programming</a:t>
            </a:r>
            <a:r>
              <a:rPr lang="pt-BR"/>
              <a:t>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7ADBA-B3E4-4AD4-AE0D-A226DC97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Um software com o intuito de ser uma interface entre vários softwares ou hardwares.</a:t>
            </a:r>
          </a:p>
          <a:p>
            <a:pPr algn="just"/>
            <a:r>
              <a:rPr lang="pt-BR"/>
              <a:t>Podem trabalhar entre sistemas operacionais, bancos de dados, etc.</a:t>
            </a:r>
          </a:p>
          <a:p>
            <a:pPr algn="just"/>
            <a:r>
              <a:rPr lang="pt-BR"/>
              <a:t>Facilitam a comunicação.</a:t>
            </a:r>
          </a:p>
          <a:p>
            <a:pPr algn="just"/>
            <a:r>
              <a:rPr lang="pt-BR"/>
              <a:t>Não possuem um protocolo definido, cada aplicação tem o seu conforme a necessidade.</a:t>
            </a:r>
          </a:p>
          <a:p>
            <a:pPr algn="just"/>
            <a:r>
              <a:rPr lang="pt-BR"/>
              <a:t>Trabalham com </a:t>
            </a:r>
            <a:r>
              <a:rPr lang="pt-BR" err="1"/>
              <a:t>request</a:t>
            </a:r>
            <a:r>
              <a:rPr lang="pt-BR"/>
              <a:t> &lt;-&gt; response (solicitação &lt;-&gt; resposta).</a:t>
            </a:r>
          </a:p>
        </p:txBody>
      </p:sp>
    </p:spTree>
    <p:extLst>
      <p:ext uri="{BB962C8B-B14F-4D97-AF65-F5344CB8AC3E}">
        <p14:creationId xmlns:p14="http://schemas.microsoft.com/office/powerpoint/2010/main" val="364843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E8E6-EDC5-4F43-AE43-82C619C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DAAA4-C922-4457-916E-028F22BA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424D89-2629-46D8-AE4B-CDDADCC3619A}"/>
              </a:ext>
            </a:extLst>
          </p:cNvPr>
          <p:cNvSpPr/>
          <p:nvPr/>
        </p:nvSpPr>
        <p:spPr>
          <a:xfrm>
            <a:off x="1285461" y="2676940"/>
            <a:ext cx="2173356" cy="290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Cliente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FA94CA6-8869-4F3C-8AFE-55D2CE52A99E}"/>
              </a:ext>
            </a:extLst>
          </p:cNvPr>
          <p:cNvSpPr/>
          <p:nvPr/>
        </p:nvSpPr>
        <p:spPr>
          <a:xfrm>
            <a:off x="5009322" y="2676939"/>
            <a:ext cx="2173356" cy="29022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API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F0F773A-EB41-453A-9987-551ED8308105}"/>
              </a:ext>
            </a:extLst>
          </p:cNvPr>
          <p:cNvSpPr/>
          <p:nvPr/>
        </p:nvSpPr>
        <p:spPr>
          <a:xfrm>
            <a:off x="8514521" y="2676939"/>
            <a:ext cx="2173356" cy="29022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S.O.</a:t>
            </a:r>
          </a:p>
          <a:p>
            <a:pPr algn="ctr"/>
            <a:r>
              <a:rPr lang="pt-BR" sz="2800" dirty="0"/>
              <a:t>B.D.</a:t>
            </a:r>
          </a:p>
          <a:p>
            <a:pPr algn="ctr"/>
            <a:r>
              <a:rPr lang="pt-BR" sz="2800" dirty="0"/>
              <a:t>SW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EB1AC50-3255-415A-B29B-42101B37F804}"/>
              </a:ext>
            </a:extLst>
          </p:cNvPr>
          <p:cNvCxnSpPr/>
          <p:nvPr/>
        </p:nvCxnSpPr>
        <p:spPr>
          <a:xfrm>
            <a:off x="3657600" y="3429000"/>
            <a:ext cx="11661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066DB32-8792-4943-8AFC-D3A2A6F53CBA}"/>
              </a:ext>
            </a:extLst>
          </p:cNvPr>
          <p:cNvCxnSpPr>
            <a:cxnSpLocks/>
          </p:cNvCxnSpPr>
          <p:nvPr/>
        </p:nvCxnSpPr>
        <p:spPr>
          <a:xfrm flipH="1">
            <a:off x="3578087" y="4681330"/>
            <a:ext cx="1245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191591-4AD7-4F1B-90E8-27172ED8EE37}"/>
              </a:ext>
            </a:extLst>
          </p:cNvPr>
          <p:cNvCxnSpPr/>
          <p:nvPr/>
        </p:nvCxnSpPr>
        <p:spPr>
          <a:xfrm>
            <a:off x="7368209" y="4108174"/>
            <a:ext cx="92765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2DDC8F-C767-48F4-8908-26EFC0B69343}"/>
              </a:ext>
            </a:extLst>
          </p:cNvPr>
          <p:cNvSpPr txBox="1"/>
          <p:nvPr/>
        </p:nvSpPr>
        <p:spPr>
          <a:xfrm>
            <a:off x="3578087" y="2911749"/>
            <a:ext cx="138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Request</a:t>
            </a:r>
            <a:endParaRPr lang="pt-BR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8FA926-3EAE-4182-A9DA-0B0061E0C50E}"/>
              </a:ext>
            </a:extLst>
          </p:cNvPr>
          <p:cNvSpPr txBox="1"/>
          <p:nvPr/>
        </p:nvSpPr>
        <p:spPr>
          <a:xfrm>
            <a:off x="3578087" y="4115742"/>
            <a:ext cx="145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Response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8084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A7EFB-927D-4C0D-9EB2-D490A728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Web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82BAC-478F-4082-83BE-DD6A6006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Também chamadas Web </a:t>
            </a:r>
            <a:r>
              <a:rPr lang="pt-BR" err="1"/>
              <a:t>services</a:t>
            </a:r>
            <a:r>
              <a:rPr lang="pt-BR"/>
              <a:t> em um contexto mais genérico.</a:t>
            </a:r>
          </a:p>
          <a:p>
            <a:pPr algn="just"/>
            <a:r>
              <a:rPr lang="pt-BR"/>
              <a:t>Podem estar no lado cliente ou no lado servidor.</a:t>
            </a:r>
          </a:p>
          <a:p>
            <a:pPr lvl="1" algn="just"/>
            <a:r>
              <a:rPr lang="pt-BR"/>
              <a:t>Exemplo no lado cliente, um plugin em um navegador.</a:t>
            </a:r>
          </a:p>
          <a:p>
            <a:pPr algn="just"/>
            <a:r>
              <a:rPr lang="pt-BR"/>
              <a:t>Utilizam XML ou JSON em suas operações de </a:t>
            </a:r>
            <a:r>
              <a:rPr lang="pt-BR" err="1"/>
              <a:t>request</a:t>
            </a:r>
            <a:r>
              <a:rPr lang="pt-BR"/>
              <a:t> &lt;-&gt; response.</a:t>
            </a:r>
          </a:p>
          <a:p>
            <a:pPr algn="just"/>
            <a:r>
              <a:rPr lang="pt-BR"/>
              <a:t>Possuem vários protocolos pré-definidos:</a:t>
            </a:r>
          </a:p>
          <a:p>
            <a:pPr lvl="1" algn="just"/>
            <a:r>
              <a:rPr lang="pt-BR"/>
              <a:t>SOAP</a:t>
            </a:r>
          </a:p>
          <a:p>
            <a:pPr lvl="1" algn="just"/>
            <a:r>
              <a:rPr lang="pt-BR"/>
              <a:t>JSON-RPC</a:t>
            </a:r>
          </a:p>
          <a:p>
            <a:pPr lvl="1" algn="just"/>
            <a:r>
              <a:rPr lang="pt-BR"/>
              <a:t>JSON-WSP</a:t>
            </a:r>
          </a:p>
          <a:p>
            <a:pPr lvl="1" algn="just"/>
            <a:r>
              <a:rPr lang="pt-BR"/>
              <a:t>WSCL...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8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C5E5-E8F8-4E5A-8B42-7D9FFF15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 –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77847-5B54-428A-8F6F-03207C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/>
              <a:t>REST - 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, transferência de estado representacional em uma tradução livre.</a:t>
            </a:r>
            <a:endParaRPr lang="pt-BR" dirty="0">
              <a:cs typeface="Calibri"/>
            </a:endParaRPr>
          </a:p>
          <a:p>
            <a:pPr algn="just"/>
            <a:r>
              <a:rPr lang="pt-BR" dirty="0"/>
              <a:t>Proposta de arquitetura para funcionamento de Web APIs.</a:t>
            </a:r>
            <a:endParaRPr lang="pt-BR" dirty="0">
              <a:cs typeface="Calibri"/>
            </a:endParaRPr>
          </a:p>
          <a:p>
            <a:pPr algn="just"/>
            <a:r>
              <a:rPr lang="pt-BR" dirty="0"/>
              <a:t>Intenção de ser mais simplista que o protocolo SOAP.</a:t>
            </a:r>
            <a:endParaRPr lang="pt-BR" dirty="0">
              <a:cs typeface="Calibri"/>
            </a:endParaRPr>
          </a:p>
          <a:p>
            <a:pPr algn="just"/>
            <a:r>
              <a:rPr lang="pt-BR" dirty="0"/>
              <a:t>Proposta por Roy Fielding em 2000, que foi um dos autores que especificou o protocolo HTTP e é um dos fundadores do projeto Apache HTTP Server.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6542C-170D-4674-9220-BD2A46F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 1 – Cliente/servidor</a:t>
            </a:r>
          </a:p>
        </p:txBody>
      </p:sp>
      <p:pic>
        <p:nvPicPr>
          <p:cNvPr id="13" name="Espaço Reservado para Conteúdo 12" descr="Computador com preenchimento sólido">
            <a:extLst>
              <a:ext uri="{FF2B5EF4-FFF2-40B4-BE49-F238E27FC236}">
                <a16:creationId xmlns:a16="http://schemas.microsoft.com/office/drawing/2014/main" id="{E4F25061-1548-4DBA-AEDC-BDA57CC9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096" y="2971800"/>
            <a:ext cx="914400" cy="914400"/>
          </a:xfrm>
        </p:spPr>
      </p:pic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E1F08274-1CDE-4973-87DB-4AE33C6A4465}"/>
              </a:ext>
            </a:extLst>
          </p:cNvPr>
          <p:cNvSpPr/>
          <p:nvPr/>
        </p:nvSpPr>
        <p:spPr>
          <a:xfrm>
            <a:off x="8700576" y="312267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7717F2-60EF-4B20-A7B9-CFEB16D1FD95}"/>
              </a:ext>
            </a:extLst>
          </p:cNvPr>
          <p:cNvSpPr txBox="1"/>
          <p:nvPr/>
        </p:nvSpPr>
        <p:spPr>
          <a:xfrm>
            <a:off x="5819105" y="3898900"/>
            <a:ext cx="186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Servidor HTTP</a:t>
            </a:r>
          </a:p>
          <a:p>
            <a:pPr algn="ctr"/>
            <a:r>
              <a:rPr lang="pt-BR"/>
              <a:t>Apache/</a:t>
            </a:r>
            <a:r>
              <a:rPr lang="pt-BR" err="1"/>
              <a:t>nginx</a:t>
            </a:r>
            <a:r>
              <a:rPr lang="pt-BR"/>
              <a:t>...</a:t>
            </a:r>
          </a:p>
          <a:p>
            <a:pPr algn="ctr"/>
            <a:r>
              <a:rPr lang="pt-BR"/>
              <a:t>JSP/PHP/Python...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0721F12F-56F7-4110-B286-C8EF1616D7E1}"/>
              </a:ext>
            </a:extLst>
          </p:cNvPr>
          <p:cNvSpPr/>
          <p:nvPr/>
        </p:nvSpPr>
        <p:spPr>
          <a:xfrm>
            <a:off x="7505497" y="3275838"/>
            <a:ext cx="914400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Nuvem 15">
            <a:extLst>
              <a:ext uri="{FF2B5EF4-FFF2-40B4-BE49-F238E27FC236}">
                <a16:creationId xmlns:a16="http://schemas.microsoft.com/office/drawing/2014/main" id="{5208A111-7A4C-4942-97FD-041CB76D2EB4}"/>
              </a:ext>
            </a:extLst>
          </p:cNvPr>
          <p:cNvSpPr/>
          <p:nvPr/>
        </p:nvSpPr>
        <p:spPr>
          <a:xfrm>
            <a:off x="3874454" y="2788745"/>
            <a:ext cx="1512401" cy="13255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Internet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A9BE9D-B576-4370-B82B-A3B2DCB4ECE3}"/>
              </a:ext>
            </a:extLst>
          </p:cNvPr>
          <p:cNvSpPr txBox="1"/>
          <p:nvPr/>
        </p:nvSpPr>
        <p:spPr>
          <a:xfrm>
            <a:off x="8091541" y="3916183"/>
            <a:ext cx="213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Servidor BD</a:t>
            </a:r>
          </a:p>
          <a:p>
            <a:pPr algn="ctr"/>
            <a:r>
              <a:rPr lang="pt-BR"/>
              <a:t>Oracle</a:t>
            </a:r>
          </a:p>
          <a:p>
            <a:pPr algn="ctr"/>
            <a:r>
              <a:rPr lang="pt-BR"/>
              <a:t>MySQL</a:t>
            </a:r>
          </a:p>
          <a:p>
            <a:pPr algn="ctr"/>
            <a:r>
              <a:rPr lang="pt-BR" err="1"/>
              <a:t>SQLServer</a:t>
            </a:r>
            <a:r>
              <a:rPr lang="pt-BR"/>
              <a:t>...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4BF545F4-EA4A-4995-B98F-7574FE533AF6}"/>
              </a:ext>
            </a:extLst>
          </p:cNvPr>
          <p:cNvSpPr/>
          <p:nvPr/>
        </p:nvSpPr>
        <p:spPr>
          <a:xfrm>
            <a:off x="5535895" y="3275838"/>
            <a:ext cx="585505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Programadora com preenchimento sólido">
            <a:extLst>
              <a:ext uri="{FF2B5EF4-FFF2-40B4-BE49-F238E27FC236}">
                <a16:creationId xmlns:a16="http://schemas.microsoft.com/office/drawing/2014/main" id="{C3E87B83-DD28-49D3-86A5-CD7EE9896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814" y="2413000"/>
            <a:ext cx="914400" cy="914400"/>
          </a:xfrm>
          <a:prstGeom prst="rect">
            <a:avLst/>
          </a:prstGeom>
        </p:spPr>
      </p:pic>
      <p:pic>
        <p:nvPicPr>
          <p:cNvPr id="24" name="Gráfico 23" descr="Programador com preenchimento sólido">
            <a:extLst>
              <a:ext uri="{FF2B5EF4-FFF2-40B4-BE49-F238E27FC236}">
                <a16:creationId xmlns:a16="http://schemas.microsoft.com/office/drawing/2014/main" id="{89532ACB-3BDE-4197-B354-1E8AE659F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5814" y="3594913"/>
            <a:ext cx="914400" cy="914400"/>
          </a:xfrm>
          <a:prstGeom prst="rect">
            <a:avLst/>
          </a:prstGeom>
        </p:spPr>
      </p:pic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81C7CC8-A14B-4C7F-9B80-11753E76B7EE}"/>
              </a:ext>
            </a:extLst>
          </p:cNvPr>
          <p:cNvSpPr/>
          <p:nvPr/>
        </p:nvSpPr>
        <p:spPr>
          <a:xfrm>
            <a:off x="2910849" y="3327400"/>
            <a:ext cx="792909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25A102-8BE3-4C94-B34A-2A81B33B4B38}"/>
              </a:ext>
            </a:extLst>
          </p:cNvPr>
          <p:cNvSpPr txBox="1"/>
          <p:nvPr/>
        </p:nvSpPr>
        <p:spPr>
          <a:xfrm>
            <a:off x="2581521" y="3853496"/>
            <a:ext cx="145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HTML</a:t>
            </a:r>
          </a:p>
          <a:p>
            <a:pPr algn="ctr"/>
            <a:r>
              <a:rPr lang="pt-BR"/>
              <a:t>CSS</a:t>
            </a:r>
          </a:p>
          <a:p>
            <a:pPr algn="ctr"/>
            <a:r>
              <a:rPr lang="pt-BR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9058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6" grpId="0" animBg="1"/>
      <p:bldP spid="17" grpId="0"/>
      <p:bldP spid="20" grpId="0" animBg="1"/>
      <p:bldP spid="25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6542C-170D-4674-9220-BD2A46F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 2 – Servidor/servidor</a:t>
            </a:r>
          </a:p>
        </p:txBody>
      </p:sp>
      <p:pic>
        <p:nvPicPr>
          <p:cNvPr id="13" name="Espaço Reservado para Conteúdo 12" descr="Computador com preenchimento sólido">
            <a:extLst>
              <a:ext uri="{FF2B5EF4-FFF2-40B4-BE49-F238E27FC236}">
                <a16:creationId xmlns:a16="http://schemas.microsoft.com/office/drawing/2014/main" id="{E4F25061-1548-4DBA-AEDC-BDA57CC9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096" y="1854200"/>
            <a:ext cx="914400" cy="914400"/>
          </a:xfrm>
        </p:spPr>
      </p:pic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E1F08274-1CDE-4973-87DB-4AE33C6A4465}"/>
              </a:ext>
            </a:extLst>
          </p:cNvPr>
          <p:cNvSpPr/>
          <p:nvPr/>
        </p:nvSpPr>
        <p:spPr>
          <a:xfrm>
            <a:off x="9081576" y="190347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7717F2-60EF-4B20-A7B9-CFEB16D1FD95}"/>
              </a:ext>
            </a:extLst>
          </p:cNvPr>
          <p:cNvSpPr txBox="1"/>
          <p:nvPr/>
        </p:nvSpPr>
        <p:spPr>
          <a:xfrm>
            <a:off x="5819105" y="2962482"/>
            <a:ext cx="186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Servidor HTTP</a:t>
            </a:r>
          </a:p>
          <a:p>
            <a:pPr algn="ctr"/>
            <a:r>
              <a:rPr lang="pt-BR"/>
              <a:t>Apache/</a:t>
            </a:r>
            <a:r>
              <a:rPr lang="pt-BR" err="1"/>
              <a:t>nginx</a:t>
            </a:r>
            <a:r>
              <a:rPr lang="pt-BR"/>
              <a:t>...</a:t>
            </a:r>
          </a:p>
          <a:p>
            <a:pPr algn="ctr"/>
            <a:r>
              <a:rPr lang="pt-BR"/>
              <a:t>JSP/PHP/Python...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0721F12F-56F7-4110-B286-C8EF1616D7E1}"/>
              </a:ext>
            </a:extLst>
          </p:cNvPr>
          <p:cNvSpPr/>
          <p:nvPr/>
        </p:nvSpPr>
        <p:spPr>
          <a:xfrm>
            <a:off x="7886497" y="2056638"/>
            <a:ext cx="914400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Nuvem 15">
            <a:extLst>
              <a:ext uri="{FF2B5EF4-FFF2-40B4-BE49-F238E27FC236}">
                <a16:creationId xmlns:a16="http://schemas.microsoft.com/office/drawing/2014/main" id="{5208A111-7A4C-4942-97FD-041CB76D2EB4}"/>
              </a:ext>
            </a:extLst>
          </p:cNvPr>
          <p:cNvSpPr/>
          <p:nvPr/>
        </p:nvSpPr>
        <p:spPr>
          <a:xfrm>
            <a:off x="3742815" y="2838681"/>
            <a:ext cx="1512401" cy="13255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Internet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A9BE9D-B576-4370-B82B-A3B2DCB4ECE3}"/>
              </a:ext>
            </a:extLst>
          </p:cNvPr>
          <p:cNvSpPr txBox="1"/>
          <p:nvPr/>
        </p:nvSpPr>
        <p:spPr>
          <a:xfrm>
            <a:off x="8472541" y="2823983"/>
            <a:ext cx="213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Servidor BD</a:t>
            </a:r>
          </a:p>
          <a:p>
            <a:pPr algn="ctr"/>
            <a:r>
              <a:rPr lang="pt-BR"/>
              <a:t>Oracle</a:t>
            </a:r>
          </a:p>
          <a:p>
            <a:pPr algn="ctr"/>
            <a:r>
              <a:rPr lang="pt-BR"/>
              <a:t>MySQL</a:t>
            </a:r>
          </a:p>
          <a:p>
            <a:pPr algn="ctr"/>
            <a:r>
              <a:rPr lang="pt-BR" err="1"/>
              <a:t>SQLServer</a:t>
            </a:r>
            <a:r>
              <a:rPr lang="pt-BR"/>
              <a:t>...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4BF545F4-EA4A-4995-B98F-7574FE533AF6}"/>
              </a:ext>
            </a:extLst>
          </p:cNvPr>
          <p:cNvSpPr/>
          <p:nvPr/>
        </p:nvSpPr>
        <p:spPr>
          <a:xfrm>
            <a:off x="5535895" y="2158238"/>
            <a:ext cx="585505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pic>
        <p:nvPicPr>
          <p:cNvPr id="22" name="Gráfico 21" descr="Programadora com preenchimento sólido">
            <a:extLst>
              <a:ext uri="{FF2B5EF4-FFF2-40B4-BE49-F238E27FC236}">
                <a16:creationId xmlns:a16="http://schemas.microsoft.com/office/drawing/2014/main" id="{C3E87B83-DD28-49D3-86A5-CD7EE9896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175" y="2462936"/>
            <a:ext cx="914400" cy="914400"/>
          </a:xfrm>
          <a:prstGeom prst="rect">
            <a:avLst/>
          </a:prstGeom>
        </p:spPr>
      </p:pic>
      <p:pic>
        <p:nvPicPr>
          <p:cNvPr id="24" name="Gráfico 23" descr="Programador com preenchimento sólido">
            <a:extLst>
              <a:ext uri="{FF2B5EF4-FFF2-40B4-BE49-F238E27FC236}">
                <a16:creationId xmlns:a16="http://schemas.microsoft.com/office/drawing/2014/main" id="{89532ACB-3BDE-4197-B354-1E8AE659F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4175" y="3644849"/>
            <a:ext cx="914400" cy="914400"/>
          </a:xfrm>
          <a:prstGeom prst="rect">
            <a:avLst/>
          </a:prstGeom>
        </p:spPr>
      </p:pic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81C7CC8-A14B-4C7F-9B80-11753E76B7EE}"/>
              </a:ext>
            </a:extLst>
          </p:cNvPr>
          <p:cNvSpPr/>
          <p:nvPr/>
        </p:nvSpPr>
        <p:spPr>
          <a:xfrm>
            <a:off x="2779210" y="3377336"/>
            <a:ext cx="792909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25A102-8BE3-4C94-B34A-2A81B33B4B38}"/>
              </a:ext>
            </a:extLst>
          </p:cNvPr>
          <p:cNvSpPr txBox="1"/>
          <p:nvPr/>
        </p:nvSpPr>
        <p:spPr>
          <a:xfrm>
            <a:off x="2449882" y="3903432"/>
            <a:ext cx="145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HTML</a:t>
            </a:r>
          </a:p>
          <a:p>
            <a:pPr algn="ctr"/>
            <a:r>
              <a:rPr lang="pt-BR"/>
              <a:t>CSS</a:t>
            </a:r>
          </a:p>
          <a:p>
            <a:pPr algn="ctr"/>
            <a:r>
              <a:rPr lang="pt-BR"/>
              <a:t>JS</a:t>
            </a:r>
          </a:p>
        </p:txBody>
      </p:sp>
      <p:pic>
        <p:nvPicPr>
          <p:cNvPr id="23" name="Espaço Reservado para Conteúdo 12" descr="Computador com preenchimento sólido">
            <a:extLst>
              <a:ext uri="{FF2B5EF4-FFF2-40B4-BE49-F238E27FC236}">
                <a16:creationId xmlns:a16="http://schemas.microsoft.com/office/drawing/2014/main" id="{75DC13D0-6B86-46D2-9D9F-A834DAD1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096" y="4241800"/>
            <a:ext cx="914400" cy="914400"/>
          </a:xfrm>
          <a:prstGeom prst="rect">
            <a:avLst/>
          </a:prstGeom>
        </p:spPr>
      </p:pic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06ACE89D-73D6-4D44-8448-31FCA96936A7}"/>
              </a:ext>
            </a:extLst>
          </p:cNvPr>
          <p:cNvSpPr/>
          <p:nvPr/>
        </p:nvSpPr>
        <p:spPr>
          <a:xfrm>
            <a:off x="5535895" y="4545838"/>
            <a:ext cx="585505" cy="306324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Disco Magnético 28">
            <a:extLst>
              <a:ext uri="{FF2B5EF4-FFF2-40B4-BE49-F238E27FC236}">
                <a16:creationId xmlns:a16="http://schemas.microsoft.com/office/drawing/2014/main" id="{0C9317C6-DA71-409B-AD9A-201E4D0274BF}"/>
              </a:ext>
            </a:extLst>
          </p:cNvPr>
          <p:cNvSpPr/>
          <p:nvPr/>
        </p:nvSpPr>
        <p:spPr>
          <a:xfrm>
            <a:off x="9081576" y="4367276"/>
            <a:ext cx="914400" cy="61264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da Esquerda para a Direita 29">
            <a:extLst>
              <a:ext uri="{FF2B5EF4-FFF2-40B4-BE49-F238E27FC236}">
                <a16:creationId xmlns:a16="http://schemas.microsoft.com/office/drawing/2014/main" id="{0C4EFECC-18F2-4D09-8041-A9E84E35486C}"/>
              </a:ext>
            </a:extLst>
          </p:cNvPr>
          <p:cNvSpPr/>
          <p:nvPr/>
        </p:nvSpPr>
        <p:spPr>
          <a:xfrm>
            <a:off x="7886497" y="4520438"/>
            <a:ext cx="914400" cy="306324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7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6542C-170D-4674-9220-BD2A46F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 2 – Servidor/servidor (close </a:t>
            </a:r>
            <a:r>
              <a:rPr lang="pt-BR" err="1"/>
              <a:t>up</a:t>
            </a:r>
            <a:r>
              <a:rPr lang="pt-BR"/>
              <a:t>)</a:t>
            </a:r>
          </a:p>
        </p:txBody>
      </p:sp>
      <p:pic>
        <p:nvPicPr>
          <p:cNvPr id="13" name="Espaço Reservado para Conteúdo 12" descr="Computador com preenchimento sólido">
            <a:extLst>
              <a:ext uri="{FF2B5EF4-FFF2-40B4-BE49-F238E27FC236}">
                <a16:creationId xmlns:a16="http://schemas.microsoft.com/office/drawing/2014/main" id="{E4F25061-1548-4DBA-AEDC-BDA57CC9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096" y="1854200"/>
            <a:ext cx="914400" cy="914400"/>
          </a:xfrm>
        </p:spPr>
      </p:pic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E1F08274-1CDE-4973-87DB-4AE33C6A4465}"/>
              </a:ext>
            </a:extLst>
          </p:cNvPr>
          <p:cNvSpPr/>
          <p:nvPr/>
        </p:nvSpPr>
        <p:spPr>
          <a:xfrm>
            <a:off x="9081576" y="190347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7717F2-60EF-4B20-A7B9-CFEB16D1FD95}"/>
              </a:ext>
            </a:extLst>
          </p:cNvPr>
          <p:cNvSpPr txBox="1"/>
          <p:nvPr/>
        </p:nvSpPr>
        <p:spPr>
          <a:xfrm>
            <a:off x="5892721" y="2947516"/>
            <a:ext cx="186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Servidor HTTP</a:t>
            </a:r>
          </a:p>
          <a:p>
            <a:pPr algn="ctr"/>
            <a:r>
              <a:rPr lang="pt-BR"/>
              <a:t>Apache/</a:t>
            </a:r>
            <a:r>
              <a:rPr lang="pt-BR" err="1"/>
              <a:t>nginx</a:t>
            </a:r>
            <a:r>
              <a:rPr lang="pt-BR"/>
              <a:t>...</a:t>
            </a:r>
          </a:p>
          <a:p>
            <a:pPr algn="ctr"/>
            <a:r>
              <a:rPr lang="pt-BR"/>
              <a:t>JSP/PHP/Python...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0721F12F-56F7-4110-B286-C8EF1616D7E1}"/>
              </a:ext>
            </a:extLst>
          </p:cNvPr>
          <p:cNvSpPr/>
          <p:nvPr/>
        </p:nvSpPr>
        <p:spPr>
          <a:xfrm>
            <a:off x="7886497" y="2056638"/>
            <a:ext cx="914400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Nuvem 15">
            <a:extLst>
              <a:ext uri="{FF2B5EF4-FFF2-40B4-BE49-F238E27FC236}">
                <a16:creationId xmlns:a16="http://schemas.microsoft.com/office/drawing/2014/main" id="{5208A111-7A4C-4942-97FD-041CB76D2EB4}"/>
              </a:ext>
            </a:extLst>
          </p:cNvPr>
          <p:cNvSpPr/>
          <p:nvPr/>
        </p:nvSpPr>
        <p:spPr>
          <a:xfrm>
            <a:off x="1321754" y="2953845"/>
            <a:ext cx="1512401" cy="13255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Internet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A9BE9D-B576-4370-B82B-A3B2DCB4ECE3}"/>
              </a:ext>
            </a:extLst>
          </p:cNvPr>
          <p:cNvSpPr txBox="1"/>
          <p:nvPr/>
        </p:nvSpPr>
        <p:spPr>
          <a:xfrm>
            <a:off x="8511202" y="2809017"/>
            <a:ext cx="213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Servidor BD</a:t>
            </a:r>
          </a:p>
          <a:p>
            <a:pPr algn="ctr"/>
            <a:r>
              <a:rPr lang="pt-BR"/>
              <a:t>Oracle</a:t>
            </a:r>
          </a:p>
          <a:p>
            <a:pPr algn="ctr"/>
            <a:r>
              <a:rPr lang="pt-BR"/>
              <a:t>MySQL</a:t>
            </a:r>
          </a:p>
          <a:p>
            <a:pPr algn="ctr"/>
            <a:r>
              <a:rPr lang="pt-BR" err="1"/>
              <a:t>SQLServer</a:t>
            </a:r>
            <a:r>
              <a:rPr lang="pt-BR"/>
              <a:t>...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4BF545F4-EA4A-4995-B98F-7574FE533AF6}"/>
              </a:ext>
            </a:extLst>
          </p:cNvPr>
          <p:cNvSpPr/>
          <p:nvPr/>
        </p:nvSpPr>
        <p:spPr>
          <a:xfrm>
            <a:off x="3102326" y="2158238"/>
            <a:ext cx="1239767" cy="3063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pic>
        <p:nvPicPr>
          <p:cNvPr id="23" name="Espaço Reservado para Conteúdo 12" descr="Computador com preenchimento sólido">
            <a:extLst>
              <a:ext uri="{FF2B5EF4-FFF2-40B4-BE49-F238E27FC236}">
                <a16:creationId xmlns:a16="http://schemas.microsoft.com/office/drawing/2014/main" id="{75DC13D0-6B86-46D2-9D9F-A834DAD1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096" y="4241800"/>
            <a:ext cx="914400" cy="914400"/>
          </a:xfrm>
          <a:prstGeom prst="rect">
            <a:avLst/>
          </a:prstGeom>
        </p:spPr>
      </p:pic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06ACE89D-73D6-4D44-8448-31FCA96936A7}"/>
              </a:ext>
            </a:extLst>
          </p:cNvPr>
          <p:cNvSpPr/>
          <p:nvPr/>
        </p:nvSpPr>
        <p:spPr>
          <a:xfrm>
            <a:off x="3162300" y="4545838"/>
            <a:ext cx="1179795" cy="306324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Disco Magnético 28">
            <a:extLst>
              <a:ext uri="{FF2B5EF4-FFF2-40B4-BE49-F238E27FC236}">
                <a16:creationId xmlns:a16="http://schemas.microsoft.com/office/drawing/2014/main" id="{0C9317C6-DA71-409B-AD9A-201E4D0274BF}"/>
              </a:ext>
            </a:extLst>
          </p:cNvPr>
          <p:cNvSpPr/>
          <p:nvPr/>
        </p:nvSpPr>
        <p:spPr>
          <a:xfrm>
            <a:off x="9081576" y="4367276"/>
            <a:ext cx="914400" cy="61264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da Esquerda para a Direita 29">
            <a:extLst>
              <a:ext uri="{FF2B5EF4-FFF2-40B4-BE49-F238E27FC236}">
                <a16:creationId xmlns:a16="http://schemas.microsoft.com/office/drawing/2014/main" id="{0C4EFECC-18F2-4D09-8041-A9E84E35486C}"/>
              </a:ext>
            </a:extLst>
          </p:cNvPr>
          <p:cNvSpPr/>
          <p:nvPr/>
        </p:nvSpPr>
        <p:spPr>
          <a:xfrm>
            <a:off x="7886497" y="4520438"/>
            <a:ext cx="914400" cy="306324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D74024-EC20-4C3C-A130-FA057ACC9BD2}"/>
              </a:ext>
            </a:extLst>
          </p:cNvPr>
          <p:cNvSpPr txBox="1"/>
          <p:nvPr/>
        </p:nvSpPr>
        <p:spPr>
          <a:xfrm>
            <a:off x="3419413" y="2932112"/>
            <a:ext cx="66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XML</a:t>
            </a:r>
          </a:p>
          <a:p>
            <a:pPr algn="ctr"/>
            <a:r>
              <a:rPr lang="pt-BR"/>
              <a:t>&lt;/&gt;</a:t>
            </a:r>
          </a:p>
          <a:p>
            <a:pPr algn="ctr"/>
            <a:r>
              <a:rPr lang="pt-BR"/>
              <a:t>JSON</a:t>
            </a:r>
          </a:p>
          <a:p>
            <a:pPr algn="ctr"/>
            <a:r>
              <a:rPr lang="pt-BR"/>
              <a:t>{...}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9271598-B2B4-431E-B430-506F11EBC9CE}"/>
              </a:ext>
            </a:extLst>
          </p:cNvPr>
          <p:cNvSpPr txBox="1"/>
          <p:nvPr/>
        </p:nvSpPr>
        <p:spPr>
          <a:xfrm>
            <a:off x="4654078" y="2953845"/>
            <a:ext cx="1070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Web APIs</a:t>
            </a:r>
          </a:p>
          <a:p>
            <a:pPr algn="ctr"/>
            <a:r>
              <a:rPr lang="pt-BR"/>
              <a:t>Node.js</a:t>
            </a:r>
          </a:p>
          <a:p>
            <a:pPr algn="ctr"/>
            <a:r>
              <a:rPr lang="pt-BR"/>
              <a:t>PHP</a:t>
            </a:r>
          </a:p>
          <a:p>
            <a:pPr algn="ctr"/>
            <a:r>
              <a:rPr lang="pt-BR"/>
              <a:t>Java</a:t>
            </a:r>
          </a:p>
        </p:txBody>
      </p:sp>
      <p:pic>
        <p:nvPicPr>
          <p:cNvPr id="34" name="Espaço Reservado para Conteúdo 5" descr="Melhoria contínua com preenchimento sólido">
            <a:extLst>
              <a:ext uri="{FF2B5EF4-FFF2-40B4-BE49-F238E27FC236}">
                <a16:creationId xmlns:a16="http://schemas.microsoft.com/office/drawing/2014/main" id="{CD6DFCB7-B0E1-4B2B-A5F7-76F77D96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2217" y="4216400"/>
            <a:ext cx="914400" cy="914400"/>
          </a:xfrm>
          <a:prstGeom prst="rect">
            <a:avLst/>
          </a:prstGeom>
        </p:spPr>
      </p:pic>
      <p:pic>
        <p:nvPicPr>
          <p:cNvPr id="35" name="Espaço Reservado para Conteúdo 5" descr="Melhoria contínua com preenchimento sólido">
            <a:extLst>
              <a:ext uri="{FF2B5EF4-FFF2-40B4-BE49-F238E27FC236}">
                <a16:creationId xmlns:a16="http://schemas.microsoft.com/office/drawing/2014/main" id="{8F775674-983D-4DFA-BA38-E663F30E8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2217" y="1854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1DC2-4103-4699-B0F4-05651569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Web </a:t>
            </a:r>
            <a:r>
              <a:rPr lang="pt-BR" err="1"/>
              <a:t>service</a:t>
            </a:r>
            <a:r>
              <a:rPr lang="pt-BR"/>
              <a:t> – </a:t>
            </a:r>
            <a:r>
              <a:rPr lang="pt-BR" err="1"/>
              <a:t>RESTful</a:t>
            </a:r>
            <a:r>
              <a:rPr lang="pt-BR"/>
              <a:t> API</a:t>
            </a:r>
          </a:p>
        </p:txBody>
      </p:sp>
      <p:pic>
        <p:nvPicPr>
          <p:cNvPr id="6" name="Espaço Reservado para Conteúdo 5" descr="Melhoria contínua com preenchimento sólido">
            <a:extLst>
              <a:ext uri="{FF2B5EF4-FFF2-40B4-BE49-F238E27FC236}">
                <a16:creationId xmlns:a16="http://schemas.microsoft.com/office/drawing/2014/main" id="{085043AD-0A87-4EA9-A53C-9ACF9AFA3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8800" y="2310903"/>
            <a:ext cx="2044698" cy="2044698"/>
          </a:xfrm>
        </p:spPr>
      </p:pic>
      <p:pic>
        <p:nvPicPr>
          <p:cNvPr id="4" name="Espaço Reservado para Conteúdo 12" descr="Computador com preenchimento sólido">
            <a:extLst>
              <a:ext uri="{FF2B5EF4-FFF2-40B4-BE49-F238E27FC236}">
                <a16:creationId xmlns:a16="http://schemas.microsoft.com/office/drawing/2014/main" id="{645DF9AF-5A48-43D0-A94E-B8FA1F6A6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2" y="2271512"/>
            <a:ext cx="2044698" cy="20446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132F638-15EF-4E47-B652-17797C3BE931}"/>
              </a:ext>
            </a:extLst>
          </p:cNvPr>
          <p:cNvSpPr txBox="1"/>
          <p:nvPr/>
        </p:nvSpPr>
        <p:spPr>
          <a:xfrm>
            <a:off x="8953500" y="3032251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/>
              <a:t>Servidor HTTP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74AD11-BE4F-4F92-B712-D69250886E89}"/>
              </a:ext>
            </a:extLst>
          </p:cNvPr>
          <p:cNvSpPr txBox="1"/>
          <p:nvPr/>
        </p:nvSpPr>
        <p:spPr>
          <a:xfrm>
            <a:off x="635000" y="2476500"/>
            <a:ext cx="3683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URI – “</a:t>
            </a:r>
            <a:r>
              <a:rPr lang="pt-BR" i="1">
                <a:solidFill>
                  <a:srgbClr val="0070C0"/>
                </a:solidFill>
              </a:rPr>
              <a:t>https://dominio.com/</a:t>
            </a:r>
            <a:r>
              <a:rPr lang="pt-BR" i="1" err="1">
                <a:solidFill>
                  <a:srgbClr val="0070C0"/>
                </a:solidFill>
              </a:rPr>
              <a:t>api</a:t>
            </a:r>
            <a:r>
              <a:rPr lang="pt-BR" i="1">
                <a:solidFill>
                  <a:srgbClr val="0070C0"/>
                </a:solidFill>
              </a:rPr>
              <a:t>/</a:t>
            </a:r>
            <a:r>
              <a:rPr lang="pt-BR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Operações aceitas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Cabeçalhos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Formato E/S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19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453D0801D5E45B1745A09551F1C32" ma:contentTypeVersion="12" ma:contentTypeDescription="Crie um novo documento." ma:contentTypeScope="" ma:versionID="498cfc579bf08153990551c9ccc73270">
  <xsd:schema xmlns:xsd="http://www.w3.org/2001/XMLSchema" xmlns:xs="http://www.w3.org/2001/XMLSchema" xmlns:p="http://schemas.microsoft.com/office/2006/metadata/properties" xmlns:ns3="f8440490-6d1a-488a-8abf-48b89d0123a0" xmlns:ns4="22206413-f776-4b11-bcb2-0b935dc83731" targetNamespace="http://schemas.microsoft.com/office/2006/metadata/properties" ma:root="true" ma:fieldsID="904c6cf6e76960e7d038b3497721ea85" ns3:_="" ns4:_="">
    <xsd:import namespace="f8440490-6d1a-488a-8abf-48b89d0123a0"/>
    <xsd:import namespace="22206413-f776-4b11-bcb2-0b935dc83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40490-6d1a-488a-8abf-48b89d012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6413-f776-4b11-bcb2-0b935dc8373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ED9E5F-B3C8-47A3-9666-26DA6F258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965AFA-07D6-46EF-87E6-3AFA85E14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40490-6d1a-488a-8abf-48b89d0123a0"/>
    <ds:schemaRef ds:uri="22206413-f776-4b11-bcb2-0b935dc83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27D11E-47B0-40E7-A7AE-4BED2C38938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f8440490-6d1a-488a-8abf-48b89d0123a0"/>
    <ds:schemaRef ds:uri="http://schemas.openxmlformats.org/package/2006/metadata/core-properties"/>
    <ds:schemaRef ds:uri="22206413-f776-4b11-bcb2-0b935dc8373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REST</vt:lpstr>
      <vt:lpstr>API – Application Programming Interface</vt:lpstr>
      <vt:lpstr>API – Funcionamento</vt:lpstr>
      <vt:lpstr>Web APIs</vt:lpstr>
      <vt:lpstr>REST – Definição</vt:lpstr>
      <vt:lpstr>Cenário 1 – Cliente/servidor</vt:lpstr>
      <vt:lpstr>Cenário 2 – Servidor/servidor</vt:lpstr>
      <vt:lpstr>Cenário 2 – Servidor/servidor (close up)</vt:lpstr>
      <vt:lpstr>Web service – RESTful API</vt:lpstr>
      <vt:lpstr>REST – Características</vt:lpstr>
      <vt:lpstr>REST – operações HTTP</vt:lpstr>
      <vt:lpstr>Chamada RESTful API – exemplo sorveteria</vt:lpstr>
      <vt:lpstr>Chamada RESTful API – ex. sorveteria cont.</vt:lpstr>
      <vt:lpstr>Chamada RESTful API – ex. sorveteria cont.</vt:lpstr>
      <vt:lpstr>Chamada RESTful API – ex. sorveteria cont.</vt:lpstr>
      <vt:lpstr>Chamada RESTful API – Ex. PHP / JSON</vt:lpstr>
      <vt:lpstr>Chamada RESTful API – Ex. PHP /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Marcos Rogério Cardoso</dc:creator>
  <cp:lastModifiedBy>Marcos Rogério Cardoso</cp:lastModifiedBy>
  <cp:revision>4</cp:revision>
  <dcterms:created xsi:type="dcterms:W3CDTF">2021-04-12T00:42:40Z</dcterms:created>
  <dcterms:modified xsi:type="dcterms:W3CDTF">2022-06-02T23:08:01Z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0x010100F13453D0801D5E45B1745A09551F1C32</vt:lpwstr>
  </property>
  <property fmtid="{D5CDD505-2E9C-101B-9397-08002B2CF9AE}" pid="3" name="MSIP_Label_8c28577e-0e52-49e2-b52e-02bb75ccb8f1_Enabled">
    <vt:lpwstr>true</vt:lpwstr>
  </property>
  <property fmtid="{D5CDD505-2E9C-101B-9397-08002B2CF9AE}" pid="4" name="MSIP_Label_8c28577e-0e52-49e2-b52e-02bb75ccb8f1_SetDate">
    <vt:lpwstr>2022-06-02T23:08:01Z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Name">
    <vt:lpwstr>defa4170-0d19-0005-0004-bc88714345d2</vt:lpwstr>
  </property>
  <property fmtid="{D5CDD505-2E9C-101B-9397-08002B2CF9AE}" pid="7" name="MSIP_Label_8c28577e-0e52-49e2-b52e-02bb75ccb8f1_SiteId">
    <vt:lpwstr>0c2d222a-ecda-4b70-960a-acef6ced3052</vt:lpwstr>
  </property>
  <property fmtid="{D5CDD505-2E9C-101B-9397-08002B2CF9AE}" pid="8" name="MSIP_Label_8c28577e-0e52-49e2-b52e-02bb75ccb8f1_ActionId">
    <vt:lpwstr>f22dcc3b-58ee-424d-81e9-c44210cb2291</vt:lpwstr>
  </property>
  <property fmtid="{D5CDD505-2E9C-101B-9397-08002B2CF9AE}" pid="9" name="MSIP_Label_8c28577e-0e52-49e2-b52e-02bb75ccb8f1_ContentBits">
    <vt:lpwstr>0</vt:lpwstr>
  </property>
</Properties>
</file>