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29B36-0760-5538-3504-77EF0CCCA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7689CB-708F-537D-6C33-F022BB47F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DBC22D-B462-CBAA-803E-86273BE6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6AB8-BD89-4FF9-9753-12B7D1427177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5AB90B-9F1B-7644-4B2A-6A5E42DE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8D9074-D03D-2B58-373B-EAA582F5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59A-FBA6-4A74-BB7D-AB79AB0E8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34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8E2D5-E030-37A1-C3AE-B7485B25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187D20-B37A-7A16-99F7-8DE507D54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72B1A3-2925-86AC-0D79-6DE80D8C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6AB8-BD89-4FF9-9753-12B7D1427177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BB8DA-9604-7A05-2264-9EE23A6B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DAEF46-7B8F-017E-20AF-9523B068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59A-FBA6-4A74-BB7D-AB79AB0E8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01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A95027-B306-9E6B-BE92-F38BF0E24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B991A9-8A3B-1064-684E-18F7C1498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20AB9-E510-D696-08CF-1D608951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6AB8-BD89-4FF9-9753-12B7D1427177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93AE88-F84C-45BA-75A5-ABAC87CD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A78209-0368-870F-D98D-7E51869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59A-FBA6-4A74-BB7D-AB79AB0E8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78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A8FE7-799E-5BF0-CEF3-18DA9592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92086-FA84-5D20-669D-7D79942E0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8D633-3297-2C8A-D76F-89F0DD04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6AB8-BD89-4FF9-9753-12B7D1427177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AC208-33BC-EA69-AE6E-DAE806B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C920E-5BE6-6CBC-4904-A2679AFC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59A-FBA6-4A74-BB7D-AB79AB0E8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AEA17-BB2E-CC17-59B7-E4D405B3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2996EC-E38E-19CC-AC0F-2460A1CCB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2F8B6-0EAF-D764-14C2-0F41F3A9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6AB8-BD89-4FF9-9753-12B7D1427177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19537-B6A5-640B-DE89-A0F99E17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6F2012-94B3-9DCB-9CAA-F2D7164A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59A-FBA6-4A74-BB7D-AB79AB0E8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85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A1FFF-6618-E195-E843-75518D95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7BD4CC-B710-5E46-D352-E4466DE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3A2D81-45B9-0BD1-5D14-DE0B096DA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BC0BF4-3A0F-583A-233A-9635BAFC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6AB8-BD89-4FF9-9753-12B7D1427177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EE2B46-94FC-B8CD-F3E4-65FAF326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EFDF8B-4DE4-AA74-581F-55F5BF94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59A-FBA6-4A74-BB7D-AB79AB0E8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27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10A7-AA11-36CD-873D-3CBF4C1E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A12F5-87FC-4AEA-2CAF-F4F5054C5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FCAF88-0460-7B3F-7CD7-D10E7A63B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A7A66C-09CE-F6CC-BBA6-14922D13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FD7D03-6417-6C30-F05F-A27F5E2DE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72D137-369A-F20E-6AAD-93F8E90B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6AB8-BD89-4FF9-9753-12B7D1427177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B37878-6E19-94A2-323C-D725AEDD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546241-7A45-B27E-8A9C-A53FD6BC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59A-FBA6-4A74-BB7D-AB79AB0E8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26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24891-8BB4-9CC9-851A-73955B50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A496C6-ED2A-FEF7-8619-A5131C98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6AB8-BD89-4FF9-9753-12B7D1427177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22B678-5F56-99B8-D767-156432AD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07B207-8B76-CD3E-E8BF-C5020186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59A-FBA6-4A74-BB7D-AB79AB0E8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20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B74965-370F-11A4-CE89-09EC141D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6AB8-BD89-4FF9-9753-12B7D1427177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0084C4-D09E-0D62-C083-4423FB2C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F2E294-28C4-CD8D-013F-5AD786D8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59A-FBA6-4A74-BB7D-AB79AB0E8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45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7E435-4CD5-20EF-C978-DBA17BED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9EB70-E760-0FC9-828B-2D90C03AB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3D988C-6F93-DE8D-7FCB-08224456C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5BCD21-6B00-1759-C35E-35F4A9DD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6AB8-BD89-4FF9-9753-12B7D1427177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D6C7F3-FD3D-E4FA-856B-E6459192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A27B54-0E72-291E-FB30-EE7E17DF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59A-FBA6-4A74-BB7D-AB79AB0E8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41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31817-EDBB-D3A3-4160-E42A5875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F9A0EA-0D4E-B591-97FC-44149E930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F9329F-3C89-CEAC-0C7A-04AB4DA02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D48BE-7C36-8F87-5C6C-47FCFDF9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6AB8-BD89-4FF9-9753-12B7D1427177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069821-1C23-DD72-3409-2478C31E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6A5C51-F57B-1E6A-45D4-962C945C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59A-FBA6-4A74-BB7D-AB79AB0E8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26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5C2C9C-556F-9F4A-5DD8-19FBEDE7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BD3C8C-0CE1-A58A-8CAA-1042A731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C01C5A-B030-6A53-ADDE-FD9A02DB4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616AB8-BD89-4FF9-9753-12B7D1427177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EDC2ED-D213-6035-0EA5-735EBF438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4E549D-463E-093F-72AE-7AD07EAD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4059A-FBA6-4A74-BB7D-AB79AB0E8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67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73FC4-611B-C9B0-207C-EFB47A043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4B9C05-AC62-6D56-D7DB-53D703A8D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Resolver no Excel ou Python</a:t>
            </a:r>
          </a:p>
        </p:txBody>
      </p:sp>
    </p:spTree>
    <p:extLst>
      <p:ext uri="{BB962C8B-B14F-4D97-AF65-F5344CB8AC3E}">
        <p14:creationId xmlns:p14="http://schemas.microsoft.com/office/powerpoint/2010/main" val="11634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345FAF6-06C5-8DDE-673C-0B21AB7E243D}"/>
              </a:ext>
            </a:extLst>
          </p:cNvPr>
          <p:cNvSpPr txBox="1"/>
          <p:nvPr/>
        </p:nvSpPr>
        <p:spPr>
          <a:xfrm>
            <a:off x="362309" y="1242204"/>
            <a:ext cx="87860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dirty="0"/>
              <a:t>Um serralheria pode fabricar pias de aço inoxidável e/ou saladeiras do mesmo material. Para isso, utiliza como matéria prima chapas de aço de um tamanho único, padronizado. Como cada chapa pode-se fabricar uma pia e duas saladeiras ou então 6 saladeiras, As sobras são economicamente inaproveitáveis. A empresa vende cada pia $ 80,00 e cada saladeira a $ 25. Cada chapa de aço inoxidável custa $ 60,00. Os demais custos não dependem da decisão. Sabe-se por experiência passada que não consegue vender mais de 4 saladeira para cada pia vendida. A empresa pode utilizar até 680 chapas e deseja saber quanto deve produzir de cada artigo para ter lucro máximo.</a:t>
            </a:r>
          </a:p>
          <a:p>
            <a:pPr marL="0" indent="0" algn="just">
              <a:buNone/>
            </a:pPr>
            <a:r>
              <a:rPr lang="pt-BR" dirty="0"/>
              <a:t>A solução deve especificar o número inteiro de chapas que deve ser utilizadas.</a:t>
            </a:r>
          </a:p>
        </p:txBody>
      </p:sp>
    </p:spTree>
    <p:extLst>
      <p:ext uri="{BB962C8B-B14F-4D97-AF65-F5344CB8AC3E}">
        <p14:creationId xmlns:p14="http://schemas.microsoft.com/office/powerpoint/2010/main" val="2603972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Exercício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Carlos Althoff</dc:creator>
  <cp:lastModifiedBy>José Carlos Althoff</cp:lastModifiedBy>
  <cp:revision>1</cp:revision>
  <dcterms:created xsi:type="dcterms:W3CDTF">2025-05-27T00:02:47Z</dcterms:created>
  <dcterms:modified xsi:type="dcterms:W3CDTF">2025-05-27T00:04:26Z</dcterms:modified>
</cp:coreProperties>
</file>