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RIO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tint val="65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65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65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JANEIRO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</c:v>
                </c:pt>
                <c:pt idx="1">
                  <c:v>20</c:v>
                </c:pt>
                <c:pt idx="2">
                  <c:v>26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65000"/>
                <a:alpha val="88000"/>
              </a:schemeClr>
            </a:solidFill>
            <a:ln>
              <a:solidFill>
                <a:schemeClr val="accent2">
                  <a:shade val="65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65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65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45</c:v>
                </c:pt>
                <c:pt idx="1">
                  <c:v>38</c:v>
                </c:pt>
                <c:pt idx="2">
                  <c:v>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218897184"/>
        <c:axId val="218897744"/>
        <c:axId val="0"/>
      </c:bar3DChart>
      <c:catAx>
        <c:axId val="21889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8897744"/>
        <c:crosses val="autoZero"/>
        <c:auto val="1"/>
        <c:lblAlgn val="ctr"/>
        <c:lblOffset val="100"/>
        <c:noMultiLvlLbl val="0"/>
      </c:catAx>
      <c:valAx>
        <c:axId val="21889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889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65000"/>
                      <a:tint val="96000"/>
                      <a:lumMod val="104000"/>
                    </a:schemeClr>
                  </a:gs>
                  <a:gs pos="100000">
                    <a:schemeClr val="accent2">
                      <a:tint val="65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dLbl>
              <c:idx val="0"/>
              <c:layout>
                <c:manualLayout>
                  <c:x val="2.5048169556839937E-2"/>
                  <c:y val="-0.1075630252100840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5028901734104047"/>
                  <c:y val="6.722689075630252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312138728323701E-2"/>
                  <c:y val="-9.74789915966386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45</c:v>
                </c:pt>
                <c:pt idx="1">
                  <c:v>38</c:v>
                </c:pt>
                <c:pt idx="2">
                  <c:v>50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ECFE7-2B53-4CEA-9018-DA75F1A97D4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0BE0A7D3-EB4D-40CA-9090-D303E5EA5A8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Harrison 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Directeur d’agence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03EB9680-E59E-42D1-B835-8A5F9E850151}" type="parTrans" cxnId="{9744273A-37A3-443A-B2C6-1EF2BE6C251A}">
      <dgm:prSet/>
      <dgm:spPr/>
      <dgm:t>
        <a:bodyPr/>
        <a:lstStyle/>
        <a:p>
          <a:endParaRPr lang="fr-FR"/>
        </a:p>
      </dgm:t>
    </dgm:pt>
    <dgm:pt modelId="{34FC82BA-8F28-44F7-94E3-ED478F779419}" type="sibTrans" cxnId="{9744273A-37A3-443A-B2C6-1EF2BE6C251A}">
      <dgm:prSet/>
      <dgm:spPr/>
      <dgm:t>
        <a:bodyPr/>
        <a:lstStyle/>
        <a:p>
          <a:endParaRPr lang="fr-FR"/>
        </a:p>
      </dgm:t>
    </dgm:pt>
    <dgm:pt modelId="{86491717-6057-4DB5-8046-04CAE9FD0F7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Robert REDFORD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Sud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3C7F0603-BE29-4979-B76C-38A163495F85}" type="parTrans" cxnId="{C3B831B1-DB91-45A0-8D2A-BB2FEB872031}">
      <dgm:prSet/>
      <dgm:spPr/>
      <dgm:t>
        <a:bodyPr/>
        <a:lstStyle/>
        <a:p>
          <a:endParaRPr lang="fr-FR"/>
        </a:p>
      </dgm:t>
    </dgm:pt>
    <dgm:pt modelId="{8C4ABD08-8F53-4146-9DE3-D1F67395FD0D}" type="sibTrans" cxnId="{C3B831B1-DB91-45A0-8D2A-BB2FEB872031}">
      <dgm:prSet/>
      <dgm:spPr/>
      <dgm:t>
        <a:bodyPr/>
        <a:lstStyle/>
        <a:p>
          <a:endParaRPr lang="fr-FR"/>
        </a:p>
      </dgm:t>
    </dgm:pt>
    <dgm:pt modelId="{F41AB42C-3D1B-4DA0-A976-3E2E0DA70DE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Kevin COSTNER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Est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78958AAB-7E5C-4D67-9208-17DD1E2CF1D0}" type="parTrans" cxnId="{1097512B-9A32-4236-B3A1-BFF922375520}">
      <dgm:prSet/>
      <dgm:spPr/>
      <dgm:t>
        <a:bodyPr/>
        <a:lstStyle/>
        <a:p>
          <a:endParaRPr lang="fr-FR"/>
        </a:p>
      </dgm:t>
    </dgm:pt>
    <dgm:pt modelId="{A9E2A953-FE92-4802-9E32-8ABF3495FF2A}" type="sibTrans" cxnId="{1097512B-9A32-4236-B3A1-BFF922375520}">
      <dgm:prSet/>
      <dgm:spPr/>
      <dgm:t>
        <a:bodyPr/>
        <a:lstStyle/>
        <a:p>
          <a:endParaRPr lang="fr-FR"/>
        </a:p>
      </dgm:t>
    </dgm:pt>
    <dgm:pt modelId="{6C9B565C-54BD-48C9-8A2B-81AA02538D9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Fox MULDER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Nord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2339F583-29A7-4B5F-A57E-B66B92ECD63F}" type="parTrans" cxnId="{0677D369-625D-42E3-A1D6-DE3745BE4B06}">
      <dgm:prSet/>
      <dgm:spPr/>
      <dgm:t>
        <a:bodyPr/>
        <a:lstStyle/>
        <a:p>
          <a:endParaRPr lang="fr-FR"/>
        </a:p>
      </dgm:t>
    </dgm:pt>
    <dgm:pt modelId="{F5548D89-F391-4BE4-8923-6E76866A7442}" type="sibTrans" cxnId="{0677D369-625D-42E3-A1D6-DE3745BE4B06}">
      <dgm:prSet/>
      <dgm:spPr/>
      <dgm:t>
        <a:bodyPr/>
        <a:lstStyle/>
        <a:p>
          <a:endParaRPr lang="fr-FR"/>
        </a:p>
      </dgm:t>
    </dgm:pt>
    <dgm:pt modelId="{62E589BB-51D6-40C0-9EA0-8382CDA7AAF2}">
      <dgm:prSet/>
      <dgm:spPr/>
      <dgm:t>
        <a:bodyPr/>
        <a:lstStyle/>
        <a:p>
          <a:pPr rtl="0"/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Dana SCULLY</a:t>
          </a:r>
          <a:endParaRPr lang="fr-FR" dirty="0"/>
        </a:p>
      </dgm:t>
    </dgm:pt>
    <dgm:pt modelId="{3F71C9C5-6823-4D5D-B9F4-CAC506D32D4B}" type="sibTrans" cxnId="{A3869414-5440-4930-A25E-85009C57FFC1}">
      <dgm:prSet/>
      <dgm:spPr/>
      <dgm:t>
        <a:bodyPr/>
        <a:lstStyle/>
        <a:p>
          <a:endParaRPr lang="fr-FR"/>
        </a:p>
      </dgm:t>
    </dgm:pt>
    <dgm:pt modelId="{53FEC398-8685-4338-AE06-3B6450765888}" type="parTrans" cxnId="{A3869414-5440-4930-A25E-85009C57FFC1}">
      <dgm:prSet/>
      <dgm:spPr/>
      <dgm:t>
        <a:bodyPr/>
        <a:lstStyle/>
        <a:p>
          <a:endParaRPr lang="fr-FR"/>
        </a:p>
      </dgm:t>
    </dgm:pt>
    <dgm:pt modelId="{3A4C1C3B-4462-4362-A1D2-CF4DE06666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Brad PITT</a:t>
          </a:r>
        </a:p>
      </dgm:t>
    </dgm:pt>
    <dgm:pt modelId="{86AC3AC9-54BC-4756-8119-5B4736785143}" type="sibTrans" cxnId="{E51BD3FA-B138-42A5-ACCD-7A8737F9C0E0}">
      <dgm:prSet/>
      <dgm:spPr/>
      <dgm:t>
        <a:bodyPr/>
        <a:lstStyle/>
        <a:p>
          <a:endParaRPr lang="fr-FR"/>
        </a:p>
      </dgm:t>
    </dgm:pt>
    <dgm:pt modelId="{B77A0381-D276-4013-90B5-6AFEBF2CFF02}" type="parTrans" cxnId="{E51BD3FA-B138-42A5-ACCD-7A8737F9C0E0}">
      <dgm:prSet/>
      <dgm:spPr/>
      <dgm:t>
        <a:bodyPr/>
        <a:lstStyle/>
        <a:p>
          <a:endParaRPr lang="fr-FR"/>
        </a:p>
      </dgm:t>
    </dgm:pt>
    <dgm:pt modelId="{BAE27B0C-AD8F-4D31-A142-B2DBEDFE3352}" type="pres">
      <dgm:prSet presAssocID="{EF0ECFE7-2B53-4CEA-9018-DA75F1A97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136E0F-A019-4EBC-B2DF-7375CE9FA7BC}" type="pres">
      <dgm:prSet presAssocID="{0BE0A7D3-EB4D-40CA-9090-D303E5EA5A8C}" presName="hierRoot1" presStyleCnt="0"/>
      <dgm:spPr/>
    </dgm:pt>
    <dgm:pt modelId="{EEFD2126-C58D-4D5C-9905-B28262747EEF}" type="pres">
      <dgm:prSet presAssocID="{0BE0A7D3-EB4D-40CA-9090-D303E5EA5A8C}" presName="composite" presStyleCnt="0"/>
      <dgm:spPr/>
    </dgm:pt>
    <dgm:pt modelId="{500F8B53-2C83-4E65-840B-9D3F2E10C30A}" type="pres">
      <dgm:prSet presAssocID="{0BE0A7D3-EB4D-40CA-9090-D303E5EA5A8C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3EBE659-E020-4593-993F-56398A791153}" type="pres">
      <dgm:prSet presAssocID="{0BE0A7D3-EB4D-40CA-9090-D303E5EA5A8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4CF5CC-37C5-41AC-9BFE-ADB148E30245}" type="pres">
      <dgm:prSet presAssocID="{0BE0A7D3-EB4D-40CA-9090-D303E5EA5A8C}" presName="hierChild2" presStyleCnt="0"/>
      <dgm:spPr/>
    </dgm:pt>
    <dgm:pt modelId="{09B5FCD9-D277-4226-97A9-804037DDC086}" type="pres">
      <dgm:prSet presAssocID="{3C7F0603-BE29-4979-B76C-38A163495F85}" presName="Name10" presStyleLbl="parChTrans1D2" presStyleIdx="0" presStyleCnt="3"/>
      <dgm:spPr/>
      <dgm:t>
        <a:bodyPr/>
        <a:lstStyle/>
        <a:p>
          <a:endParaRPr lang="fr-FR"/>
        </a:p>
      </dgm:t>
    </dgm:pt>
    <dgm:pt modelId="{E5E1BE9A-688C-4797-9C59-2234B1FDF1DF}" type="pres">
      <dgm:prSet presAssocID="{86491717-6057-4DB5-8046-04CAE9FD0F76}" presName="hierRoot2" presStyleCnt="0"/>
      <dgm:spPr/>
    </dgm:pt>
    <dgm:pt modelId="{96A0B2ED-0101-4044-A498-BD9E71843B5D}" type="pres">
      <dgm:prSet presAssocID="{86491717-6057-4DB5-8046-04CAE9FD0F76}" presName="composite2" presStyleCnt="0"/>
      <dgm:spPr/>
    </dgm:pt>
    <dgm:pt modelId="{6A1D4548-51B1-41B3-A60A-7241E04AD45F}" type="pres">
      <dgm:prSet presAssocID="{86491717-6057-4DB5-8046-04CAE9FD0F76}" presName="image2" presStyleLbl="node2" presStyleIdx="0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95428CA-61E2-4825-9A4F-72605F69391B}" type="pres">
      <dgm:prSet presAssocID="{86491717-6057-4DB5-8046-04CAE9FD0F76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073FD3-0AFB-425C-BF7B-322645460E2D}" type="pres">
      <dgm:prSet presAssocID="{86491717-6057-4DB5-8046-04CAE9FD0F76}" presName="hierChild3" presStyleCnt="0"/>
      <dgm:spPr/>
    </dgm:pt>
    <dgm:pt modelId="{3959739E-5091-4108-97C2-551159869AD3}" type="pres">
      <dgm:prSet presAssocID="{53FEC398-8685-4338-AE06-3B6450765888}" presName="Name17" presStyleLbl="parChTrans1D3" presStyleIdx="0" presStyleCnt="2"/>
      <dgm:spPr/>
      <dgm:t>
        <a:bodyPr/>
        <a:lstStyle/>
        <a:p>
          <a:endParaRPr lang="fr-FR"/>
        </a:p>
      </dgm:t>
    </dgm:pt>
    <dgm:pt modelId="{32285E08-80E7-4A57-A2D3-3FB764E7A73C}" type="pres">
      <dgm:prSet presAssocID="{62E589BB-51D6-40C0-9EA0-8382CDA7AAF2}" presName="hierRoot3" presStyleCnt="0"/>
      <dgm:spPr/>
    </dgm:pt>
    <dgm:pt modelId="{2C44BCD7-5541-4D3D-B401-50BF1B12EC0A}" type="pres">
      <dgm:prSet presAssocID="{62E589BB-51D6-40C0-9EA0-8382CDA7AAF2}" presName="composite3" presStyleCnt="0"/>
      <dgm:spPr/>
    </dgm:pt>
    <dgm:pt modelId="{EAF4B221-DC0A-4E05-84A8-CBEADB72C922}" type="pres">
      <dgm:prSet presAssocID="{62E589BB-51D6-40C0-9EA0-8382CDA7AAF2}" presName="image3" presStyleLbl="node3" presStyleIdx="0" presStyleCnt="2" custLinFactNeighborX="-10" custLinFactNeighborY="-227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228316B2-9675-4469-9239-ABC10D23990E}" type="pres">
      <dgm:prSet presAssocID="{62E589BB-51D6-40C0-9EA0-8382CDA7AAF2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153986A-DD52-4F16-B858-14C594893BDD}" type="pres">
      <dgm:prSet presAssocID="{62E589BB-51D6-40C0-9EA0-8382CDA7AAF2}" presName="hierChild4" presStyleCnt="0"/>
      <dgm:spPr/>
    </dgm:pt>
    <dgm:pt modelId="{B7A584E7-2487-490D-9280-7FEDC9D6917F}" type="pres">
      <dgm:prSet presAssocID="{78958AAB-7E5C-4D67-9208-17DD1E2CF1D0}" presName="Name10" presStyleLbl="parChTrans1D2" presStyleIdx="1" presStyleCnt="3"/>
      <dgm:spPr/>
      <dgm:t>
        <a:bodyPr/>
        <a:lstStyle/>
        <a:p>
          <a:endParaRPr lang="fr-FR"/>
        </a:p>
      </dgm:t>
    </dgm:pt>
    <dgm:pt modelId="{81A70245-742B-4732-84FB-51020B71FE76}" type="pres">
      <dgm:prSet presAssocID="{F41AB42C-3D1B-4DA0-A976-3E2E0DA70DED}" presName="hierRoot2" presStyleCnt="0"/>
      <dgm:spPr/>
    </dgm:pt>
    <dgm:pt modelId="{DD5F063A-938B-48A4-82DC-C9EC0F181CBC}" type="pres">
      <dgm:prSet presAssocID="{F41AB42C-3D1B-4DA0-A976-3E2E0DA70DED}" presName="composite2" presStyleCnt="0"/>
      <dgm:spPr/>
    </dgm:pt>
    <dgm:pt modelId="{1EF16118-AECE-42AA-8FB8-266D970C6DD5}" type="pres">
      <dgm:prSet presAssocID="{F41AB42C-3D1B-4DA0-A976-3E2E0DA70DED}" presName="image2" presStyleLbl="node2" presStyleIdx="1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276065C-F8B0-43DC-902B-DA916B690E51}" type="pres">
      <dgm:prSet presAssocID="{F41AB42C-3D1B-4DA0-A976-3E2E0DA70DED}" presName="text2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E5A58C-84CC-4502-85F6-12C4FAA7F376}" type="pres">
      <dgm:prSet presAssocID="{F41AB42C-3D1B-4DA0-A976-3E2E0DA70DED}" presName="hierChild3" presStyleCnt="0"/>
      <dgm:spPr/>
    </dgm:pt>
    <dgm:pt modelId="{8130E808-C584-4FE4-A60F-5BF2FAB9D365}" type="pres">
      <dgm:prSet presAssocID="{2339F583-29A7-4B5F-A57E-B66B92ECD63F}" presName="Name10" presStyleLbl="parChTrans1D2" presStyleIdx="2" presStyleCnt="3"/>
      <dgm:spPr/>
      <dgm:t>
        <a:bodyPr/>
        <a:lstStyle/>
        <a:p>
          <a:endParaRPr lang="fr-FR"/>
        </a:p>
      </dgm:t>
    </dgm:pt>
    <dgm:pt modelId="{C694F0F5-A9AA-4AD3-9456-C5ED9907D651}" type="pres">
      <dgm:prSet presAssocID="{6C9B565C-54BD-48C9-8A2B-81AA02538D94}" presName="hierRoot2" presStyleCnt="0"/>
      <dgm:spPr/>
    </dgm:pt>
    <dgm:pt modelId="{81F09BF4-46F9-4E60-9C19-D53106D8D178}" type="pres">
      <dgm:prSet presAssocID="{6C9B565C-54BD-48C9-8A2B-81AA02538D94}" presName="composite2" presStyleCnt="0"/>
      <dgm:spPr/>
    </dgm:pt>
    <dgm:pt modelId="{CD063A5D-E7E6-430B-89A4-0B0921C20B41}" type="pres">
      <dgm:prSet presAssocID="{6C9B565C-54BD-48C9-8A2B-81AA02538D94}" presName="image2" presStyleLbl="node2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6293830-FB6C-4301-8BA2-0F7E344CD4E8}" type="pres">
      <dgm:prSet presAssocID="{6C9B565C-54BD-48C9-8A2B-81AA02538D94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0D63DB-7291-447A-B38C-0C88291036F6}" type="pres">
      <dgm:prSet presAssocID="{6C9B565C-54BD-48C9-8A2B-81AA02538D94}" presName="hierChild3" presStyleCnt="0"/>
      <dgm:spPr/>
    </dgm:pt>
    <dgm:pt modelId="{AA55081E-8EA6-4A28-88CD-3B6B05A25126}" type="pres">
      <dgm:prSet presAssocID="{B77A0381-D276-4013-90B5-6AFEBF2CFF02}" presName="Name17" presStyleLbl="parChTrans1D3" presStyleIdx="1" presStyleCnt="2"/>
      <dgm:spPr/>
      <dgm:t>
        <a:bodyPr/>
        <a:lstStyle/>
        <a:p>
          <a:endParaRPr lang="fr-FR"/>
        </a:p>
      </dgm:t>
    </dgm:pt>
    <dgm:pt modelId="{A6486638-1F8F-4CEF-8CFC-21FB9B17318F}" type="pres">
      <dgm:prSet presAssocID="{3A4C1C3B-4462-4362-A1D2-CF4DE066661D}" presName="hierRoot3" presStyleCnt="0"/>
      <dgm:spPr/>
    </dgm:pt>
    <dgm:pt modelId="{1251707E-CB92-43B6-BCFA-F57DD97FF265}" type="pres">
      <dgm:prSet presAssocID="{3A4C1C3B-4462-4362-A1D2-CF4DE066661D}" presName="composite3" presStyleCnt="0"/>
      <dgm:spPr/>
    </dgm:pt>
    <dgm:pt modelId="{F09AE965-7E52-4CFC-9FAF-26432F61E5D9}" type="pres">
      <dgm:prSet presAssocID="{3A4C1C3B-4462-4362-A1D2-CF4DE066661D}" presName="image3" presStyleLbl="node3" presStyleIdx="1" presStyleCnt="2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F7FC817-1568-4E95-BB65-9C6EFDFBE104}" type="pres">
      <dgm:prSet presAssocID="{3A4C1C3B-4462-4362-A1D2-CF4DE066661D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93EE075-D05D-4E4D-B877-182FF7E6AFDF}" type="pres">
      <dgm:prSet presAssocID="{3A4C1C3B-4462-4362-A1D2-CF4DE066661D}" presName="hierChild4" presStyleCnt="0"/>
      <dgm:spPr/>
    </dgm:pt>
  </dgm:ptLst>
  <dgm:cxnLst>
    <dgm:cxn modelId="{0347F3D7-F461-45FE-AAED-BCD0EEC367EE}" type="presOf" srcId="{62E589BB-51D6-40C0-9EA0-8382CDA7AAF2}" destId="{228316B2-9675-4469-9239-ABC10D23990E}" srcOrd="0" destOrd="0" presId="urn:microsoft.com/office/officeart/2009/layout/CirclePictureHierarchy"/>
    <dgm:cxn modelId="{9744273A-37A3-443A-B2C6-1EF2BE6C251A}" srcId="{EF0ECFE7-2B53-4CEA-9018-DA75F1A97D40}" destId="{0BE0A7D3-EB4D-40CA-9090-D303E5EA5A8C}" srcOrd="0" destOrd="0" parTransId="{03EB9680-E59E-42D1-B835-8A5F9E850151}" sibTransId="{34FC82BA-8F28-44F7-94E3-ED478F779419}"/>
    <dgm:cxn modelId="{250822A0-1078-4960-B257-373A3623898D}" type="presOf" srcId="{B77A0381-D276-4013-90B5-6AFEBF2CFF02}" destId="{AA55081E-8EA6-4A28-88CD-3B6B05A25126}" srcOrd="0" destOrd="0" presId="urn:microsoft.com/office/officeart/2009/layout/CirclePictureHierarchy"/>
    <dgm:cxn modelId="{1097512B-9A32-4236-B3A1-BFF922375520}" srcId="{0BE0A7D3-EB4D-40CA-9090-D303E5EA5A8C}" destId="{F41AB42C-3D1B-4DA0-A976-3E2E0DA70DED}" srcOrd="1" destOrd="0" parTransId="{78958AAB-7E5C-4D67-9208-17DD1E2CF1D0}" sibTransId="{A9E2A953-FE92-4802-9E32-8ABF3495FF2A}"/>
    <dgm:cxn modelId="{5FF0006C-5D1E-4DB6-B70E-1C22102203E7}" type="presOf" srcId="{6C9B565C-54BD-48C9-8A2B-81AA02538D94}" destId="{76293830-FB6C-4301-8BA2-0F7E344CD4E8}" srcOrd="0" destOrd="0" presId="urn:microsoft.com/office/officeart/2009/layout/CirclePictureHierarchy"/>
    <dgm:cxn modelId="{C3B831B1-DB91-45A0-8D2A-BB2FEB872031}" srcId="{0BE0A7D3-EB4D-40CA-9090-D303E5EA5A8C}" destId="{86491717-6057-4DB5-8046-04CAE9FD0F76}" srcOrd="0" destOrd="0" parTransId="{3C7F0603-BE29-4979-B76C-38A163495F85}" sibTransId="{8C4ABD08-8F53-4146-9DE3-D1F67395FD0D}"/>
    <dgm:cxn modelId="{A3869414-5440-4930-A25E-85009C57FFC1}" srcId="{86491717-6057-4DB5-8046-04CAE9FD0F76}" destId="{62E589BB-51D6-40C0-9EA0-8382CDA7AAF2}" srcOrd="0" destOrd="0" parTransId="{53FEC398-8685-4338-AE06-3B6450765888}" sibTransId="{3F71C9C5-6823-4D5D-B9F4-CAC506D32D4B}"/>
    <dgm:cxn modelId="{B9D10D96-BFD8-4080-99D0-60498E9B3B40}" type="presOf" srcId="{EF0ECFE7-2B53-4CEA-9018-DA75F1A97D40}" destId="{BAE27B0C-AD8F-4D31-A142-B2DBEDFE3352}" srcOrd="0" destOrd="0" presId="urn:microsoft.com/office/officeart/2009/layout/CirclePictureHierarchy"/>
    <dgm:cxn modelId="{964277D3-8313-4543-A8F6-E1865834EE71}" type="presOf" srcId="{F41AB42C-3D1B-4DA0-A976-3E2E0DA70DED}" destId="{8276065C-F8B0-43DC-902B-DA916B690E51}" srcOrd="0" destOrd="0" presId="urn:microsoft.com/office/officeart/2009/layout/CirclePictureHierarchy"/>
    <dgm:cxn modelId="{A01363AC-FC90-4966-9796-95D3EA51332E}" type="presOf" srcId="{53FEC398-8685-4338-AE06-3B6450765888}" destId="{3959739E-5091-4108-97C2-551159869AD3}" srcOrd="0" destOrd="0" presId="urn:microsoft.com/office/officeart/2009/layout/CirclePictureHierarchy"/>
    <dgm:cxn modelId="{D3C3D7FD-F3A5-4FF9-912C-9EC5ED93E8D2}" type="presOf" srcId="{78958AAB-7E5C-4D67-9208-17DD1E2CF1D0}" destId="{B7A584E7-2487-490D-9280-7FEDC9D6917F}" srcOrd="0" destOrd="0" presId="urn:microsoft.com/office/officeart/2009/layout/CirclePictureHierarchy"/>
    <dgm:cxn modelId="{7F878110-CDF3-4517-8BDD-6CAE8E0890A6}" type="presOf" srcId="{0BE0A7D3-EB4D-40CA-9090-D303E5EA5A8C}" destId="{93EBE659-E020-4593-993F-56398A791153}" srcOrd="0" destOrd="0" presId="urn:microsoft.com/office/officeart/2009/layout/CirclePictureHierarchy"/>
    <dgm:cxn modelId="{E51BD3FA-B138-42A5-ACCD-7A8737F9C0E0}" srcId="{6C9B565C-54BD-48C9-8A2B-81AA02538D94}" destId="{3A4C1C3B-4462-4362-A1D2-CF4DE066661D}" srcOrd="0" destOrd="0" parTransId="{B77A0381-D276-4013-90B5-6AFEBF2CFF02}" sibTransId="{86AC3AC9-54BC-4756-8119-5B4736785143}"/>
    <dgm:cxn modelId="{0677D369-625D-42E3-A1D6-DE3745BE4B06}" srcId="{0BE0A7D3-EB4D-40CA-9090-D303E5EA5A8C}" destId="{6C9B565C-54BD-48C9-8A2B-81AA02538D94}" srcOrd="2" destOrd="0" parTransId="{2339F583-29A7-4B5F-A57E-B66B92ECD63F}" sibTransId="{F5548D89-F391-4BE4-8923-6E76866A7442}"/>
    <dgm:cxn modelId="{4A67F884-7068-49D6-BE47-8756053AF9A9}" type="presOf" srcId="{2339F583-29A7-4B5F-A57E-B66B92ECD63F}" destId="{8130E808-C584-4FE4-A60F-5BF2FAB9D365}" srcOrd="0" destOrd="0" presId="urn:microsoft.com/office/officeart/2009/layout/CirclePictureHierarchy"/>
    <dgm:cxn modelId="{0AF3D016-538F-4A62-900F-FFC8689DAF74}" type="presOf" srcId="{3C7F0603-BE29-4979-B76C-38A163495F85}" destId="{09B5FCD9-D277-4226-97A9-804037DDC086}" srcOrd="0" destOrd="0" presId="urn:microsoft.com/office/officeart/2009/layout/CirclePictureHierarchy"/>
    <dgm:cxn modelId="{AB7708CA-7AAB-4D2B-9F3B-35592BA60B4F}" type="presOf" srcId="{86491717-6057-4DB5-8046-04CAE9FD0F76}" destId="{795428CA-61E2-4825-9A4F-72605F69391B}" srcOrd="0" destOrd="0" presId="urn:microsoft.com/office/officeart/2009/layout/CirclePictureHierarchy"/>
    <dgm:cxn modelId="{40C74AAB-17BD-43B7-B9A9-421907945A7B}" type="presOf" srcId="{3A4C1C3B-4462-4362-A1D2-CF4DE066661D}" destId="{6F7FC817-1568-4E95-BB65-9C6EFDFBE104}" srcOrd="0" destOrd="0" presId="urn:microsoft.com/office/officeart/2009/layout/CirclePictureHierarchy"/>
    <dgm:cxn modelId="{ACA7A09D-2B73-4401-9B3C-1C6DF7A6AA03}" type="presParOf" srcId="{BAE27B0C-AD8F-4D31-A142-B2DBEDFE3352}" destId="{C1136E0F-A019-4EBC-B2DF-7375CE9FA7BC}" srcOrd="0" destOrd="0" presId="urn:microsoft.com/office/officeart/2009/layout/CirclePictureHierarchy"/>
    <dgm:cxn modelId="{EEA7EA5F-5098-4565-888E-A187B299D5AB}" type="presParOf" srcId="{C1136E0F-A019-4EBC-B2DF-7375CE9FA7BC}" destId="{EEFD2126-C58D-4D5C-9905-B28262747EEF}" srcOrd="0" destOrd="0" presId="urn:microsoft.com/office/officeart/2009/layout/CirclePictureHierarchy"/>
    <dgm:cxn modelId="{BEA3D407-B566-4A6B-A43A-0C0138CD50B2}" type="presParOf" srcId="{EEFD2126-C58D-4D5C-9905-B28262747EEF}" destId="{500F8B53-2C83-4E65-840B-9D3F2E10C30A}" srcOrd="0" destOrd="0" presId="urn:microsoft.com/office/officeart/2009/layout/CirclePictureHierarchy"/>
    <dgm:cxn modelId="{BCC8BAC9-6711-4DA7-AC21-3ED8590A6061}" type="presParOf" srcId="{EEFD2126-C58D-4D5C-9905-B28262747EEF}" destId="{93EBE659-E020-4593-993F-56398A791153}" srcOrd="1" destOrd="0" presId="urn:microsoft.com/office/officeart/2009/layout/CirclePictureHierarchy"/>
    <dgm:cxn modelId="{27FCB88A-45E2-474A-88A7-A6A48D13BFD3}" type="presParOf" srcId="{C1136E0F-A019-4EBC-B2DF-7375CE9FA7BC}" destId="{E84CF5CC-37C5-41AC-9BFE-ADB148E30245}" srcOrd="1" destOrd="0" presId="urn:microsoft.com/office/officeart/2009/layout/CirclePictureHierarchy"/>
    <dgm:cxn modelId="{ABF23699-E9D6-449A-941A-136660C35EEC}" type="presParOf" srcId="{E84CF5CC-37C5-41AC-9BFE-ADB148E30245}" destId="{09B5FCD9-D277-4226-97A9-804037DDC086}" srcOrd="0" destOrd="0" presId="urn:microsoft.com/office/officeart/2009/layout/CirclePictureHierarchy"/>
    <dgm:cxn modelId="{A19CC43A-6DB0-41C6-AB97-CC8AF38FD916}" type="presParOf" srcId="{E84CF5CC-37C5-41AC-9BFE-ADB148E30245}" destId="{E5E1BE9A-688C-4797-9C59-2234B1FDF1DF}" srcOrd="1" destOrd="0" presId="urn:microsoft.com/office/officeart/2009/layout/CirclePictureHierarchy"/>
    <dgm:cxn modelId="{8AE7AA90-5D91-44FE-8877-B8D10189B080}" type="presParOf" srcId="{E5E1BE9A-688C-4797-9C59-2234B1FDF1DF}" destId="{96A0B2ED-0101-4044-A498-BD9E71843B5D}" srcOrd="0" destOrd="0" presId="urn:microsoft.com/office/officeart/2009/layout/CirclePictureHierarchy"/>
    <dgm:cxn modelId="{356D402B-AC71-4D42-AC74-073FB3E385B8}" type="presParOf" srcId="{96A0B2ED-0101-4044-A498-BD9E71843B5D}" destId="{6A1D4548-51B1-41B3-A60A-7241E04AD45F}" srcOrd="0" destOrd="0" presId="urn:microsoft.com/office/officeart/2009/layout/CirclePictureHierarchy"/>
    <dgm:cxn modelId="{012CF7EF-855A-4CC3-B0EA-BD87ED5F78E3}" type="presParOf" srcId="{96A0B2ED-0101-4044-A498-BD9E71843B5D}" destId="{795428CA-61E2-4825-9A4F-72605F69391B}" srcOrd="1" destOrd="0" presId="urn:microsoft.com/office/officeart/2009/layout/CirclePictureHierarchy"/>
    <dgm:cxn modelId="{9B48EBEC-2ADE-4C4F-BC84-50068A34B3D9}" type="presParOf" srcId="{E5E1BE9A-688C-4797-9C59-2234B1FDF1DF}" destId="{4D073FD3-0AFB-425C-BF7B-322645460E2D}" srcOrd="1" destOrd="0" presId="urn:microsoft.com/office/officeart/2009/layout/CirclePictureHierarchy"/>
    <dgm:cxn modelId="{1043BA40-6ECF-4BA6-A357-087E094D5BB4}" type="presParOf" srcId="{4D073FD3-0AFB-425C-BF7B-322645460E2D}" destId="{3959739E-5091-4108-97C2-551159869AD3}" srcOrd="0" destOrd="0" presId="urn:microsoft.com/office/officeart/2009/layout/CirclePictureHierarchy"/>
    <dgm:cxn modelId="{FA511C98-2CB5-417F-A4FC-F395057F30E9}" type="presParOf" srcId="{4D073FD3-0AFB-425C-BF7B-322645460E2D}" destId="{32285E08-80E7-4A57-A2D3-3FB764E7A73C}" srcOrd="1" destOrd="0" presId="urn:microsoft.com/office/officeart/2009/layout/CirclePictureHierarchy"/>
    <dgm:cxn modelId="{EEE978BA-300D-440D-8429-DC765DD3C97E}" type="presParOf" srcId="{32285E08-80E7-4A57-A2D3-3FB764E7A73C}" destId="{2C44BCD7-5541-4D3D-B401-50BF1B12EC0A}" srcOrd="0" destOrd="0" presId="urn:microsoft.com/office/officeart/2009/layout/CirclePictureHierarchy"/>
    <dgm:cxn modelId="{623FEE69-BEDA-4C1F-B82A-88F917C645C8}" type="presParOf" srcId="{2C44BCD7-5541-4D3D-B401-50BF1B12EC0A}" destId="{EAF4B221-DC0A-4E05-84A8-CBEADB72C922}" srcOrd="0" destOrd="0" presId="urn:microsoft.com/office/officeart/2009/layout/CirclePictureHierarchy"/>
    <dgm:cxn modelId="{A1E70934-CD83-4814-B926-0F14D739C1FE}" type="presParOf" srcId="{2C44BCD7-5541-4D3D-B401-50BF1B12EC0A}" destId="{228316B2-9675-4469-9239-ABC10D23990E}" srcOrd="1" destOrd="0" presId="urn:microsoft.com/office/officeart/2009/layout/CirclePictureHierarchy"/>
    <dgm:cxn modelId="{AE914576-DCF0-44E1-A759-B49272B51051}" type="presParOf" srcId="{32285E08-80E7-4A57-A2D3-3FB764E7A73C}" destId="{A153986A-DD52-4F16-B858-14C594893BDD}" srcOrd="1" destOrd="0" presId="urn:microsoft.com/office/officeart/2009/layout/CirclePictureHierarchy"/>
    <dgm:cxn modelId="{E1D7EFC7-8C89-4902-95E3-D14A5CAAAA54}" type="presParOf" srcId="{E84CF5CC-37C5-41AC-9BFE-ADB148E30245}" destId="{B7A584E7-2487-490D-9280-7FEDC9D6917F}" srcOrd="2" destOrd="0" presId="urn:microsoft.com/office/officeart/2009/layout/CirclePictureHierarchy"/>
    <dgm:cxn modelId="{F9C72C9F-5BF4-4608-8177-995D3893943B}" type="presParOf" srcId="{E84CF5CC-37C5-41AC-9BFE-ADB148E30245}" destId="{81A70245-742B-4732-84FB-51020B71FE76}" srcOrd="3" destOrd="0" presId="urn:microsoft.com/office/officeart/2009/layout/CirclePictureHierarchy"/>
    <dgm:cxn modelId="{074FF546-E768-4C96-89AB-BAE35E945503}" type="presParOf" srcId="{81A70245-742B-4732-84FB-51020B71FE76}" destId="{DD5F063A-938B-48A4-82DC-C9EC0F181CBC}" srcOrd="0" destOrd="0" presId="urn:microsoft.com/office/officeart/2009/layout/CirclePictureHierarchy"/>
    <dgm:cxn modelId="{C9C9E4F6-682C-4449-8D71-8300CA9CEBBC}" type="presParOf" srcId="{DD5F063A-938B-48A4-82DC-C9EC0F181CBC}" destId="{1EF16118-AECE-42AA-8FB8-266D970C6DD5}" srcOrd="0" destOrd="0" presId="urn:microsoft.com/office/officeart/2009/layout/CirclePictureHierarchy"/>
    <dgm:cxn modelId="{340BE0C1-7214-4354-BEA1-88BFBBFFE4BA}" type="presParOf" srcId="{DD5F063A-938B-48A4-82DC-C9EC0F181CBC}" destId="{8276065C-F8B0-43DC-902B-DA916B690E51}" srcOrd="1" destOrd="0" presId="urn:microsoft.com/office/officeart/2009/layout/CirclePictureHierarchy"/>
    <dgm:cxn modelId="{3685688A-C0FA-4F69-88E2-0D7BDAFE21AF}" type="presParOf" srcId="{81A70245-742B-4732-84FB-51020B71FE76}" destId="{D7E5A58C-84CC-4502-85F6-12C4FAA7F376}" srcOrd="1" destOrd="0" presId="urn:microsoft.com/office/officeart/2009/layout/CirclePictureHierarchy"/>
    <dgm:cxn modelId="{A2D8F4C4-8232-4435-8EF8-297E0DA02675}" type="presParOf" srcId="{E84CF5CC-37C5-41AC-9BFE-ADB148E30245}" destId="{8130E808-C584-4FE4-A60F-5BF2FAB9D365}" srcOrd="4" destOrd="0" presId="urn:microsoft.com/office/officeart/2009/layout/CirclePictureHierarchy"/>
    <dgm:cxn modelId="{A866E9ED-4F6B-4BE4-8CE9-E53B550088F1}" type="presParOf" srcId="{E84CF5CC-37C5-41AC-9BFE-ADB148E30245}" destId="{C694F0F5-A9AA-4AD3-9456-C5ED9907D651}" srcOrd="5" destOrd="0" presId="urn:microsoft.com/office/officeart/2009/layout/CirclePictureHierarchy"/>
    <dgm:cxn modelId="{14123FE1-CCA9-4C63-B7C5-9C433683BBB6}" type="presParOf" srcId="{C694F0F5-A9AA-4AD3-9456-C5ED9907D651}" destId="{81F09BF4-46F9-4E60-9C19-D53106D8D178}" srcOrd="0" destOrd="0" presId="urn:microsoft.com/office/officeart/2009/layout/CirclePictureHierarchy"/>
    <dgm:cxn modelId="{F18E271B-C372-447D-A87C-2664B56BDC41}" type="presParOf" srcId="{81F09BF4-46F9-4E60-9C19-D53106D8D178}" destId="{CD063A5D-E7E6-430B-89A4-0B0921C20B41}" srcOrd="0" destOrd="0" presId="urn:microsoft.com/office/officeart/2009/layout/CirclePictureHierarchy"/>
    <dgm:cxn modelId="{3F486A0D-B6C9-40EA-BA14-AA05DB07CDB0}" type="presParOf" srcId="{81F09BF4-46F9-4E60-9C19-D53106D8D178}" destId="{76293830-FB6C-4301-8BA2-0F7E344CD4E8}" srcOrd="1" destOrd="0" presId="urn:microsoft.com/office/officeart/2009/layout/CirclePictureHierarchy"/>
    <dgm:cxn modelId="{89F076E2-2118-4A8B-BFE2-92EBC2EA1176}" type="presParOf" srcId="{C694F0F5-A9AA-4AD3-9456-C5ED9907D651}" destId="{0E0D63DB-7291-447A-B38C-0C88291036F6}" srcOrd="1" destOrd="0" presId="urn:microsoft.com/office/officeart/2009/layout/CirclePictureHierarchy"/>
    <dgm:cxn modelId="{51F7806A-29C4-424B-86C7-4B185A534C31}" type="presParOf" srcId="{0E0D63DB-7291-447A-B38C-0C88291036F6}" destId="{AA55081E-8EA6-4A28-88CD-3B6B05A25126}" srcOrd="0" destOrd="0" presId="urn:microsoft.com/office/officeart/2009/layout/CirclePictureHierarchy"/>
    <dgm:cxn modelId="{C59FEF3E-AFD1-4EDD-90D6-78A61320AF7B}" type="presParOf" srcId="{0E0D63DB-7291-447A-B38C-0C88291036F6}" destId="{A6486638-1F8F-4CEF-8CFC-21FB9B17318F}" srcOrd="1" destOrd="0" presId="urn:microsoft.com/office/officeart/2009/layout/CirclePictureHierarchy"/>
    <dgm:cxn modelId="{FE3513DF-5579-4A73-B0EC-7EF5949C6107}" type="presParOf" srcId="{A6486638-1F8F-4CEF-8CFC-21FB9B17318F}" destId="{1251707E-CB92-43B6-BCFA-F57DD97FF265}" srcOrd="0" destOrd="0" presId="urn:microsoft.com/office/officeart/2009/layout/CirclePictureHierarchy"/>
    <dgm:cxn modelId="{8AB49BE9-F1A7-4EF7-ADAA-019BAF703950}" type="presParOf" srcId="{1251707E-CB92-43B6-BCFA-F57DD97FF265}" destId="{F09AE965-7E52-4CFC-9FAF-26432F61E5D9}" srcOrd="0" destOrd="0" presId="urn:microsoft.com/office/officeart/2009/layout/CirclePictureHierarchy"/>
    <dgm:cxn modelId="{D492361F-121C-41D6-BE19-C861E81E5155}" type="presParOf" srcId="{1251707E-CB92-43B6-BCFA-F57DD97FF265}" destId="{6F7FC817-1568-4E95-BB65-9C6EFDFBE104}" srcOrd="1" destOrd="0" presId="urn:microsoft.com/office/officeart/2009/layout/CirclePictureHierarchy"/>
    <dgm:cxn modelId="{35BE7C24-74D4-4501-83AD-99ADD633F692}" type="presParOf" srcId="{A6486638-1F8F-4CEF-8CFC-21FB9B17318F}" destId="{E93EE075-D05D-4E4D-B877-182FF7E6AFD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5081E-8EA6-4A28-88CD-3B6B05A25126}">
      <dsp:nvSpPr>
        <dsp:cNvPr id="0" name=""/>
        <dsp:cNvSpPr/>
      </dsp:nvSpPr>
      <dsp:spPr>
        <a:xfrm>
          <a:off x="5732383" y="2498936"/>
          <a:ext cx="91440" cy="303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35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0E808-C584-4FE4-A60F-5BF2FAB9D365}">
      <dsp:nvSpPr>
        <dsp:cNvPr id="0" name=""/>
        <dsp:cNvSpPr/>
      </dsp:nvSpPr>
      <dsp:spPr>
        <a:xfrm>
          <a:off x="3129806" y="1232568"/>
          <a:ext cx="2648297" cy="30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878"/>
              </a:lnTo>
              <a:lnTo>
                <a:pt x="2648297" y="152878"/>
              </a:lnTo>
              <a:lnTo>
                <a:pt x="2648297" y="30335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84E7-2487-490D-9280-7FEDC9D6917F}">
      <dsp:nvSpPr>
        <dsp:cNvPr id="0" name=""/>
        <dsp:cNvSpPr/>
      </dsp:nvSpPr>
      <dsp:spPr>
        <a:xfrm>
          <a:off x="3084086" y="1232568"/>
          <a:ext cx="91440" cy="303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35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9739E-5091-4108-97C2-551159869AD3}">
      <dsp:nvSpPr>
        <dsp:cNvPr id="0" name=""/>
        <dsp:cNvSpPr/>
      </dsp:nvSpPr>
      <dsp:spPr>
        <a:xfrm>
          <a:off x="435788" y="2498936"/>
          <a:ext cx="91440" cy="2814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42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5FCD9-D277-4226-97A9-804037DDC086}">
      <dsp:nvSpPr>
        <dsp:cNvPr id="0" name=""/>
        <dsp:cNvSpPr/>
      </dsp:nvSpPr>
      <dsp:spPr>
        <a:xfrm>
          <a:off x="481508" y="1232568"/>
          <a:ext cx="2648297" cy="303350"/>
        </a:xfrm>
        <a:custGeom>
          <a:avLst/>
          <a:gdLst/>
          <a:ahLst/>
          <a:cxnLst/>
          <a:rect l="0" t="0" r="0" b="0"/>
          <a:pathLst>
            <a:path>
              <a:moveTo>
                <a:pt x="2648297" y="0"/>
              </a:moveTo>
              <a:lnTo>
                <a:pt x="2648297" y="152878"/>
              </a:lnTo>
              <a:lnTo>
                <a:pt x="0" y="152878"/>
              </a:lnTo>
              <a:lnTo>
                <a:pt x="0" y="30335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F8B53-2C83-4E65-840B-9D3F2E10C30A}">
      <dsp:nvSpPr>
        <dsp:cNvPr id="0" name=""/>
        <dsp:cNvSpPr/>
      </dsp:nvSpPr>
      <dsp:spPr>
        <a:xfrm>
          <a:off x="2648297" y="269551"/>
          <a:ext cx="963017" cy="96301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BE659-E020-4593-993F-56398A791153}">
      <dsp:nvSpPr>
        <dsp:cNvPr id="0" name=""/>
        <dsp:cNvSpPr/>
      </dsp:nvSpPr>
      <dsp:spPr>
        <a:xfrm>
          <a:off x="3611314" y="267143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Harrison 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Directeur d’agence</a:t>
          </a:r>
          <a:endParaRPr kumimoji="0" lang="fr-FR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3611314" y="267143"/>
        <a:ext cx="1444525" cy="963017"/>
      </dsp:txXfrm>
    </dsp:sp>
    <dsp:sp modelId="{6A1D4548-51B1-41B3-A60A-7241E04AD45F}">
      <dsp:nvSpPr>
        <dsp:cNvPr id="0" name=""/>
        <dsp:cNvSpPr/>
      </dsp:nvSpPr>
      <dsp:spPr>
        <a:xfrm>
          <a:off x="0" y="1535919"/>
          <a:ext cx="963017" cy="96301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428CA-61E2-4825-9A4F-72605F69391B}">
      <dsp:nvSpPr>
        <dsp:cNvPr id="0" name=""/>
        <dsp:cNvSpPr/>
      </dsp:nvSpPr>
      <dsp:spPr>
        <a:xfrm>
          <a:off x="963017" y="1533511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Robert REDFORD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Secteur Sud</a:t>
          </a:r>
          <a:endParaRPr kumimoji="0" lang="fr-FR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963017" y="1533511"/>
        <a:ext cx="1444525" cy="963017"/>
      </dsp:txXfrm>
    </dsp:sp>
    <dsp:sp modelId="{EAF4B221-DC0A-4E05-84A8-CBEADB72C922}">
      <dsp:nvSpPr>
        <dsp:cNvPr id="0" name=""/>
        <dsp:cNvSpPr/>
      </dsp:nvSpPr>
      <dsp:spPr>
        <a:xfrm>
          <a:off x="0" y="2780358"/>
          <a:ext cx="963017" cy="96301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16B2-9675-4469-9239-ABC10D23990E}">
      <dsp:nvSpPr>
        <dsp:cNvPr id="0" name=""/>
        <dsp:cNvSpPr/>
      </dsp:nvSpPr>
      <dsp:spPr>
        <a:xfrm>
          <a:off x="963017" y="2799879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Dana SCULLY</a:t>
          </a:r>
          <a:endParaRPr lang="fr-FR" sz="1400" kern="1200" dirty="0"/>
        </a:p>
      </dsp:txBody>
      <dsp:txXfrm>
        <a:off x="963017" y="2799879"/>
        <a:ext cx="1444525" cy="963017"/>
      </dsp:txXfrm>
    </dsp:sp>
    <dsp:sp modelId="{1EF16118-AECE-42AA-8FB8-266D970C6DD5}">
      <dsp:nvSpPr>
        <dsp:cNvPr id="0" name=""/>
        <dsp:cNvSpPr/>
      </dsp:nvSpPr>
      <dsp:spPr>
        <a:xfrm>
          <a:off x="2648297" y="1535919"/>
          <a:ext cx="963017" cy="96301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6065C-F8B0-43DC-902B-DA916B690E51}">
      <dsp:nvSpPr>
        <dsp:cNvPr id="0" name=""/>
        <dsp:cNvSpPr/>
      </dsp:nvSpPr>
      <dsp:spPr>
        <a:xfrm>
          <a:off x="3611314" y="1533511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Kevin COSTNER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Secteur Est</a:t>
          </a:r>
          <a:endParaRPr kumimoji="0" lang="fr-FR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3611314" y="1533511"/>
        <a:ext cx="1444525" cy="963017"/>
      </dsp:txXfrm>
    </dsp:sp>
    <dsp:sp modelId="{CD063A5D-E7E6-430B-89A4-0B0921C20B41}">
      <dsp:nvSpPr>
        <dsp:cNvPr id="0" name=""/>
        <dsp:cNvSpPr/>
      </dsp:nvSpPr>
      <dsp:spPr>
        <a:xfrm>
          <a:off x="5296594" y="1535919"/>
          <a:ext cx="963017" cy="9630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93830-FB6C-4301-8BA2-0F7E344CD4E8}">
      <dsp:nvSpPr>
        <dsp:cNvPr id="0" name=""/>
        <dsp:cNvSpPr/>
      </dsp:nvSpPr>
      <dsp:spPr>
        <a:xfrm>
          <a:off x="6259612" y="1533511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Fox MULDER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Secteur Nord</a:t>
          </a:r>
          <a:endParaRPr kumimoji="0" lang="fr-FR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6259612" y="1533511"/>
        <a:ext cx="1444525" cy="963017"/>
      </dsp:txXfrm>
    </dsp:sp>
    <dsp:sp modelId="{F09AE965-7E52-4CFC-9FAF-26432F61E5D9}">
      <dsp:nvSpPr>
        <dsp:cNvPr id="0" name=""/>
        <dsp:cNvSpPr/>
      </dsp:nvSpPr>
      <dsp:spPr>
        <a:xfrm>
          <a:off x="5296594" y="2802286"/>
          <a:ext cx="963017" cy="963017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C817-1568-4E95-BB65-9C6EFDFBE104}">
      <dsp:nvSpPr>
        <dsp:cNvPr id="0" name=""/>
        <dsp:cNvSpPr/>
      </dsp:nvSpPr>
      <dsp:spPr>
        <a:xfrm>
          <a:off x="6259612" y="2799879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Brad PITT</a:t>
          </a:r>
        </a:p>
      </dsp:txBody>
      <dsp:txXfrm>
        <a:off x="6259612" y="2799879"/>
        <a:ext cx="1444525" cy="96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16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17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114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86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1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06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4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4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9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15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74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5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73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8B90-C010-4534-B511-83119264AFDE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50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LE BRESIL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5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CONCOURS</a:t>
            </a:r>
            <a:endParaRPr lang="fr-FR" dirty="0"/>
          </a:p>
        </p:txBody>
      </p:sp>
      <p:sp>
        <p:nvSpPr>
          <p:cNvPr id="3" name="Parchemin horizontal 2"/>
          <p:cNvSpPr/>
          <p:nvPr/>
        </p:nvSpPr>
        <p:spPr>
          <a:xfrm>
            <a:off x="1691680" y="1556792"/>
            <a:ext cx="6336704" cy="1224136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Inscrivez-vous au concours de </a:t>
            </a:r>
            <a:r>
              <a:rPr lang="fr-FR" b="1" dirty="0" smtClean="0"/>
              <a:t>chamboule-tout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04959" y="2839175"/>
            <a:ext cx="3110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À partir de 20h</a:t>
            </a:r>
            <a:endParaRPr lang="fr-FR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3101826" y="3789040"/>
            <a:ext cx="3516412" cy="2803022"/>
            <a:chOff x="3187080" y="3789040"/>
            <a:chExt cx="3516412" cy="2803022"/>
          </a:xfrm>
        </p:grpSpPr>
        <p:sp>
          <p:nvSpPr>
            <p:cNvPr id="5" name="Cube 4"/>
            <p:cNvSpPr/>
            <p:nvPr/>
          </p:nvSpPr>
          <p:spPr>
            <a:xfrm>
              <a:off x="3187080" y="5512062"/>
              <a:ext cx="1080000" cy="1080000"/>
            </a:xfrm>
            <a:prstGeom prst="cub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Cube 5"/>
            <p:cNvSpPr/>
            <p:nvPr/>
          </p:nvSpPr>
          <p:spPr>
            <a:xfrm>
              <a:off x="4405286" y="5512062"/>
              <a:ext cx="1080000" cy="1080000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5623492" y="5512062"/>
              <a:ext cx="1080000" cy="1080000"/>
            </a:xfrm>
            <a:prstGeom prst="cub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Cube 7"/>
            <p:cNvSpPr/>
            <p:nvPr/>
          </p:nvSpPr>
          <p:spPr>
            <a:xfrm>
              <a:off x="3851920" y="4636134"/>
              <a:ext cx="1080000" cy="1080000"/>
            </a:xfrm>
            <a:prstGeom prst="cub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ube 8"/>
            <p:cNvSpPr/>
            <p:nvPr/>
          </p:nvSpPr>
          <p:spPr>
            <a:xfrm>
              <a:off x="5148064" y="4636134"/>
              <a:ext cx="1080000" cy="1080000"/>
            </a:xfrm>
            <a:prstGeom prst="cub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ube 9"/>
            <p:cNvSpPr/>
            <p:nvPr/>
          </p:nvSpPr>
          <p:spPr>
            <a:xfrm>
              <a:off x="4516760" y="3789040"/>
              <a:ext cx="1080000" cy="1080000"/>
            </a:xfrm>
            <a:prstGeom prst="cub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9620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</a:t>
            </a:r>
            <a:br>
              <a:rPr lang="fr-FR" dirty="0" smtClean="0"/>
            </a:br>
            <a:r>
              <a:rPr lang="fr-FR" dirty="0"/>
              <a:t>(prévisions en chiffres)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29440"/>
              </p:ext>
            </p:extLst>
          </p:nvPr>
        </p:nvGraphicFramePr>
        <p:xfrm>
          <a:off x="1530408" y="2132856"/>
          <a:ext cx="7418784" cy="30235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54696"/>
                <a:gridCol w="1854696"/>
                <a:gridCol w="1854696"/>
                <a:gridCol w="1854696"/>
              </a:tblGrid>
              <a:tr h="75589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RIO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JANEIRO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TOTAL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JUIN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45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JUILLET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AOUT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98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 (prévisions en graphique)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452627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89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 (répartition en graphique)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102983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369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VOS CORRESPONDANTS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3686380"/>
              </p:ext>
            </p:extLst>
          </p:nvPr>
        </p:nvGraphicFramePr>
        <p:xfrm>
          <a:off x="972318" y="1700808"/>
          <a:ext cx="770413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6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mtClean="0"/>
              <a:t>MERCI DE VOTRE CONFIANCE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043608" y="1700808"/>
            <a:ext cx="7605615" cy="4248473"/>
            <a:chOff x="1043608" y="1700808"/>
            <a:chExt cx="7605615" cy="424847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1" t="4918" r="3851" b="4918"/>
            <a:stretch/>
          </p:blipFill>
          <p:spPr>
            <a:xfrm>
              <a:off x="5364088" y="1700808"/>
              <a:ext cx="3285135" cy="2664296"/>
            </a:xfrm>
            <a:prstGeom prst="star6">
              <a:avLst>
                <a:gd name="adj" fmla="val 32678"/>
                <a:gd name="hf" fmla="val 115470"/>
              </a:avLst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1043608" y="2492896"/>
              <a:ext cx="3506780" cy="3456385"/>
              <a:chOff x="1043608" y="2492896"/>
              <a:chExt cx="3506780" cy="3456385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5" b="66951" l="17173" r="99240">
                            <a14:backgroundMark x1="48632" y1="11087" x2="50912" y2="14286"/>
                            <a14:backgroundMark x1="52736" y1="11407" x2="58511" y2="12367"/>
                            <a14:backgroundMark x1="56687" y1="13006" x2="62614" y2="11087"/>
                            <a14:backgroundMark x1="19605" y1="37846" x2="33891" y2="32836"/>
                            <a14:backgroundMark x1="33891" y1="32836" x2="36322" y2="35928"/>
                            <a14:backgroundMark x1="36626" y1="35928" x2="50608" y2="44776"/>
                            <a14:backgroundMark x1="51368" y1="44776" x2="31915" y2="674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68" t="7556" b="31991"/>
              <a:stretch/>
            </p:blipFill>
            <p:spPr>
              <a:xfrm rot="20863571">
                <a:off x="1043608" y="2492896"/>
                <a:ext cx="3506780" cy="345638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7" name="Rectangle 6"/>
              <p:cNvSpPr/>
              <p:nvPr/>
            </p:nvSpPr>
            <p:spPr>
              <a:xfrm rot="21191478">
                <a:off x="1293496" y="4760293"/>
                <a:ext cx="239915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r"/>
                <a:r>
                  <a:rPr lang="fr-FR" sz="2000" b="1" dirty="0" smtClean="0">
                    <a:ln w="11430"/>
                    <a:solidFill>
                      <a:srgbClr val="00206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Rio de </a:t>
                </a:r>
                <a:r>
                  <a:rPr lang="fr-FR" sz="2000" b="1" dirty="0" smtClean="0">
                    <a:ln w="11430"/>
                    <a:solidFill>
                      <a:srgbClr val="00206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Janeiro</a:t>
                </a:r>
                <a:endParaRPr lang="fr-FR" sz="2000" b="1" dirty="0">
                  <a:ln w="11430"/>
                  <a:solidFill>
                    <a:srgbClr val="00206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6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BRESIL EN IMAGE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insérez votre vidéo ici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4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VOS VACANCES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Vous rêvez de partir au BRESIL ?</a:t>
            </a:r>
          </a:p>
          <a:p>
            <a:r>
              <a:rPr lang="fr-FR" smtClean="0"/>
              <a:t>Ce n’est plus un rêve !</a:t>
            </a:r>
          </a:p>
          <a:p>
            <a:r>
              <a:rPr lang="fr-FR" smtClean="0"/>
              <a:t>Voici ce que nous vous proposons…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2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CADRE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endroits de rêves :</a:t>
            </a:r>
          </a:p>
          <a:p>
            <a:pPr lvl="1"/>
            <a:r>
              <a:rPr lang="fr-FR" dirty="0" smtClean="0"/>
              <a:t>Résidence de Rio</a:t>
            </a:r>
          </a:p>
          <a:p>
            <a:pPr lvl="1"/>
            <a:r>
              <a:rPr lang="fr-FR" dirty="0" smtClean="0"/>
              <a:t>Résidence de Janeiro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8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RESIDENCE DE RIO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2/4 personnes :</a:t>
            </a:r>
          </a:p>
          <a:p>
            <a:pPr lvl="1"/>
            <a:r>
              <a:rPr lang="fr-FR" smtClean="0"/>
              <a:t>2 lits simples		(90)</a:t>
            </a:r>
          </a:p>
          <a:p>
            <a:r>
              <a:rPr lang="fr-FR" smtClean="0"/>
              <a:t>4/6 personnes :</a:t>
            </a:r>
          </a:p>
          <a:p>
            <a:pPr lvl="1"/>
            <a:r>
              <a:rPr lang="fr-FR" smtClean="0"/>
              <a:t>1 grand lit		(140)</a:t>
            </a:r>
          </a:p>
          <a:p>
            <a:pPr lvl="1"/>
            <a:r>
              <a:rPr lang="fr-FR" smtClean="0"/>
              <a:t>2 lits simples		(90)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09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RESIDENCE DE JANEIRO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2/4 personnes :</a:t>
            </a:r>
          </a:p>
          <a:p>
            <a:pPr lvl="1"/>
            <a:r>
              <a:rPr lang="fr-FR" dirty="0" smtClean="0"/>
              <a:t>2 lits simples	(90)</a:t>
            </a:r>
          </a:p>
          <a:p>
            <a:r>
              <a:rPr lang="fr-FR" dirty="0" smtClean="0"/>
              <a:t>4/6 personnes :</a:t>
            </a:r>
          </a:p>
          <a:p>
            <a:pPr lvl="1"/>
            <a:r>
              <a:rPr lang="fr-FR" dirty="0" smtClean="0"/>
              <a:t>2 lits superposés	(90)</a:t>
            </a:r>
          </a:p>
          <a:p>
            <a:pPr lvl="1"/>
            <a:r>
              <a:rPr lang="fr-FR" dirty="0" smtClean="0"/>
              <a:t>2 lits simples	(90)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9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2800" b="1" dirty="0" smtClean="0"/>
              <a:t>Profitez également de nos activités de détente pour les uns, </a:t>
            </a:r>
            <a:br>
              <a:rPr lang="fr-FR" sz="2800" b="1" dirty="0" smtClean="0"/>
            </a:br>
            <a:r>
              <a:rPr lang="fr-FR" sz="2800" b="1" dirty="0" smtClean="0"/>
              <a:t>et de sports pour les autres</a:t>
            </a:r>
          </a:p>
        </p:txBody>
      </p:sp>
    </p:spTree>
    <p:extLst>
      <p:ext uri="{BB962C8B-B14F-4D97-AF65-F5344CB8AC3E}">
        <p14:creationId xmlns:p14="http://schemas.microsoft.com/office/powerpoint/2010/main" val="39915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ACTIVITES DE DETENTE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Danse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Musique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Astrologie</a:t>
            </a:r>
            <a:endParaRPr lang="fr-FR" dirty="0"/>
          </a:p>
        </p:txBody>
      </p:sp>
      <p:pic>
        <p:nvPicPr>
          <p:cNvPr id="8" name="Image 7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4585051"/>
            <a:ext cx="1080000" cy="1080000"/>
          </a:xfrm>
          <a:prstGeom prst="rect">
            <a:avLst/>
          </a:prstGeom>
        </p:spPr>
      </p:pic>
      <p:pic>
        <p:nvPicPr>
          <p:cNvPr id="9" name="Image 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1966334"/>
            <a:ext cx="1080000" cy="1080000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327569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2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ACTIVITES DE SPORTS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Tennis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Fléchettes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Plongée</a:t>
            </a:r>
            <a:endParaRPr lang="fr-FR" dirty="0"/>
          </a:p>
        </p:txBody>
      </p:sp>
      <p:pic>
        <p:nvPicPr>
          <p:cNvPr id="8" name="Image 7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4600908"/>
            <a:ext cx="1080000" cy="1048285"/>
          </a:xfrm>
          <a:prstGeom prst="rect">
            <a:avLst/>
          </a:prstGeom>
        </p:spPr>
      </p:pic>
      <p:pic>
        <p:nvPicPr>
          <p:cNvPr id="9" name="Image 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1998545"/>
            <a:ext cx="1080000" cy="1015578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35" y="3275693"/>
            <a:ext cx="104289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2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225120" y="1905000"/>
            <a:ext cx="7523344" cy="4404320"/>
            <a:chOff x="1225120" y="1905000"/>
            <a:chExt cx="7523344" cy="4404320"/>
          </a:xfrm>
        </p:grpSpPr>
        <p:sp>
          <p:nvSpPr>
            <p:cNvPr id="7" name="Carré corné 6"/>
            <p:cNvSpPr/>
            <p:nvPr/>
          </p:nvSpPr>
          <p:spPr>
            <a:xfrm>
              <a:off x="1225120" y="1905000"/>
              <a:ext cx="2194752" cy="1451992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Inscription aux différentes activités</a:t>
              </a:r>
              <a:endParaRPr lang="fr-FR" dirty="0"/>
            </a:p>
          </p:txBody>
        </p:sp>
        <p:sp>
          <p:nvSpPr>
            <p:cNvPr id="8" name="Flèche droite à entaille 7"/>
            <p:cNvSpPr/>
            <p:nvPr/>
          </p:nvSpPr>
          <p:spPr>
            <a:xfrm rot="1839712">
              <a:off x="3479199" y="3633770"/>
              <a:ext cx="2507910" cy="1068184"/>
            </a:xfrm>
            <a:prstGeom prst="notchedRightArrow">
              <a:avLst>
                <a:gd name="adj1" fmla="val 32083"/>
                <a:gd name="adj2" fmla="val 38802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Traitement</a:t>
              </a:r>
              <a:endParaRPr lang="fr-FR" dirty="0"/>
            </a:p>
          </p:txBody>
        </p:sp>
        <p:sp>
          <p:nvSpPr>
            <p:cNvPr id="9" name="Organigramme : Multidocument 8"/>
            <p:cNvSpPr/>
            <p:nvPr/>
          </p:nvSpPr>
          <p:spPr>
            <a:xfrm>
              <a:off x="6084168" y="4437112"/>
              <a:ext cx="2664296" cy="1872208"/>
            </a:xfrm>
            <a:prstGeom prst="flowChartMultidocument">
              <a:avLst/>
            </a:prstGeom>
            <a:effectLst>
              <a:outerShdw blurRad="38100" dist="25400" dir="5400000" rotWithShape="0">
                <a:srgbClr val="000000">
                  <a:alpha val="2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Proposition des dates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3223248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Brin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1CACE3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ppt/theme/themeOverride2.xml><?xml version="1.0" encoding="utf-8"?>
<a:themeOverride xmlns:a="http://schemas.openxmlformats.org/drawingml/2006/main">
  <a:clrScheme name="Brin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1CACE3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141</Words>
  <Application>Microsoft Office PowerPoint</Application>
  <PresentationFormat>Affichage à l'écran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Tahoma</vt:lpstr>
      <vt:lpstr>Wingdings 3</vt:lpstr>
      <vt:lpstr>Brin</vt:lpstr>
      <vt:lpstr>LE BRESIL</vt:lpstr>
      <vt:lpstr>VOS VACANCES</vt:lpstr>
      <vt:lpstr>LE CADRE DE VIE</vt:lpstr>
      <vt:lpstr>RESIDENCE DE RIO</vt:lpstr>
      <vt:lpstr>RESIDENCE DE JANEIRO</vt:lpstr>
      <vt:lpstr>ACTIVITÉS</vt:lpstr>
      <vt:lpstr>ACTIVITES DE DETENTE</vt:lpstr>
      <vt:lpstr>ACTIVITES DE SPORTS</vt:lpstr>
      <vt:lpstr>INSCRIPTION</vt:lpstr>
      <vt:lpstr>CONCOURS</vt:lpstr>
      <vt:lpstr>NOS INSCRIPTIONS (prévisions en chiffres)</vt:lpstr>
      <vt:lpstr>NOS INSCRIPTIONS (prévisions en graphique)</vt:lpstr>
      <vt:lpstr>NOS INSCRIPTIONS (répartition en graphique)</vt:lpstr>
      <vt:lpstr>VOS CORRESPONDANTS</vt:lpstr>
      <vt:lpstr>MERCI DE VOTRE CONFIANCE</vt:lpstr>
      <vt:lpstr>LE BRESIL EN IMAGE</vt:lpstr>
    </vt:vector>
  </TitlesOfParts>
  <Company>Kiodan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BRESIL</dc:title>
  <dc:creator>Rafi</dc:creator>
  <cp:lastModifiedBy>Master</cp:lastModifiedBy>
  <cp:revision>41</cp:revision>
  <dcterms:created xsi:type="dcterms:W3CDTF">2010-11-02T15:16:06Z</dcterms:created>
  <dcterms:modified xsi:type="dcterms:W3CDTF">2016-07-28T14:36:04Z</dcterms:modified>
</cp:coreProperties>
</file>