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364" autoAdjust="0"/>
  </p:normalViewPr>
  <p:slideViewPr>
    <p:cSldViewPr>
      <p:cViewPr varScale="1">
        <p:scale>
          <a:sx n="55" d="100"/>
          <a:sy n="55" d="100"/>
        </p:scale>
        <p:origin x="-125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91C63-6D9A-401A-AE88-48660D7F7DA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791C6FD4-3D9A-454F-A134-22C28525E6A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PDG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Yves ROGNES</a:t>
          </a:r>
          <a:endParaRPr kumimoji="0" lang="fr-F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gm:t>
    </dgm:pt>
    <dgm:pt modelId="{D6B01CF9-9B24-469D-A826-9281B529C48C}" type="parTrans" cxnId="{AE19342B-78F7-4D8A-AB05-A3FC1AA0DDE2}">
      <dgm:prSet/>
      <dgm:spPr/>
    </dgm:pt>
    <dgm:pt modelId="{0B9BF2F0-5E6E-4CDB-84C8-572F0B7C4F0C}" type="sibTrans" cxnId="{AE19342B-78F7-4D8A-AB05-A3FC1AA0DDE2}">
      <dgm:prSet/>
      <dgm:spPr/>
    </dgm:pt>
    <dgm:pt modelId="{BC2A07CF-A479-4C89-BC84-0E5CEAD7163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Direction Commerciale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René Gat</a:t>
          </a:r>
          <a:endParaRPr kumimoji="0" lang="fr-F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gm:t>
    </dgm:pt>
    <dgm:pt modelId="{A45FCF31-9F42-4799-9935-3F8B87B40E40}" type="parTrans" cxnId="{027B1256-259D-41CF-8D0D-6C7B269307FF}">
      <dgm:prSet/>
      <dgm:spPr/>
    </dgm:pt>
    <dgm:pt modelId="{8B2AE47F-208A-4477-B2DE-F668B350F454}" type="sibTrans" cxnId="{027B1256-259D-41CF-8D0D-6C7B269307FF}">
      <dgm:prSet/>
      <dgm:spPr/>
    </dgm:pt>
    <dgm:pt modelId="{1BABB285-F887-488D-8A6A-0C9545788F52}" type="asst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Assistante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Lucie Faire</a:t>
          </a:r>
          <a:endParaRPr kumimoji="0" lang="fr-F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gm:t>
    </dgm:pt>
    <dgm:pt modelId="{A96039A5-D2DE-41E5-BDE9-B49FEC8EA62E}" type="parTrans" cxnId="{CA42A9CF-BE07-4E27-AB13-28C42CEBA593}">
      <dgm:prSet/>
      <dgm:spPr/>
    </dgm:pt>
    <dgm:pt modelId="{ED39264D-CEFA-4861-9700-C975B70B1874}" type="sibTrans" cxnId="{CA42A9CF-BE07-4E27-AB13-28C42CEBA593}">
      <dgm:prSet/>
      <dgm:spPr/>
    </dgm:pt>
    <dgm:pt modelId="{C840B6AD-856D-4AE2-884D-20BBDA28325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Direction Financière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Alain Terrieur</a:t>
          </a:r>
          <a:endParaRPr kumimoji="0" lang="fr-F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gm:t>
    </dgm:pt>
    <dgm:pt modelId="{8458E854-9017-4DCD-9CAA-7A9CCC25D100}" type="parTrans" cxnId="{29807485-1CCD-4B88-898E-4A786BABC345}">
      <dgm:prSet/>
      <dgm:spPr/>
    </dgm:pt>
    <dgm:pt modelId="{AF8023FB-28B3-4578-8C41-7A5DC98FE0B2}" type="sibTrans" cxnId="{29807485-1CCD-4B88-898E-4A786BABC345}">
      <dgm:prSet/>
      <dgm:spPr/>
    </dgm:pt>
    <dgm:pt modelId="{9EEC05AC-B1DD-4023-8480-012D1B1BB658}" type="asst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1</a:t>
          </a:r>
          <a:r>
            <a:rPr kumimoji="0" lang="fr-FR" b="0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ère</a:t>
          </a: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 Assistante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Laure Embar</a:t>
          </a:r>
          <a:endParaRPr kumimoji="0" lang="fr-F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gm:t>
    </dgm:pt>
    <dgm:pt modelId="{1D75CD8A-7AE4-4BBA-A66F-54EA29068297}" type="parTrans" cxnId="{E6984A7E-CBE3-4994-B374-DA34BB8EEB8B}">
      <dgm:prSet/>
      <dgm:spPr/>
    </dgm:pt>
    <dgm:pt modelId="{B7EF8661-75A6-4D27-9617-E2BBC41285F7}" type="sibTrans" cxnId="{E6984A7E-CBE3-4994-B374-DA34BB8EEB8B}">
      <dgm:prSet/>
      <dgm:spPr/>
    </dgm:pt>
    <dgm:pt modelId="{BDC7A0EA-0C5A-4BEC-9A70-8DCD51DA7128}" type="asst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2</a:t>
          </a:r>
          <a:r>
            <a:rPr kumimoji="0" lang="fr-FR" b="0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ème</a:t>
          </a: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 Assistante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Adam Brosse</a:t>
          </a:r>
          <a:endParaRPr kumimoji="0" lang="fr-F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gm:t>
    </dgm:pt>
    <dgm:pt modelId="{099B0E42-4E1A-494C-9325-79E286C0BED0}" type="parTrans" cxnId="{A46700A1-3706-46FF-8BBF-E2CC00193B40}">
      <dgm:prSet/>
      <dgm:spPr/>
    </dgm:pt>
    <dgm:pt modelId="{DE4DE7DA-B226-43F0-890D-1E55EB2639B4}" type="sibTrans" cxnId="{A46700A1-3706-46FF-8BBF-E2CC00193B40}">
      <dgm:prSet/>
      <dgm:spPr/>
    </dgm:pt>
    <dgm:pt modelId="{B87B1F71-1894-4EB5-BD2C-23D34511A8B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Direction Administrative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Jean Naymar</a:t>
          </a:r>
          <a:endParaRPr kumimoji="0" lang="fr-F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gm:t>
    </dgm:pt>
    <dgm:pt modelId="{0AFD6AF5-8F7D-42AF-8F27-BBF20ABDDF45}" type="parTrans" cxnId="{BDC12FA8-E640-4132-8117-2AD90AE31FE7}">
      <dgm:prSet/>
      <dgm:spPr/>
    </dgm:pt>
    <dgm:pt modelId="{4C912963-1025-4B43-BAFC-977EDA4A18A4}" type="sibTrans" cxnId="{BDC12FA8-E640-4132-8117-2AD90AE31FE7}">
      <dgm:prSet/>
      <dgm:spPr/>
    </dgm:pt>
    <dgm:pt modelId="{B50505B6-8021-40D1-A06A-989D7209617F}" type="pres">
      <dgm:prSet presAssocID="{C8891C63-6D9A-401A-AE88-48660D7F7D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3F515C-6D57-4310-8B69-21176B55F7EF}" type="pres">
      <dgm:prSet presAssocID="{791C6FD4-3D9A-454F-A134-22C28525E6A8}" presName="hierRoot1" presStyleCnt="0">
        <dgm:presLayoutVars>
          <dgm:hierBranch val="hang"/>
        </dgm:presLayoutVars>
      </dgm:prSet>
      <dgm:spPr/>
    </dgm:pt>
    <dgm:pt modelId="{6B0F1E0D-8C2B-440C-893D-CF1AE385AE09}" type="pres">
      <dgm:prSet presAssocID="{791C6FD4-3D9A-454F-A134-22C28525E6A8}" presName="rootComposite1" presStyleCnt="0"/>
      <dgm:spPr/>
    </dgm:pt>
    <dgm:pt modelId="{66A7B855-661B-4BFF-AF27-D9648A10DE5F}" type="pres">
      <dgm:prSet presAssocID="{791C6FD4-3D9A-454F-A134-22C28525E6A8}" presName="rootText1" presStyleLbl="node0" presStyleIdx="0" presStyleCnt="1">
        <dgm:presLayoutVars>
          <dgm:chPref val="3"/>
        </dgm:presLayoutVars>
      </dgm:prSet>
      <dgm:spPr/>
    </dgm:pt>
    <dgm:pt modelId="{AFB0D99D-EC9F-4DC3-A749-C9863C24506B}" type="pres">
      <dgm:prSet presAssocID="{791C6FD4-3D9A-454F-A134-22C28525E6A8}" presName="rootConnector1" presStyleLbl="node1" presStyleIdx="0" presStyleCnt="0"/>
      <dgm:spPr/>
    </dgm:pt>
    <dgm:pt modelId="{E8C5F212-0657-425F-A3E6-7C48AF1B32AA}" type="pres">
      <dgm:prSet presAssocID="{791C6FD4-3D9A-454F-A134-22C28525E6A8}" presName="hierChild2" presStyleCnt="0"/>
      <dgm:spPr/>
    </dgm:pt>
    <dgm:pt modelId="{3B234471-0ADF-45ED-A2EC-925ECE8CD0DA}" type="pres">
      <dgm:prSet presAssocID="{A45FCF31-9F42-4799-9935-3F8B87B40E40}" presName="Name48" presStyleLbl="parChTrans1D2" presStyleIdx="0" presStyleCnt="3"/>
      <dgm:spPr/>
    </dgm:pt>
    <dgm:pt modelId="{B65CFABF-0FC0-4159-B34A-EF0292786A10}" type="pres">
      <dgm:prSet presAssocID="{BC2A07CF-A479-4C89-BC84-0E5CEAD71634}" presName="hierRoot2" presStyleCnt="0">
        <dgm:presLayoutVars>
          <dgm:hierBranch/>
        </dgm:presLayoutVars>
      </dgm:prSet>
      <dgm:spPr/>
    </dgm:pt>
    <dgm:pt modelId="{DB8038B0-89CE-46B5-B459-264ACD9E7A10}" type="pres">
      <dgm:prSet presAssocID="{BC2A07CF-A479-4C89-BC84-0E5CEAD71634}" presName="rootComposite" presStyleCnt="0"/>
      <dgm:spPr/>
    </dgm:pt>
    <dgm:pt modelId="{E27030B8-5441-4B84-88BF-1D44343A5EA1}" type="pres">
      <dgm:prSet presAssocID="{BC2A07CF-A479-4C89-BC84-0E5CEAD71634}" presName="rootText" presStyleLbl="node2" presStyleIdx="0" presStyleCnt="3">
        <dgm:presLayoutVars>
          <dgm:chPref val="3"/>
        </dgm:presLayoutVars>
      </dgm:prSet>
      <dgm:spPr/>
    </dgm:pt>
    <dgm:pt modelId="{C603426C-3420-48FC-BBF3-CAD820756EC5}" type="pres">
      <dgm:prSet presAssocID="{BC2A07CF-A479-4C89-BC84-0E5CEAD71634}" presName="rootConnector" presStyleLbl="node2" presStyleIdx="0" presStyleCnt="3"/>
      <dgm:spPr/>
    </dgm:pt>
    <dgm:pt modelId="{AA458C8C-6C77-466B-A51A-440BA8526FF9}" type="pres">
      <dgm:prSet presAssocID="{BC2A07CF-A479-4C89-BC84-0E5CEAD71634}" presName="hierChild4" presStyleCnt="0"/>
      <dgm:spPr/>
    </dgm:pt>
    <dgm:pt modelId="{E3A62B9A-891E-4D5B-8EAF-19B2ADC59E75}" type="pres">
      <dgm:prSet presAssocID="{BC2A07CF-A479-4C89-BC84-0E5CEAD71634}" presName="hierChild5" presStyleCnt="0"/>
      <dgm:spPr/>
    </dgm:pt>
    <dgm:pt modelId="{763FE399-5FE8-4B64-860B-2BA04AA7AC4F}" type="pres">
      <dgm:prSet presAssocID="{A96039A5-D2DE-41E5-BDE9-B49FEC8EA62E}" presName="Name111" presStyleLbl="parChTrans1D3" presStyleIdx="0" presStyleCnt="3"/>
      <dgm:spPr/>
    </dgm:pt>
    <dgm:pt modelId="{2663E2BA-B8F8-4BBE-BFEF-6EAA58D06029}" type="pres">
      <dgm:prSet presAssocID="{1BABB285-F887-488D-8A6A-0C9545788F52}" presName="hierRoot3" presStyleCnt="0">
        <dgm:presLayoutVars>
          <dgm:hierBranch/>
        </dgm:presLayoutVars>
      </dgm:prSet>
      <dgm:spPr/>
    </dgm:pt>
    <dgm:pt modelId="{E2C915E9-B932-42D0-9654-AB093E6CFD03}" type="pres">
      <dgm:prSet presAssocID="{1BABB285-F887-488D-8A6A-0C9545788F52}" presName="rootComposite3" presStyleCnt="0"/>
      <dgm:spPr/>
    </dgm:pt>
    <dgm:pt modelId="{2DD0B9A6-1CAA-4F92-8EBE-975891E57572}" type="pres">
      <dgm:prSet presAssocID="{1BABB285-F887-488D-8A6A-0C9545788F52}" presName="rootText3" presStyleLbl="asst2" presStyleIdx="0" presStyleCnt="3">
        <dgm:presLayoutVars>
          <dgm:chPref val="3"/>
        </dgm:presLayoutVars>
      </dgm:prSet>
      <dgm:spPr/>
    </dgm:pt>
    <dgm:pt modelId="{BE35E074-8190-45ED-9314-E0205198008E}" type="pres">
      <dgm:prSet presAssocID="{1BABB285-F887-488D-8A6A-0C9545788F52}" presName="rootConnector3" presStyleLbl="asst2" presStyleIdx="0" presStyleCnt="3"/>
      <dgm:spPr/>
    </dgm:pt>
    <dgm:pt modelId="{9D531249-152C-4B07-A615-155B090FC86A}" type="pres">
      <dgm:prSet presAssocID="{1BABB285-F887-488D-8A6A-0C9545788F52}" presName="hierChild6" presStyleCnt="0"/>
      <dgm:spPr/>
    </dgm:pt>
    <dgm:pt modelId="{3F5EB6AF-578F-4752-90E6-5FEB34490EB0}" type="pres">
      <dgm:prSet presAssocID="{1BABB285-F887-488D-8A6A-0C9545788F52}" presName="hierChild7" presStyleCnt="0"/>
      <dgm:spPr/>
    </dgm:pt>
    <dgm:pt modelId="{E0813B19-4B51-42FE-9057-0A53D4263AD1}" type="pres">
      <dgm:prSet presAssocID="{8458E854-9017-4DCD-9CAA-7A9CCC25D100}" presName="Name48" presStyleLbl="parChTrans1D2" presStyleIdx="1" presStyleCnt="3"/>
      <dgm:spPr/>
    </dgm:pt>
    <dgm:pt modelId="{A9D30CA8-12BF-41DC-9F08-ECDBC02BCC7C}" type="pres">
      <dgm:prSet presAssocID="{C840B6AD-856D-4AE2-884D-20BBDA283256}" presName="hierRoot2" presStyleCnt="0">
        <dgm:presLayoutVars>
          <dgm:hierBranch/>
        </dgm:presLayoutVars>
      </dgm:prSet>
      <dgm:spPr/>
    </dgm:pt>
    <dgm:pt modelId="{3702A590-2F72-4D81-A67A-27E66D7794CA}" type="pres">
      <dgm:prSet presAssocID="{C840B6AD-856D-4AE2-884D-20BBDA283256}" presName="rootComposite" presStyleCnt="0"/>
      <dgm:spPr/>
    </dgm:pt>
    <dgm:pt modelId="{07E264A2-F032-4492-998E-F335047069B4}" type="pres">
      <dgm:prSet presAssocID="{C840B6AD-856D-4AE2-884D-20BBDA283256}" presName="rootText" presStyleLbl="node2" presStyleIdx="1" presStyleCnt="3">
        <dgm:presLayoutVars>
          <dgm:chPref val="3"/>
        </dgm:presLayoutVars>
      </dgm:prSet>
      <dgm:spPr/>
    </dgm:pt>
    <dgm:pt modelId="{B6F9E930-6577-4B67-93BE-170FA62E1FF8}" type="pres">
      <dgm:prSet presAssocID="{C840B6AD-856D-4AE2-884D-20BBDA283256}" presName="rootConnector" presStyleLbl="node2" presStyleIdx="1" presStyleCnt="3"/>
      <dgm:spPr/>
    </dgm:pt>
    <dgm:pt modelId="{DA900A2C-5625-4FD8-B1AE-7B5F23B6DCE9}" type="pres">
      <dgm:prSet presAssocID="{C840B6AD-856D-4AE2-884D-20BBDA283256}" presName="hierChild4" presStyleCnt="0"/>
      <dgm:spPr/>
    </dgm:pt>
    <dgm:pt modelId="{AB698D60-EFF7-4F92-8F6E-2710C461CEAF}" type="pres">
      <dgm:prSet presAssocID="{C840B6AD-856D-4AE2-884D-20BBDA283256}" presName="hierChild5" presStyleCnt="0"/>
      <dgm:spPr/>
    </dgm:pt>
    <dgm:pt modelId="{EA6C0982-C137-44FF-B9C5-B2240F1F15FD}" type="pres">
      <dgm:prSet presAssocID="{1D75CD8A-7AE4-4BBA-A66F-54EA29068297}" presName="Name111" presStyleLbl="parChTrans1D3" presStyleIdx="1" presStyleCnt="3"/>
      <dgm:spPr/>
    </dgm:pt>
    <dgm:pt modelId="{F3E4778F-5AAF-402A-B5CC-4128DCC1327F}" type="pres">
      <dgm:prSet presAssocID="{9EEC05AC-B1DD-4023-8480-012D1B1BB658}" presName="hierRoot3" presStyleCnt="0">
        <dgm:presLayoutVars>
          <dgm:hierBranch/>
        </dgm:presLayoutVars>
      </dgm:prSet>
      <dgm:spPr/>
    </dgm:pt>
    <dgm:pt modelId="{D7CFB322-43E3-44B6-A898-46F20D51C478}" type="pres">
      <dgm:prSet presAssocID="{9EEC05AC-B1DD-4023-8480-012D1B1BB658}" presName="rootComposite3" presStyleCnt="0"/>
      <dgm:spPr/>
    </dgm:pt>
    <dgm:pt modelId="{F4C54FEB-9EE9-448E-989E-F5BD7483B5A8}" type="pres">
      <dgm:prSet presAssocID="{9EEC05AC-B1DD-4023-8480-012D1B1BB658}" presName="rootText3" presStyleLbl="asst2" presStyleIdx="1" presStyleCnt="3">
        <dgm:presLayoutVars>
          <dgm:chPref val="3"/>
        </dgm:presLayoutVars>
      </dgm:prSet>
      <dgm:spPr/>
    </dgm:pt>
    <dgm:pt modelId="{E92C2E39-5A3A-47E3-853E-614C8CFDEE44}" type="pres">
      <dgm:prSet presAssocID="{9EEC05AC-B1DD-4023-8480-012D1B1BB658}" presName="rootConnector3" presStyleLbl="asst2" presStyleIdx="1" presStyleCnt="3"/>
      <dgm:spPr/>
    </dgm:pt>
    <dgm:pt modelId="{9FE8F418-DED0-4260-AEB8-1853BCD70662}" type="pres">
      <dgm:prSet presAssocID="{9EEC05AC-B1DD-4023-8480-012D1B1BB658}" presName="hierChild6" presStyleCnt="0"/>
      <dgm:spPr/>
    </dgm:pt>
    <dgm:pt modelId="{634B9126-D0A1-4DF2-9577-FC78400F6F7D}" type="pres">
      <dgm:prSet presAssocID="{9EEC05AC-B1DD-4023-8480-012D1B1BB658}" presName="hierChild7" presStyleCnt="0"/>
      <dgm:spPr/>
    </dgm:pt>
    <dgm:pt modelId="{1B7D96DB-6D60-4DF0-8F91-9371272659BA}" type="pres">
      <dgm:prSet presAssocID="{099B0E42-4E1A-494C-9325-79E286C0BED0}" presName="Name111" presStyleLbl="parChTrans1D3" presStyleIdx="2" presStyleCnt="3"/>
      <dgm:spPr/>
    </dgm:pt>
    <dgm:pt modelId="{637AB3CE-D324-4435-85CD-F755824A4A62}" type="pres">
      <dgm:prSet presAssocID="{BDC7A0EA-0C5A-4BEC-9A70-8DCD51DA7128}" presName="hierRoot3" presStyleCnt="0">
        <dgm:presLayoutVars>
          <dgm:hierBranch/>
        </dgm:presLayoutVars>
      </dgm:prSet>
      <dgm:spPr/>
    </dgm:pt>
    <dgm:pt modelId="{11F561DD-08C5-4EBE-A8CE-F0302C41F673}" type="pres">
      <dgm:prSet presAssocID="{BDC7A0EA-0C5A-4BEC-9A70-8DCD51DA7128}" presName="rootComposite3" presStyleCnt="0"/>
      <dgm:spPr/>
    </dgm:pt>
    <dgm:pt modelId="{DB4A59C6-BCDC-42EA-B61F-DDF25B3FB764}" type="pres">
      <dgm:prSet presAssocID="{BDC7A0EA-0C5A-4BEC-9A70-8DCD51DA7128}" presName="rootText3" presStyleLbl="asst2" presStyleIdx="2" presStyleCnt="3">
        <dgm:presLayoutVars>
          <dgm:chPref val="3"/>
        </dgm:presLayoutVars>
      </dgm:prSet>
      <dgm:spPr/>
    </dgm:pt>
    <dgm:pt modelId="{7C5903DF-C0E4-450F-B958-7025C6E134C7}" type="pres">
      <dgm:prSet presAssocID="{BDC7A0EA-0C5A-4BEC-9A70-8DCD51DA7128}" presName="rootConnector3" presStyleLbl="asst2" presStyleIdx="2" presStyleCnt="3"/>
      <dgm:spPr/>
    </dgm:pt>
    <dgm:pt modelId="{6C0A7CF6-C32F-4196-9B56-0EC875FE72B5}" type="pres">
      <dgm:prSet presAssocID="{BDC7A0EA-0C5A-4BEC-9A70-8DCD51DA7128}" presName="hierChild6" presStyleCnt="0"/>
      <dgm:spPr/>
    </dgm:pt>
    <dgm:pt modelId="{17ECD046-51FC-4FB7-BD42-88552DEA9E7A}" type="pres">
      <dgm:prSet presAssocID="{BDC7A0EA-0C5A-4BEC-9A70-8DCD51DA7128}" presName="hierChild7" presStyleCnt="0"/>
      <dgm:spPr/>
    </dgm:pt>
    <dgm:pt modelId="{BE5A6AB6-C108-413C-987F-EA3F683F58CF}" type="pres">
      <dgm:prSet presAssocID="{0AFD6AF5-8F7D-42AF-8F27-BBF20ABDDF45}" presName="Name48" presStyleLbl="parChTrans1D2" presStyleIdx="2" presStyleCnt="3"/>
      <dgm:spPr/>
    </dgm:pt>
    <dgm:pt modelId="{C338266F-CF3F-4221-857E-95938AC39F50}" type="pres">
      <dgm:prSet presAssocID="{B87B1F71-1894-4EB5-BD2C-23D34511A8B0}" presName="hierRoot2" presStyleCnt="0">
        <dgm:presLayoutVars>
          <dgm:hierBranch/>
        </dgm:presLayoutVars>
      </dgm:prSet>
      <dgm:spPr/>
    </dgm:pt>
    <dgm:pt modelId="{149E70B0-98DF-4662-989D-EA7BAD24A19C}" type="pres">
      <dgm:prSet presAssocID="{B87B1F71-1894-4EB5-BD2C-23D34511A8B0}" presName="rootComposite" presStyleCnt="0"/>
      <dgm:spPr/>
    </dgm:pt>
    <dgm:pt modelId="{FAF24FE5-247D-47A9-84BB-F9109647D82C}" type="pres">
      <dgm:prSet presAssocID="{B87B1F71-1894-4EB5-BD2C-23D34511A8B0}" presName="rootText" presStyleLbl="node2" presStyleIdx="2" presStyleCnt="3">
        <dgm:presLayoutVars>
          <dgm:chPref val="3"/>
        </dgm:presLayoutVars>
      </dgm:prSet>
      <dgm:spPr/>
    </dgm:pt>
    <dgm:pt modelId="{A296403E-2BBF-4591-BC4D-A1E9009855BE}" type="pres">
      <dgm:prSet presAssocID="{B87B1F71-1894-4EB5-BD2C-23D34511A8B0}" presName="rootConnector" presStyleLbl="node2" presStyleIdx="2" presStyleCnt="3"/>
      <dgm:spPr/>
    </dgm:pt>
    <dgm:pt modelId="{74196CC9-7F39-41F2-913B-6D73CA396069}" type="pres">
      <dgm:prSet presAssocID="{B87B1F71-1894-4EB5-BD2C-23D34511A8B0}" presName="hierChild4" presStyleCnt="0"/>
      <dgm:spPr/>
    </dgm:pt>
    <dgm:pt modelId="{0B264474-B3EE-4664-9B54-802CB9C527D2}" type="pres">
      <dgm:prSet presAssocID="{B87B1F71-1894-4EB5-BD2C-23D34511A8B0}" presName="hierChild5" presStyleCnt="0"/>
      <dgm:spPr/>
    </dgm:pt>
    <dgm:pt modelId="{513EAE50-9890-49BA-BC57-5817AE2BC68C}" type="pres">
      <dgm:prSet presAssocID="{791C6FD4-3D9A-454F-A134-22C28525E6A8}" presName="hierChild3" presStyleCnt="0"/>
      <dgm:spPr/>
    </dgm:pt>
  </dgm:ptLst>
  <dgm:cxnLst>
    <dgm:cxn modelId="{A46700A1-3706-46FF-8BBF-E2CC00193B40}" srcId="{C840B6AD-856D-4AE2-884D-20BBDA283256}" destId="{BDC7A0EA-0C5A-4BEC-9A70-8DCD51DA7128}" srcOrd="1" destOrd="0" parTransId="{099B0E42-4E1A-494C-9325-79E286C0BED0}" sibTransId="{DE4DE7DA-B226-43F0-890D-1E55EB2639B4}"/>
    <dgm:cxn modelId="{C0EFB98C-1656-4F33-959E-CD5FED16F84A}" type="presOf" srcId="{BC2A07CF-A479-4C89-BC84-0E5CEAD71634}" destId="{C603426C-3420-48FC-BBF3-CAD820756EC5}" srcOrd="1" destOrd="0" presId="urn:microsoft.com/office/officeart/2005/8/layout/orgChart1"/>
    <dgm:cxn modelId="{B7EB87AD-C37E-49A6-9A42-EF941A171DA1}" type="presOf" srcId="{1BABB285-F887-488D-8A6A-0C9545788F52}" destId="{BE35E074-8190-45ED-9314-E0205198008E}" srcOrd="1" destOrd="0" presId="urn:microsoft.com/office/officeart/2005/8/layout/orgChart1"/>
    <dgm:cxn modelId="{CD32F58B-EFAD-452A-93F8-F66D68385046}" type="presOf" srcId="{B87B1F71-1894-4EB5-BD2C-23D34511A8B0}" destId="{FAF24FE5-247D-47A9-84BB-F9109647D82C}" srcOrd="0" destOrd="0" presId="urn:microsoft.com/office/officeart/2005/8/layout/orgChart1"/>
    <dgm:cxn modelId="{7D45E371-DA11-4620-B0F8-A444F3D3C462}" type="presOf" srcId="{9EEC05AC-B1DD-4023-8480-012D1B1BB658}" destId="{E92C2E39-5A3A-47E3-853E-614C8CFDEE44}" srcOrd="1" destOrd="0" presId="urn:microsoft.com/office/officeart/2005/8/layout/orgChart1"/>
    <dgm:cxn modelId="{69D1D1F7-1C80-48D6-BB8E-A2C6DD0C4A9C}" type="presOf" srcId="{BDC7A0EA-0C5A-4BEC-9A70-8DCD51DA7128}" destId="{7C5903DF-C0E4-450F-B958-7025C6E134C7}" srcOrd="1" destOrd="0" presId="urn:microsoft.com/office/officeart/2005/8/layout/orgChart1"/>
    <dgm:cxn modelId="{327B461E-6F7E-432D-B166-5FAAA68965F6}" type="presOf" srcId="{1BABB285-F887-488D-8A6A-0C9545788F52}" destId="{2DD0B9A6-1CAA-4F92-8EBE-975891E57572}" srcOrd="0" destOrd="0" presId="urn:microsoft.com/office/officeart/2005/8/layout/orgChart1"/>
    <dgm:cxn modelId="{6D3335BC-B2D3-42E3-9DA6-B1E2E39818AB}" type="presOf" srcId="{A45FCF31-9F42-4799-9935-3F8B87B40E40}" destId="{3B234471-0ADF-45ED-A2EC-925ECE8CD0DA}" srcOrd="0" destOrd="0" presId="urn:microsoft.com/office/officeart/2005/8/layout/orgChart1"/>
    <dgm:cxn modelId="{74F031AF-976B-45B9-827C-7E79A3BF4295}" type="presOf" srcId="{099B0E42-4E1A-494C-9325-79E286C0BED0}" destId="{1B7D96DB-6D60-4DF0-8F91-9371272659BA}" srcOrd="0" destOrd="0" presId="urn:microsoft.com/office/officeart/2005/8/layout/orgChart1"/>
    <dgm:cxn modelId="{BC0541D5-28A8-4AA9-8483-5FB152B4E85D}" type="presOf" srcId="{C840B6AD-856D-4AE2-884D-20BBDA283256}" destId="{B6F9E930-6577-4B67-93BE-170FA62E1FF8}" srcOrd="1" destOrd="0" presId="urn:microsoft.com/office/officeart/2005/8/layout/orgChart1"/>
    <dgm:cxn modelId="{CA42A9CF-BE07-4E27-AB13-28C42CEBA593}" srcId="{BC2A07CF-A479-4C89-BC84-0E5CEAD71634}" destId="{1BABB285-F887-488D-8A6A-0C9545788F52}" srcOrd="0" destOrd="0" parTransId="{A96039A5-D2DE-41E5-BDE9-B49FEC8EA62E}" sibTransId="{ED39264D-CEFA-4861-9700-C975B70B1874}"/>
    <dgm:cxn modelId="{70253114-E4E1-437A-AA4F-82A429A1AFEB}" type="presOf" srcId="{B87B1F71-1894-4EB5-BD2C-23D34511A8B0}" destId="{A296403E-2BBF-4591-BC4D-A1E9009855BE}" srcOrd="1" destOrd="0" presId="urn:microsoft.com/office/officeart/2005/8/layout/orgChart1"/>
    <dgm:cxn modelId="{027B1256-259D-41CF-8D0D-6C7B269307FF}" srcId="{791C6FD4-3D9A-454F-A134-22C28525E6A8}" destId="{BC2A07CF-A479-4C89-BC84-0E5CEAD71634}" srcOrd="0" destOrd="0" parTransId="{A45FCF31-9F42-4799-9935-3F8B87B40E40}" sibTransId="{8B2AE47F-208A-4477-B2DE-F668B350F454}"/>
    <dgm:cxn modelId="{AE19342B-78F7-4D8A-AB05-A3FC1AA0DDE2}" srcId="{C8891C63-6D9A-401A-AE88-48660D7F7DA3}" destId="{791C6FD4-3D9A-454F-A134-22C28525E6A8}" srcOrd="0" destOrd="0" parTransId="{D6B01CF9-9B24-469D-A826-9281B529C48C}" sibTransId="{0B9BF2F0-5E6E-4CDB-84C8-572F0B7C4F0C}"/>
    <dgm:cxn modelId="{BDC12FA8-E640-4132-8117-2AD90AE31FE7}" srcId="{791C6FD4-3D9A-454F-A134-22C28525E6A8}" destId="{B87B1F71-1894-4EB5-BD2C-23D34511A8B0}" srcOrd="2" destOrd="0" parTransId="{0AFD6AF5-8F7D-42AF-8F27-BBF20ABDDF45}" sibTransId="{4C912963-1025-4B43-BAFC-977EDA4A18A4}"/>
    <dgm:cxn modelId="{3C7842B0-AE66-4707-9E3F-568A1128280B}" type="presOf" srcId="{BDC7A0EA-0C5A-4BEC-9A70-8DCD51DA7128}" destId="{DB4A59C6-BCDC-42EA-B61F-DDF25B3FB764}" srcOrd="0" destOrd="0" presId="urn:microsoft.com/office/officeart/2005/8/layout/orgChart1"/>
    <dgm:cxn modelId="{D30EC477-DD9C-4648-B751-82B1446618A2}" type="presOf" srcId="{1D75CD8A-7AE4-4BBA-A66F-54EA29068297}" destId="{EA6C0982-C137-44FF-B9C5-B2240F1F15FD}" srcOrd="0" destOrd="0" presId="urn:microsoft.com/office/officeart/2005/8/layout/orgChart1"/>
    <dgm:cxn modelId="{A4597215-FA41-4DCB-A4D5-F0820CD6891B}" type="presOf" srcId="{9EEC05AC-B1DD-4023-8480-012D1B1BB658}" destId="{F4C54FEB-9EE9-448E-989E-F5BD7483B5A8}" srcOrd="0" destOrd="0" presId="urn:microsoft.com/office/officeart/2005/8/layout/orgChart1"/>
    <dgm:cxn modelId="{E6984A7E-CBE3-4994-B374-DA34BB8EEB8B}" srcId="{C840B6AD-856D-4AE2-884D-20BBDA283256}" destId="{9EEC05AC-B1DD-4023-8480-012D1B1BB658}" srcOrd="0" destOrd="0" parTransId="{1D75CD8A-7AE4-4BBA-A66F-54EA29068297}" sibTransId="{B7EF8661-75A6-4D27-9617-E2BBC41285F7}"/>
    <dgm:cxn modelId="{3F33D4C2-CB1D-4BC6-9252-9FEDFEF9D272}" type="presOf" srcId="{791C6FD4-3D9A-454F-A134-22C28525E6A8}" destId="{AFB0D99D-EC9F-4DC3-A749-C9863C24506B}" srcOrd="1" destOrd="0" presId="urn:microsoft.com/office/officeart/2005/8/layout/orgChart1"/>
    <dgm:cxn modelId="{16E5702F-46AA-4BB5-B13C-C1D3BEA5C068}" type="presOf" srcId="{0AFD6AF5-8F7D-42AF-8F27-BBF20ABDDF45}" destId="{BE5A6AB6-C108-413C-987F-EA3F683F58CF}" srcOrd="0" destOrd="0" presId="urn:microsoft.com/office/officeart/2005/8/layout/orgChart1"/>
    <dgm:cxn modelId="{6BC22565-E8EE-4094-BC39-51AFE5AF8C5E}" type="presOf" srcId="{BC2A07CF-A479-4C89-BC84-0E5CEAD71634}" destId="{E27030B8-5441-4B84-88BF-1D44343A5EA1}" srcOrd="0" destOrd="0" presId="urn:microsoft.com/office/officeart/2005/8/layout/orgChart1"/>
    <dgm:cxn modelId="{1B622BE5-49F3-4A16-9A60-9D79258342C1}" type="presOf" srcId="{791C6FD4-3D9A-454F-A134-22C28525E6A8}" destId="{66A7B855-661B-4BFF-AF27-D9648A10DE5F}" srcOrd="0" destOrd="0" presId="urn:microsoft.com/office/officeart/2005/8/layout/orgChart1"/>
    <dgm:cxn modelId="{EA5A1FAE-CAD2-4129-883F-B919D3B083B2}" type="presOf" srcId="{A96039A5-D2DE-41E5-BDE9-B49FEC8EA62E}" destId="{763FE399-5FE8-4B64-860B-2BA04AA7AC4F}" srcOrd="0" destOrd="0" presId="urn:microsoft.com/office/officeart/2005/8/layout/orgChart1"/>
    <dgm:cxn modelId="{39AF9CDE-9EDE-43D4-90CD-54D0A4468EE3}" type="presOf" srcId="{8458E854-9017-4DCD-9CAA-7A9CCC25D100}" destId="{E0813B19-4B51-42FE-9057-0A53D4263AD1}" srcOrd="0" destOrd="0" presId="urn:microsoft.com/office/officeart/2005/8/layout/orgChart1"/>
    <dgm:cxn modelId="{29807485-1CCD-4B88-898E-4A786BABC345}" srcId="{791C6FD4-3D9A-454F-A134-22C28525E6A8}" destId="{C840B6AD-856D-4AE2-884D-20BBDA283256}" srcOrd="1" destOrd="0" parTransId="{8458E854-9017-4DCD-9CAA-7A9CCC25D100}" sibTransId="{AF8023FB-28B3-4578-8C41-7A5DC98FE0B2}"/>
    <dgm:cxn modelId="{EF7C5068-35E8-4722-BED6-30786D482962}" type="presOf" srcId="{C840B6AD-856D-4AE2-884D-20BBDA283256}" destId="{07E264A2-F032-4492-998E-F335047069B4}" srcOrd="0" destOrd="0" presId="urn:microsoft.com/office/officeart/2005/8/layout/orgChart1"/>
    <dgm:cxn modelId="{6D0D91CB-4668-4844-9E73-87490DDF391D}" type="presOf" srcId="{C8891C63-6D9A-401A-AE88-48660D7F7DA3}" destId="{B50505B6-8021-40D1-A06A-989D7209617F}" srcOrd="0" destOrd="0" presId="urn:microsoft.com/office/officeart/2005/8/layout/orgChart1"/>
    <dgm:cxn modelId="{44B43421-034C-499C-BEBE-DD6C1BD0EE49}" type="presParOf" srcId="{B50505B6-8021-40D1-A06A-989D7209617F}" destId="{383F515C-6D57-4310-8B69-21176B55F7EF}" srcOrd="0" destOrd="0" presId="urn:microsoft.com/office/officeart/2005/8/layout/orgChart1"/>
    <dgm:cxn modelId="{FC47FA2A-1802-41BD-958C-1005614A0A2C}" type="presParOf" srcId="{383F515C-6D57-4310-8B69-21176B55F7EF}" destId="{6B0F1E0D-8C2B-440C-893D-CF1AE385AE09}" srcOrd="0" destOrd="0" presId="urn:microsoft.com/office/officeart/2005/8/layout/orgChart1"/>
    <dgm:cxn modelId="{A9DDE245-8A2E-433F-9D17-55CDFB26BF6E}" type="presParOf" srcId="{6B0F1E0D-8C2B-440C-893D-CF1AE385AE09}" destId="{66A7B855-661B-4BFF-AF27-D9648A10DE5F}" srcOrd="0" destOrd="0" presId="urn:microsoft.com/office/officeart/2005/8/layout/orgChart1"/>
    <dgm:cxn modelId="{8D823767-B805-478C-8B5E-CA1918663124}" type="presParOf" srcId="{6B0F1E0D-8C2B-440C-893D-CF1AE385AE09}" destId="{AFB0D99D-EC9F-4DC3-A749-C9863C24506B}" srcOrd="1" destOrd="0" presId="urn:microsoft.com/office/officeart/2005/8/layout/orgChart1"/>
    <dgm:cxn modelId="{04D19600-DC8D-4859-A455-503815F3CED2}" type="presParOf" srcId="{383F515C-6D57-4310-8B69-21176B55F7EF}" destId="{E8C5F212-0657-425F-A3E6-7C48AF1B32AA}" srcOrd="1" destOrd="0" presId="urn:microsoft.com/office/officeart/2005/8/layout/orgChart1"/>
    <dgm:cxn modelId="{3433FB2D-3E08-4116-A481-990B471CDF92}" type="presParOf" srcId="{E8C5F212-0657-425F-A3E6-7C48AF1B32AA}" destId="{3B234471-0ADF-45ED-A2EC-925ECE8CD0DA}" srcOrd="0" destOrd="0" presId="urn:microsoft.com/office/officeart/2005/8/layout/orgChart1"/>
    <dgm:cxn modelId="{8590B2AC-877E-444D-91F1-A8D28997AC73}" type="presParOf" srcId="{E8C5F212-0657-425F-A3E6-7C48AF1B32AA}" destId="{B65CFABF-0FC0-4159-B34A-EF0292786A10}" srcOrd="1" destOrd="0" presId="urn:microsoft.com/office/officeart/2005/8/layout/orgChart1"/>
    <dgm:cxn modelId="{BE4F6E7B-9E9A-4868-AD41-01E535D6982B}" type="presParOf" srcId="{B65CFABF-0FC0-4159-B34A-EF0292786A10}" destId="{DB8038B0-89CE-46B5-B459-264ACD9E7A10}" srcOrd="0" destOrd="0" presId="urn:microsoft.com/office/officeart/2005/8/layout/orgChart1"/>
    <dgm:cxn modelId="{92C0FF26-6B5D-48D7-A506-5A232B47918E}" type="presParOf" srcId="{DB8038B0-89CE-46B5-B459-264ACD9E7A10}" destId="{E27030B8-5441-4B84-88BF-1D44343A5EA1}" srcOrd="0" destOrd="0" presId="urn:microsoft.com/office/officeart/2005/8/layout/orgChart1"/>
    <dgm:cxn modelId="{2BECED76-D0D8-4472-8D5E-D8DC3925D577}" type="presParOf" srcId="{DB8038B0-89CE-46B5-B459-264ACD9E7A10}" destId="{C603426C-3420-48FC-BBF3-CAD820756EC5}" srcOrd="1" destOrd="0" presId="urn:microsoft.com/office/officeart/2005/8/layout/orgChart1"/>
    <dgm:cxn modelId="{FDFBC033-4CC2-4885-BA9F-1C89F2068C76}" type="presParOf" srcId="{B65CFABF-0FC0-4159-B34A-EF0292786A10}" destId="{AA458C8C-6C77-466B-A51A-440BA8526FF9}" srcOrd="1" destOrd="0" presId="urn:microsoft.com/office/officeart/2005/8/layout/orgChart1"/>
    <dgm:cxn modelId="{F05EE552-1D42-491A-B534-86A1F0063AD5}" type="presParOf" srcId="{B65CFABF-0FC0-4159-B34A-EF0292786A10}" destId="{E3A62B9A-891E-4D5B-8EAF-19B2ADC59E75}" srcOrd="2" destOrd="0" presId="urn:microsoft.com/office/officeart/2005/8/layout/orgChart1"/>
    <dgm:cxn modelId="{09ABCE40-E113-4355-8ECF-96586046C559}" type="presParOf" srcId="{E3A62B9A-891E-4D5B-8EAF-19B2ADC59E75}" destId="{763FE399-5FE8-4B64-860B-2BA04AA7AC4F}" srcOrd="0" destOrd="0" presId="urn:microsoft.com/office/officeart/2005/8/layout/orgChart1"/>
    <dgm:cxn modelId="{3F06BEE5-54F2-4EDF-AADC-262BBE199294}" type="presParOf" srcId="{E3A62B9A-891E-4D5B-8EAF-19B2ADC59E75}" destId="{2663E2BA-B8F8-4BBE-BFEF-6EAA58D06029}" srcOrd="1" destOrd="0" presId="urn:microsoft.com/office/officeart/2005/8/layout/orgChart1"/>
    <dgm:cxn modelId="{9897F1E2-2C09-45FC-B074-D9A14DAAF48F}" type="presParOf" srcId="{2663E2BA-B8F8-4BBE-BFEF-6EAA58D06029}" destId="{E2C915E9-B932-42D0-9654-AB093E6CFD03}" srcOrd="0" destOrd="0" presId="urn:microsoft.com/office/officeart/2005/8/layout/orgChart1"/>
    <dgm:cxn modelId="{294C5484-25E1-4A1A-B832-D6C675AAB85D}" type="presParOf" srcId="{E2C915E9-B932-42D0-9654-AB093E6CFD03}" destId="{2DD0B9A6-1CAA-4F92-8EBE-975891E57572}" srcOrd="0" destOrd="0" presId="urn:microsoft.com/office/officeart/2005/8/layout/orgChart1"/>
    <dgm:cxn modelId="{E5A0A75E-0C2B-4DD5-851D-22B923AACFC0}" type="presParOf" srcId="{E2C915E9-B932-42D0-9654-AB093E6CFD03}" destId="{BE35E074-8190-45ED-9314-E0205198008E}" srcOrd="1" destOrd="0" presId="urn:microsoft.com/office/officeart/2005/8/layout/orgChart1"/>
    <dgm:cxn modelId="{C308F314-109D-42E7-90D4-CADAFE8428D6}" type="presParOf" srcId="{2663E2BA-B8F8-4BBE-BFEF-6EAA58D06029}" destId="{9D531249-152C-4B07-A615-155B090FC86A}" srcOrd="1" destOrd="0" presId="urn:microsoft.com/office/officeart/2005/8/layout/orgChart1"/>
    <dgm:cxn modelId="{40AC8755-EABE-4D4E-8DA9-FAA3E819C469}" type="presParOf" srcId="{2663E2BA-B8F8-4BBE-BFEF-6EAA58D06029}" destId="{3F5EB6AF-578F-4752-90E6-5FEB34490EB0}" srcOrd="2" destOrd="0" presId="urn:microsoft.com/office/officeart/2005/8/layout/orgChart1"/>
    <dgm:cxn modelId="{08D2897B-E668-490A-BF4F-1D74FCE3A10C}" type="presParOf" srcId="{E8C5F212-0657-425F-A3E6-7C48AF1B32AA}" destId="{E0813B19-4B51-42FE-9057-0A53D4263AD1}" srcOrd="2" destOrd="0" presId="urn:microsoft.com/office/officeart/2005/8/layout/orgChart1"/>
    <dgm:cxn modelId="{C6EA9F8C-81FD-4686-834F-E59BAF2340E4}" type="presParOf" srcId="{E8C5F212-0657-425F-A3E6-7C48AF1B32AA}" destId="{A9D30CA8-12BF-41DC-9F08-ECDBC02BCC7C}" srcOrd="3" destOrd="0" presId="urn:microsoft.com/office/officeart/2005/8/layout/orgChart1"/>
    <dgm:cxn modelId="{950F25FB-FB35-4D07-BF5B-1B36AA338E77}" type="presParOf" srcId="{A9D30CA8-12BF-41DC-9F08-ECDBC02BCC7C}" destId="{3702A590-2F72-4D81-A67A-27E66D7794CA}" srcOrd="0" destOrd="0" presId="urn:microsoft.com/office/officeart/2005/8/layout/orgChart1"/>
    <dgm:cxn modelId="{F3116684-2873-4F23-82B6-A8053B8544FE}" type="presParOf" srcId="{3702A590-2F72-4D81-A67A-27E66D7794CA}" destId="{07E264A2-F032-4492-998E-F335047069B4}" srcOrd="0" destOrd="0" presId="urn:microsoft.com/office/officeart/2005/8/layout/orgChart1"/>
    <dgm:cxn modelId="{2D6373DB-4AB9-4051-A510-8E342D487F9E}" type="presParOf" srcId="{3702A590-2F72-4D81-A67A-27E66D7794CA}" destId="{B6F9E930-6577-4B67-93BE-170FA62E1FF8}" srcOrd="1" destOrd="0" presId="urn:microsoft.com/office/officeart/2005/8/layout/orgChart1"/>
    <dgm:cxn modelId="{A5C4095F-146D-4732-979C-6DE827FD0D13}" type="presParOf" srcId="{A9D30CA8-12BF-41DC-9F08-ECDBC02BCC7C}" destId="{DA900A2C-5625-4FD8-B1AE-7B5F23B6DCE9}" srcOrd="1" destOrd="0" presId="urn:microsoft.com/office/officeart/2005/8/layout/orgChart1"/>
    <dgm:cxn modelId="{B9366EC6-E3D3-4E8F-A981-166009B17D04}" type="presParOf" srcId="{A9D30CA8-12BF-41DC-9F08-ECDBC02BCC7C}" destId="{AB698D60-EFF7-4F92-8F6E-2710C461CEAF}" srcOrd="2" destOrd="0" presId="urn:microsoft.com/office/officeart/2005/8/layout/orgChart1"/>
    <dgm:cxn modelId="{72D3609B-22AD-4426-BB2D-E98A774220F9}" type="presParOf" srcId="{AB698D60-EFF7-4F92-8F6E-2710C461CEAF}" destId="{EA6C0982-C137-44FF-B9C5-B2240F1F15FD}" srcOrd="0" destOrd="0" presId="urn:microsoft.com/office/officeart/2005/8/layout/orgChart1"/>
    <dgm:cxn modelId="{889B06E1-792E-4EED-AF4C-14570324140C}" type="presParOf" srcId="{AB698D60-EFF7-4F92-8F6E-2710C461CEAF}" destId="{F3E4778F-5AAF-402A-B5CC-4128DCC1327F}" srcOrd="1" destOrd="0" presId="urn:microsoft.com/office/officeart/2005/8/layout/orgChart1"/>
    <dgm:cxn modelId="{84E94541-8A84-4650-864A-0CF2259A697F}" type="presParOf" srcId="{F3E4778F-5AAF-402A-B5CC-4128DCC1327F}" destId="{D7CFB322-43E3-44B6-A898-46F20D51C478}" srcOrd="0" destOrd="0" presId="urn:microsoft.com/office/officeart/2005/8/layout/orgChart1"/>
    <dgm:cxn modelId="{3DECDC08-F852-4BB9-83DB-3FEBD0419427}" type="presParOf" srcId="{D7CFB322-43E3-44B6-A898-46F20D51C478}" destId="{F4C54FEB-9EE9-448E-989E-F5BD7483B5A8}" srcOrd="0" destOrd="0" presId="urn:microsoft.com/office/officeart/2005/8/layout/orgChart1"/>
    <dgm:cxn modelId="{E3D70584-C44E-476F-BE8D-3D09662F0486}" type="presParOf" srcId="{D7CFB322-43E3-44B6-A898-46F20D51C478}" destId="{E92C2E39-5A3A-47E3-853E-614C8CFDEE44}" srcOrd="1" destOrd="0" presId="urn:microsoft.com/office/officeart/2005/8/layout/orgChart1"/>
    <dgm:cxn modelId="{84C9CECC-EC23-4E41-A604-0AEC8CF6CCE1}" type="presParOf" srcId="{F3E4778F-5AAF-402A-B5CC-4128DCC1327F}" destId="{9FE8F418-DED0-4260-AEB8-1853BCD70662}" srcOrd="1" destOrd="0" presId="urn:microsoft.com/office/officeart/2005/8/layout/orgChart1"/>
    <dgm:cxn modelId="{0FD95FCE-4711-4732-AE10-4EB6923D9AA4}" type="presParOf" srcId="{F3E4778F-5AAF-402A-B5CC-4128DCC1327F}" destId="{634B9126-D0A1-4DF2-9577-FC78400F6F7D}" srcOrd="2" destOrd="0" presId="urn:microsoft.com/office/officeart/2005/8/layout/orgChart1"/>
    <dgm:cxn modelId="{45DE5A3E-C6C3-4B4B-AE30-4811427C9604}" type="presParOf" srcId="{AB698D60-EFF7-4F92-8F6E-2710C461CEAF}" destId="{1B7D96DB-6D60-4DF0-8F91-9371272659BA}" srcOrd="2" destOrd="0" presId="urn:microsoft.com/office/officeart/2005/8/layout/orgChart1"/>
    <dgm:cxn modelId="{9015B29C-9824-4939-9990-EBC1CA1A42A0}" type="presParOf" srcId="{AB698D60-EFF7-4F92-8F6E-2710C461CEAF}" destId="{637AB3CE-D324-4435-85CD-F755824A4A62}" srcOrd="3" destOrd="0" presId="urn:microsoft.com/office/officeart/2005/8/layout/orgChart1"/>
    <dgm:cxn modelId="{00DDC850-92AF-4848-B373-2196C0B54435}" type="presParOf" srcId="{637AB3CE-D324-4435-85CD-F755824A4A62}" destId="{11F561DD-08C5-4EBE-A8CE-F0302C41F673}" srcOrd="0" destOrd="0" presId="urn:microsoft.com/office/officeart/2005/8/layout/orgChart1"/>
    <dgm:cxn modelId="{E8832CB1-5B3C-45D4-B34F-69D7EE8F55BC}" type="presParOf" srcId="{11F561DD-08C5-4EBE-A8CE-F0302C41F673}" destId="{DB4A59C6-BCDC-42EA-B61F-DDF25B3FB764}" srcOrd="0" destOrd="0" presId="urn:microsoft.com/office/officeart/2005/8/layout/orgChart1"/>
    <dgm:cxn modelId="{C3949339-A66B-4567-B9AD-C26C05F0C364}" type="presParOf" srcId="{11F561DD-08C5-4EBE-A8CE-F0302C41F673}" destId="{7C5903DF-C0E4-450F-B958-7025C6E134C7}" srcOrd="1" destOrd="0" presId="urn:microsoft.com/office/officeart/2005/8/layout/orgChart1"/>
    <dgm:cxn modelId="{3BC39211-3A6D-417B-8A6B-E9AD3C839A44}" type="presParOf" srcId="{637AB3CE-D324-4435-85CD-F755824A4A62}" destId="{6C0A7CF6-C32F-4196-9B56-0EC875FE72B5}" srcOrd="1" destOrd="0" presId="urn:microsoft.com/office/officeart/2005/8/layout/orgChart1"/>
    <dgm:cxn modelId="{6EBA92A6-69FC-48DD-9B2A-34F9D49A3229}" type="presParOf" srcId="{637AB3CE-D324-4435-85CD-F755824A4A62}" destId="{17ECD046-51FC-4FB7-BD42-88552DEA9E7A}" srcOrd="2" destOrd="0" presId="urn:microsoft.com/office/officeart/2005/8/layout/orgChart1"/>
    <dgm:cxn modelId="{B3484EE6-B0AE-4E5D-B417-F604CACFE00A}" type="presParOf" srcId="{E8C5F212-0657-425F-A3E6-7C48AF1B32AA}" destId="{BE5A6AB6-C108-413C-987F-EA3F683F58CF}" srcOrd="4" destOrd="0" presId="urn:microsoft.com/office/officeart/2005/8/layout/orgChart1"/>
    <dgm:cxn modelId="{DDBD8433-0444-467F-8F52-8E52FD5C61A5}" type="presParOf" srcId="{E8C5F212-0657-425F-A3E6-7C48AF1B32AA}" destId="{C338266F-CF3F-4221-857E-95938AC39F50}" srcOrd="5" destOrd="0" presId="urn:microsoft.com/office/officeart/2005/8/layout/orgChart1"/>
    <dgm:cxn modelId="{EA65FFD1-9CC9-428A-8AFA-5CFE55B140C7}" type="presParOf" srcId="{C338266F-CF3F-4221-857E-95938AC39F50}" destId="{149E70B0-98DF-4662-989D-EA7BAD24A19C}" srcOrd="0" destOrd="0" presId="urn:microsoft.com/office/officeart/2005/8/layout/orgChart1"/>
    <dgm:cxn modelId="{D797131B-9EB9-4C82-B334-311DB3B86102}" type="presParOf" srcId="{149E70B0-98DF-4662-989D-EA7BAD24A19C}" destId="{FAF24FE5-247D-47A9-84BB-F9109647D82C}" srcOrd="0" destOrd="0" presId="urn:microsoft.com/office/officeart/2005/8/layout/orgChart1"/>
    <dgm:cxn modelId="{B5597993-DA0F-4C22-ADE1-A9342737C171}" type="presParOf" srcId="{149E70B0-98DF-4662-989D-EA7BAD24A19C}" destId="{A296403E-2BBF-4591-BC4D-A1E9009855BE}" srcOrd="1" destOrd="0" presId="urn:microsoft.com/office/officeart/2005/8/layout/orgChart1"/>
    <dgm:cxn modelId="{657CD867-0280-4A8B-B368-26834956A5EC}" type="presParOf" srcId="{C338266F-CF3F-4221-857E-95938AC39F50}" destId="{74196CC9-7F39-41F2-913B-6D73CA396069}" srcOrd="1" destOrd="0" presId="urn:microsoft.com/office/officeart/2005/8/layout/orgChart1"/>
    <dgm:cxn modelId="{CEF12513-F290-4BC6-AB4E-15492E6F6153}" type="presParOf" srcId="{C338266F-CF3F-4221-857E-95938AC39F50}" destId="{0B264474-B3EE-4664-9B54-802CB9C527D2}" srcOrd="2" destOrd="0" presId="urn:microsoft.com/office/officeart/2005/8/layout/orgChart1"/>
    <dgm:cxn modelId="{8258E45F-CEC5-48D4-BC05-22BB84F3523D}" type="presParOf" srcId="{383F515C-6D57-4310-8B69-21176B55F7EF}" destId="{513EAE50-9890-49BA-BC57-5817AE2BC6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A6AB6-C108-413C-987F-EA3F683F58CF}">
      <dsp:nvSpPr>
        <dsp:cNvPr id="0" name=""/>
        <dsp:cNvSpPr/>
      </dsp:nvSpPr>
      <dsp:spPr>
        <a:xfrm>
          <a:off x="2372935" y="863269"/>
          <a:ext cx="1221455" cy="3234277"/>
        </a:xfrm>
        <a:custGeom>
          <a:avLst/>
          <a:gdLst/>
          <a:ahLst/>
          <a:cxnLst/>
          <a:rect l="0" t="0" r="0" b="0"/>
          <a:pathLst>
            <a:path>
              <a:moveTo>
                <a:pt x="1221455" y="0"/>
              </a:moveTo>
              <a:lnTo>
                <a:pt x="1221455" y="3234277"/>
              </a:lnTo>
              <a:lnTo>
                <a:pt x="0" y="32342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D96DB-6D60-4DF0-8F91-9371272659BA}">
      <dsp:nvSpPr>
        <dsp:cNvPr id="0" name=""/>
        <dsp:cNvSpPr/>
      </dsp:nvSpPr>
      <dsp:spPr>
        <a:xfrm>
          <a:off x="5676026" y="2084724"/>
          <a:ext cx="180637" cy="791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365"/>
              </a:lnTo>
              <a:lnTo>
                <a:pt x="180637" y="791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C0982-C137-44FF-B9C5-B2240F1F15FD}">
      <dsp:nvSpPr>
        <dsp:cNvPr id="0" name=""/>
        <dsp:cNvSpPr/>
      </dsp:nvSpPr>
      <dsp:spPr>
        <a:xfrm>
          <a:off x="5495388" y="2084724"/>
          <a:ext cx="180637" cy="791365"/>
        </a:xfrm>
        <a:custGeom>
          <a:avLst/>
          <a:gdLst/>
          <a:ahLst/>
          <a:cxnLst/>
          <a:rect l="0" t="0" r="0" b="0"/>
          <a:pathLst>
            <a:path>
              <a:moveTo>
                <a:pt x="180637" y="0"/>
              </a:moveTo>
              <a:lnTo>
                <a:pt x="180637" y="791365"/>
              </a:lnTo>
              <a:lnTo>
                <a:pt x="0" y="791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13B19-4B51-42FE-9057-0A53D4263AD1}">
      <dsp:nvSpPr>
        <dsp:cNvPr id="0" name=""/>
        <dsp:cNvSpPr/>
      </dsp:nvSpPr>
      <dsp:spPr>
        <a:xfrm>
          <a:off x="3594391" y="863269"/>
          <a:ext cx="1221455" cy="791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365"/>
              </a:lnTo>
              <a:lnTo>
                <a:pt x="1221455" y="791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FE399-5FE8-4B64-860B-2BA04AA7AC4F}">
      <dsp:nvSpPr>
        <dsp:cNvPr id="0" name=""/>
        <dsp:cNvSpPr/>
      </dsp:nvSpPr>
      <dsp:spPr>
        <a:xfrm>
          <a:off x="2372935" y="2084724"/>
          <a:ext cx="180637" cy="791365"/>
        </a:xfrm>
        <a:custGeom>
          <a:avLst/>
          <a:gdLst/>
          <a:ahLst/>
          <a:cxnLst/>
          <a:rect l="0" t="0" r="0" b="0"/>
          <a:pathLst>
            <a:path>
              <a:moveTo>
                <a:pt x="180637" y="0"/>
              </a:moveTo>
              <a:lnTo>
                <a:pt x="180637" y="791365"/>
              </a:lnTo>
              <a:lnTo>
                <a:pt x="0" y="791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4471-0ADF-45ED-A2EC-925ECE8CD0DA}">
      <dsp:nvSpPr>
        <dsp:cNvPr id="0" name=""/>
        <dsp:cNvSpPr/>
      </dsp:nvSpPr>
      <dsp:spPr>
        <a:xfrm>
          <a:off x="3413753" y="863269"/>
          <a:ext cx="180637" cy="791365"/>
        </a:xfrm>
        <a:custGeom>
          <a:avLst/>
          <a:gdLst/>
          <a:ahLst/>
          <a:cxnLst/>
          <a:rect l="0" t="0" r="0" b="0"/>
          <a:pathLst>
            <a:path>
              <a:moveTo>
                <a:pt x="180637" y="0"/>
              </a:moveTo>
              <a:lnTo>
                <a:pt x="180637" y="791365"/>
              </a:lnTo>
              <a:lnTo>
                <a:pt x="0" y="791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7B855-661B-4BFF-AF27-D9648A10DE5F}">
      <dsp:nvSpPr>
        <dsp:cNvPr id="0" name=""/>
        <dsp:cNvSpPr/>
      </dsp:nvSpPr>
      <dsp:spPr>
        <a:xfrm>
          <a:off x="2734211" y="3088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PDG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Yves ROGNES</a:t>
          </a:r>
          <a:endParaRPr kumimoji="0" lang="fr-FR" sz="1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sp:txBody>
      <dsp:txXfrm>
        <a:off x="2734211" y="3088"/>
        <a:ext cx="1720360" cy="860180"/>
      </dsp:txXfrm>
    </dsp:sp>
    <dsp:sp modelId="{E27030B8-5441-4B84-88BF-1D44343A5EA1}">
      <dsp:nvSpPr>
        <dsp:cNvPr id="0" name=""/>
        <dsp:cNvSpPr/>
      </dsp:nvSpPr>
      <dsp:spPr>
        <a:xfrm>
          <a:off x="1693393" y="1224544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Direction Commerciale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René Gat</a:t>
          </a:r>
          <a:endParaRPr kumimoji="0" lang="fr-FR" sz="1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sp:txBody>
      <dsp:txXfrm>
        <a:off x="1693393" y="1224544"/>
        <a:ext cx="1720360" cy="860180"/>
      </dsp:txXfrm>
    </dsp:sp>
    <dsp:sp modelId="{2DD0B9A6-1CAA-4F92-8EBE-975891E57572}">
      <dsp:nvSpPr>
        <dsp:cNvPr id="0" name=""/>
        <dsp:cNvSpPr/>
      </dsp:nvSpPr>
      <dsp:spPr>
        <a:xfrm>
          <a:off x="652575" y="2446000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Assistante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Lucie Faire</a:t>
          </a:r>
          <a:endParaRPr kumimoji="0" lang="fr-FR" sz="1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sp:txBody>
      <dsp:txXfrm>
        <a:off x="652575" y="2446000"/>
        <a:ext cx="1720360" cy="860180"/>
      </dsp:txXfrm>
    </dsp:sp>
    <dsp:sp modelId="{07E264A2-F032-4492-998E-F335047069B4}">
      <dsp:nvSpPr>
        <dsp:cNvPr id="0" name=""/>
        <dsp:cNvSpPr/>
      </dsp:nvSpPr>
      <dsp:spPr>
        <a:xfrm>
          <a:off x="4815846" y="1224544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Direction Financière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Alain Terrieur</a:t>
          </a:r>
          <a:endParaRPr kumimoji="0" lang="fr-FR" sz="1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sp:txBody>
      <dsp:txXfrm>
        <a:off x="4815846" y="1224544"/>
        <a:ext cx="1720360" cy="860180"/>
      </dsp:txXfrm>
    </dsp:sp>
    <dsp:sp modelId="{F4C54FEB-9EE9-448E-989E-F5BD7483B5A8}">
      <dsp:nvSpPr>
        <dsp:cNvPr id="0" name=""/>
        <dsp:cNvSpPr/>
      </dsp:nvSpPr>
      <dsp:spPr>
        <a:xfrm>
          <a:off x="3775028" y="2446000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1</a:t>
          </a:r>
          <a:r>
            <a:rPr kumimoji="0" lang="fr-FR" sz="1800" b="0" i="0" u="none" strike="noStrike" kern="1200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ère</a:t>
          </a: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 Assistante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Laure Embar</a:t>
          </a:r>
          <a:endParaRPr kumimoji="0" lang="fr-FR" sz="1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sp:txBody>
      <dsp:txXfrm>
        <a:off x="3775028" y="2446000"/>
        <a:ext cx="1720360" cy="860180"/>
      </dsp:txXfrm>
    </dsp:sp>
    <dsp:sp modelId="{DB4A59C6-BCDC-42EA-B61F-DDF25B3FB764}">
      <dsp:nvSpPr>
        <dsp:cNvPr id="0" name=""/>
        <dsp:cNvSpPr/>
      </dsp:nvSpPr>
      <dsp:spPr>
        <a:xfrm>
          <a:off x="5856664" y="2446000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2</a:t>
          </a:r>
          <a:r>
            <a:rPr kumimoji="0" lang="fr-FR" sz="1800" b="0" i="0" u="none" strike="noStrike" kern="1200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ème</a:t>
          </a: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 Assistante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Adam Brosse</a:t>
          </a:r>
          <a:endParaRPr kumimoji="0" lang="fr-FR" sz="1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sp:txBody>
      <dsp:txXfrm>
        <a:off x="5856664" y="2446000"/>
        <a:ext cx="1720360" cy="860180"/>
      </dsp:txXfrm>
    </dsp:sp>
    <dsp:sp modelId="{FAF24FE5-247D-47A9-84BB-F9109647D82C}">
      <dsp:nvSpPr>
        <dsp:cNvPr id="0" name=""/>
        <dsp:cNvSpPr/>
      </dsp:nvSpPr>
      <dsp:spPr>
        <a:xfrm>
          <a:off x="652575" y="3667455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Direction Administrative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rPr>
            <a:t>Jean Naymar</a:t>
          </a:r>
          <a:endParaRPr kumimoji="0" lang="fr-FR" sz="1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endParaRPr>
        </a:p>
      </dsp:txBody>
      <dsp:txXfrm>
        <a:off x="652575" y="3667455"/>
        <a:ext cx="1720360" cy="86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6CC3F-DE63-4B7E-B8C6-4EE7046AED7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14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EDF33-86EA-4062-99B0-D0A96134CC1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37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6DC06-2529-4F91-91B5-F64A933B433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85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re et diagramme ou 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13B41-2608-40F7-A194-82E491135D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82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DC4B2-72CA-4905-95C4-00A4660747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93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5118F-46BD-453C-BC5D-88142D35AF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1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B5CBD-62C8-4E7F-8A7B-BDA7AD6B26F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1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0051C-0BFE-42C4-9705-1503DB00732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0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A7CB0-B22F-4F80-B492-A4E1B094B76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0F17-FBC8-478F-B3C4-EAB37F54C8E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79573-2B56-4DF7-9B28-7806C922FC04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1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E6501-8322-4F5D-9B10-DE2BD89434D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02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07495-B029-49DF-A40B-CA667413E394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00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93312-8DFA-4665-A044-188890C6BE9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46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8F0629-BE70-4025-9D67-229F48BA33F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9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satMod val="130000"/>
                  </a:schemeClr>
                </a:solidFill>
              </a:rPr>
              <a:t>Société TREMPOLINO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satMod val="130000"/>
                  </a:schemeClr>
                </a:solidFill>
              </a:rPr>
              <a:t>Sommaire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Présentation Générale</a:t>
            </a:r>
          </a:p>
          <a:p>
            <a:r>
              <a:rPr lang="fr-FR" smtClean="0"/>
              <a:t>Résultats 2010</a:t>
            </a:r>
          </a:p>
          <a:p>
            <a:r>
              <a:rPr lang="fr-FR" smtClean="0"/>
              <a:t>Prévision 2011</a:t>
            </a:r>
          </a:p>
          <a:p>
            <a:r>
              <a:rPr lang="fr-FR" smtClean="0"/>
              <a:t>Répartition </a:t>
            </a:r>
          </a:p>
          <a:p>
            <a:r>
              <a:rPr lang="fr-FR" smtClean="0"/>
              <a:t>Gamme Produit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satMod val="130000"/>
                  </a:schemeClr>
                </a:solidFill>
              </a:rPr>
              <a:t>Présentation Générale</a:t>
            </a:r>
          </a:p>
        </p:txBody>
      </p:sp>
      <p:graphicFrame>
        <p:nvGraphicFramePr>
          <p:cNvPr id="2" name="Diagramme 1"/>
          <p:cNvGraphicFramePr/>
          <p:nvPr/>
        </p:nvGraphicFramePr>
        <p:xfrm>
          <a:off x="457200" y="1600200"/>
          <a:ext cx="8229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satMod val="130000"/>
                  </a:schemeClr>
                </a:solidFill>
              </a:rPr>
              <a:t>Résultats 2010</a:t>
            </a:r>
          </a:p>
        </p:txBody>
      </p:sp>
      <p:graphicFrame>
        <p:nvGraphicFramePr>
          <p:cNvPr id="11315" name="Group 51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3072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Avr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Gym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Tennis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Golf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Ski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satMod val="130000"/>
                  </a:schemeClr>
                </a:solidFill>
              </a:rPr>
              <a:t>Prévision 2011</a:t>
            </a:r>
          </a:p>
        </p:txBody>
      </p:sp>
      <p:graphicFrame>
        <p:nvGraphicFramePr>
          <p:cNvPr id="13604" name="Group 292"/>
          <p:cNvGraphicFramePr>
            <a:graphicFrameLocks noGrp="1"/>
          </p:cNvGraphicFramePr>
          <p:nvPr>
            <p:ph type="chart" idx="1"/>
          </p:nvPr>
        </p:nvGraphicFramePr>
        <p:xfrm>
          <a:off x="457200" y="1600200"/>
          <a:ext cx="8229600" cy="4530725"/>
        </p:xfrm>
        <a:graphic>
          <a:graphicData uri="http://schemas.openxmlformats.org/drawingml/2006/table">
            <a:tbl>
              <a:tblPr/>
              <a:tblGrid>
                <a:gridCol w="2328863"/>
                <a:gridCol w="1995487"/>
                <a:gridCol w="1995488"/>
                <a:gridCol w="1909762"/>
              </a:tblGrid>
              <a:tr h="1052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OBJECTIF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REALISE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TAUX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Janvier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108,33%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Février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87,50%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Mars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120,00%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Avril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120,00%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87,50%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Juin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120,00%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Semestre 1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1060000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1050000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99,06%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satMod val="130000"/>
                  </a:schemeClr>
                </a:solidFill>
              </a:rPr>
              <a:t>Répartition budgétaire</a:t>
            </a:r>
          </a:p>
        </p:txBody>
      </p:sp>
      <p:graphicFrame>
        <p:nvGraphicFramePr>
          <p:cNvPr id="16387" name="Object 4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60082" y="1600200"/>
          <a:ext cx="8223836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Graphique" r:id="rId3" imgW="8229600" imgH="4533828" progId="MSGraph.Chart.8">
                  <p:embed followColorScheme="full"/>
                </p:oleObj>
              </mc:Choice>
              <mc:Fallback>
                <p:oleObj name="Graphique" r:id="rId3" imgW="8229600" imgH="4533828" progId="MSGraph.Chart.8">
                  <p:embed followColorScheme="full"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82" y="1600200"/>
                        <a:ext cx="8223836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satMod val="130000"/>
                  </a:schemeClr>
                </a:solidFill>
              </a:rPr>
              <a:t>Gamme Produit</a:t>
            </a:r>
          </a:p>
        </p:txBody>
      </p:sp>
      <p:pic>
        <p:nvPicPr>
          <p:cNvPr id="17411" name="Picture 4" descr="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420938"/>
            <a:ext cx="847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 descr="tenni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349500"/>
            <a:ext cx="1209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gol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852738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/>
          <p:cNvSpPr/>
          <p:nvPr/>
        </p:nvSpPr>
        <p:spPr>
          <a:xfrm>
            <a:off x="1476375" y="2708275"/>
            <a:ext cx="2447925" cy="1152525"/>
          </a:xfrm>
          <a:prstGeom prst="cub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Construction</a:t>
            </a:r>
          </a:p>
        </p:txBody>
      </p:sp>
      <p:sp>
        <p:nvSpPr>
          <p:cNvPr id="8" name="Organigramme : Disque magnétique 7"/>
          <p:cNvSpPr/>
          <p:nvPr/>
        </p:nvSpPr>
        <p:spPr>
          <a:xfrm>
            <a:off x="1258888" y="4689475"/>
            <a:ext cx="2881312" cy="107950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Déménagement </a:t>
            </a:r>
          </a:p>
        </p:txBody>
      </p:sp>
      <p:sp>
        <p:nvSpPr>
          <p:cNvPr id="9" name="Étiquette 8"/>
          <p:cNvSpPr/>
          <p:nvPr/>
        </p:nvSpPr>
        <p:spPr>
          <a:xfrm>
            <a:off x="5148263" y="4689475"/>
            <a:ext cx="2160587" cy="1223963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Emménagement</a:t>
            </a:r>
          </a:p>
        </p:txBody>
      </p:sp>
      <p:sp>
        <p:nvSpPr>
          <p:cNvPr id="12" name="Organigramme : Décision 11"/>
          <p:cNvSpPr/>
          <p:nvPr/>
        </p:nvSpPr>
        <p:spPr>
          <a:xfrm>
            <a:off x="6804248" y="1412776"/>
            <a:ext cx="1800200" cy="936104"/>
          </a:xfrm>
          <a:prstGeom prst="flowChartDecision">
            <a:avLst/>
          </a:prstGeom>
          <a:solidFill>
            <a:schemeClr val="accent2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Février</a:t>
            </a:r>
          </a:p>
        </p:txBody>
      </p:sp>
      <p:sp>
        <p:nvSpPr>
          <p:cNvPr id="10" name="Organigramme : Décision 9"/>
          <p:cNvSpPr/>
          <p:nvPr/>
        </p:nvSpPr>
        <p:spPr>
          <a:xfrm>
            <a:off x="5436096" y="1412776"/>
            <a:ext cx="1800200" cy="936104"/>
          </a:xfrm>
          <a:prstGeom prst="flowChartDecision">
            <a:avLst/>
          </a:prstGeo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Janvier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2">
                    <a:satMod val="130000"/>
                  </a:schemeClr>
                </a:solidFill>
              </a:rPr>
              <a:t>Calendrier</a:t>
            </a:r>
            <a:endParaRPr lang="fr-FR" dirty="0">
              <a:solidFill>
                <a:schemeClr val="tx2">
                  <a:satMod val="130000"/>
                </a:schemeClr>
              </a:solidFill>
            </a:endParaRPr>
          </a:p>
        </p:txBody>
      </p:sp>
      <p:cxnSp>
        <p:nvCxnSpPr>
          <p:cNvPr id="16" name="Connecteur en angle 15"/>
          <p:cNvCxnSpPr>
            <a:stCxn id="7" idx="5"/>
            <a:endCxn id="8" idx="4"/>
          </p:cNvCxnSpPr>
          <p:nvPr/>
        </p:nvCxnSpPr>
        <p:spPr>
          <a:xfrm>
            <a:off x="3924300" y="3141663"/>
            <a:ext cx="215900" cy="2087562"/>
          </a:xfrm>
          <a:prstGeom prst="bent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8" idx="3"/>
            <a:endCxn id="9" idx="2"/>
          </p:cNvCxnSpPr>
          <p:nvPr/>
        </p:nvCxnSpPr>
        <p:spPr>
          <a:xfrm rot="16200000" flipH="1">
            <a:off x="4391819" y="4077494"/>
            <a:ext cx="144463" cy="3527425"/>
          </a:xfrm>
          <a:prstGeom prst="bentConnector3">
            <a:avLst>
              <a:gd name="adj1" fmla="val 258732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5400000">
            <a:off x="-2518055" y="2968352"/>
            <a:ext cx="6199133" cy="948016"/>
          </a:xfrm>
          <a:prstGeom prst="rect">
            <a:avLst/>
          </a:prstGeom>
          <a:noFill/>
        </p:spPr>
        <p:txBody>
          <a:bodyPr vert="wordArtVert" wrap="none">
            <a:prstTxWarp prst="textChevronInverted">
              <a:avLst/>
            </a:prstTxWarp>
            <a:spAutoFit/>
          </a:bodyPr>
          <a:lstStyle/>
          <a:p>
            <a:pPr algn="ctr">
              <a:defRPr/>
            </a:pPr>
            <a:r>
              <a:rPr lang="fr-FR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Planning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123</Words>
  <Application>Microsoft Office PowerPoint</Application>
  <PresentationFormat>Affichage à l'écran (4:3)</PresentationFormat>
  <Paragraphs>93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Tahoma</vt:lpstr>
      <vt:lpstr>Arial</vt:lpstr>
      <vt:lpstr>Gill Sans MT</vt:lpstr>
      <vt:lpstr>Wingdings 2</vt:lpstr>
      <vt:lpstr>Verdana</vt:lpstr>
      <vt:lpstr>Calibri</vt:lpstr>
      <vt:lpstr>Wingdings</vt:lpstr>
      <vt:lpstr>Thème Office</vt:lpstr>
      <vt:lpstr>Graphique Microsoft Graph</vt:lpstr>
      <vt:lpstr>Société TREMPOLINO</vt:lpstr>
      <vt:lpstr>Sommaire</vt:lpstr>
      <vt:lpstr>Présentation Générale</vt:lpstr>
      <vt:lpstr>Résultats 2010</vt:lpstr>
      <vt:lpstr>Prévision 2011</vt:lpstr>
      <vt:lpstr>Répartition budgétaire</vt:lpstr>
      <vt:lpstr>Gamme Produit</vt:lpstr>
      <vt:lpstr>Calendrier</vt:lpstr>
    </vt:vector>
  </TitlesOfParts>
  <Company>Kiodan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Société TREMPOLINO</dc:title>
  <dc:creator>Rafi</dc:creator>
  <cp:lastModifiedBy>Nicole</cp:lastModifiedBy>
  <cp:revision>5</cp:revision>
  <dcterms:created xsi:type="dcterms:W3CDTF">2004-09-30T09:22:32Z</dcterms:created>
  <dcterms:modified xsi:type="dcterms:W3CDTF">2012-10-22T11:33:50Z</dcterms:modified>
</cp:coreProperties>
</file>