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85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2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3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2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4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4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5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9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7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86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6813-87A7-4B67-A0C5-6AACE1319549}" type="datetimeFigureOut">
              <a:rPr lang="fr-FR" smtClean="0"/>
              <a:t>03/09/2017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117C-AA11-4A7E-87EB-0753F3B5A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13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326020" y="1124744"/>
            <a:ext cx="5951834" cy="26642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2461421" y="1337320"/>
            <a:ext cx="22322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motion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detect</a:t>
            </a:r>
            <a:r>
              <a:rPr lang="fr-FR" dirty="0" smtClean="0"/>
              <a:t> </a:t>
            </a:r>
            <a:r>
              <a:rPr lang="fr-FR" dirty="0" err="1" smtClean="0"/>
              <a:t>movements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004048" y="1337320"/>
            <a:ext cx="3096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event</a:t>
            </a:r>
            <a:r>
              <a:rPr lang="fr-FR" dirty="0" smtClean="0"/>
              <a:t> management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send</a:t>
            </a:r>
            <a:r>
              <a:rPr lang="fr-FR" dirty="0" smtClean="0"/>
              <a:t> SMS, email)</a:t>
            </a:r>
            <a:endParaRPr lang="fr-FR" dirty="0"/>
          </a:p>
        </p:txBody>
      </p:sp>
      <p:sp>
        <p:nvSpPr>
          <p:cNvPr id="8" name="Organigramme : Préparation 7"/>
          <p:cNvSpPr/>
          <p:nvPr/>
        </p:nvSpPr>
        <p:spPr>
          <a:xfrm>
            <a:off x="5627560" y="3978933"/>
            <a:ext cx="2304256" cy="67420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3G </a:t>
            </a:r>
            <a:r>
              <a:rPr lang="fr-FR" dirty="0" err="1" smtClean="0"/>
              <a:t>Dongle</a:t>
            </a:r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9" name="Organigramme : Préparation 8"/>
          <p:cNvSpPr/>
          <p:nvPr/>
        </p:nvSpPr>
        <p:spPr>
          <a:xfrm>
            <a:off x="395536" y="1488196"/>
            <a:ext cx="1728192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Camera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9" idx="3"/>
            <a:endCxn id="4" idx="1"/>
          </p:cNvCxnSpPr>
          <p:nvPr/>
        </p:nvCxnSpPr>
        <p:spPr>
          <a:xfrm>
            <a:off x="2123728" y="1794520"/>
            <a:ext cx="3376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" idx="3"/>
            <a:endCxn id="5" idx="1"/>
          </p:cNvCxnSpPr>
          <p:nvPr/>
        </p:nvCxnSpPr>
        <p:spPr>
          <a:xfrm>
            <a:off x="4693669" y="1794520"/>
            <a:ext cx="3103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8" idx="0"/>
          </p:cNvCxnSpPr>
          <p:nvPr/>
        </p:nvCxnSpPr>
        <p:spPr>
          <a:xfrm>
            <a:off x="6743683" y="2251720"/>
            <a:ext cx="36005" cy="1727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re 29"/>
          <p:cNvSpPr/>
          <p:nvPr/>
        </p:nvSpPr>
        <p:spPr>
          <a:xfrm>
            <a:off x="5075876" y="2709304"/>
            <a:ext cx="1152308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SD </a:t>
            </a:r>
            <a:r>
              <a:rPr lang="fr-FR" dirty="0" err="1" smtClean="0"/>
              <a:t>card</a:t>
            </a:r>
            <a:endParaRPr lang="fr-FR" dirty="0" smtClean="0"/>
          </a:p>
          <a:p>
            <a:pPr algn="ctr"/>
            <a:r>
              <a:rPr lang="fr-FR" dirty="0" smtClean="0"/>
              <a:t>(Images)</a:t>
            </a:r>
            <a:endParaRPr lang="fr-FR" dirty="0"/>
          </a:p>
        </p:txBody>
      </p:sp>
      <p:sp>
        <p:nvSpPr>
          <p:cNvPr id="31" name="Nuage 30"/>
          <p:cNvSpPr/>
          <p:nvPr/>
        </p:nvSpPr>
        <p:spPr>
          <a:xfrm>
            <a:off x="2776986" y="5083572"/>
            <a:ext cx="1561829" cy="5132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WIFI</a:t>
            </a:r>
            <a:endParaRPr lang="fr-FR" dirty="0"/>
          </a:p>
        </p:txBody>
      </p:sp>
      <p:sp>
        <p:nvSpPr>
          <p:cNvPr id="32" name="Organigramme : Préparation 31"/>
          <p:cNvSpPr/>
          <p:nvPr/>
        </p:nvSpPr>
        <p:spPr>
          <a:xfrm>
            <a:off x="5678289" y="5854886"/>
            <a:ext cx="2130788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Cell</a:t>
            </a:r>
            <a:r>
              <a:rPr lang="fr-FR" dirty="0" smtClean="0"/>
              <a:t> phone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2857465" y="2836515"/>
            <a:ext cx="1440160" cy="56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Server</a:t>
            </a:r>
          </a:p>
        </p:txBody>
      </p:sp>
      <p:sp>
        <p:nvSpPr>
          <p:cNvPr id="40" name="Nuage 39"/>
          <p:cNvSpPr/>
          <p:nvPr/>
        </p:nvSpPr>
        <p:spPr>
          <a:xfrm>
            <a:off x="5940003" y="5013176"/>
            <a:ext cx="1561829" cy="6540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Free.fr</a:t>
            </a:r>
            <a:endParaRPr lang="fr-FR" dirty="0"/>
          </a:p>
        </p:txBody>
      </p:sp>
      <p:sp>
        <p:nvSpPr>
          <p:cNvPr id="41" name="Organigramme : Préparation 40"/>
          <p:cNvSpPr/>
          <p:nvPr/>
        </p:nvSpPr>
        <p:spPr>
          <a:xfrm>
            <a:off x="2472864" y="5841522"/>
            <a:ext cx="2130788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</a:t>
            </a:r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4319172" y="3113599"/>
            <a:ext cx="684876" cy="4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297625" y="2251720"/>
            <a:ext cx="706423" cy="457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33" idx="2"/>
            <a:endCxn id="31" idx="3"/>
          </p:cNvCxnSpPr>
          <p:nvPr/>
        </p:nvCxnSpPr>
        <p:spPr>
          <a:xfrm flipH="1">
            <a:off x="3557901" y="3400406"/>
            <a:ext cx="19644" cy="1712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5678289" y="2251721"/>
            <a:ext cx="261714" cy="385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65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Affichage à l'écran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BAYLE</dc:creator>
  <cp:lastModifiedBy>Louis BAYLE</cp:lastModifiedBy>
  <cp:revision>7</cp:revision>
  <dcterms:created xsi:type="dcterms:W3CDTF">2017-09-02T22:37:03Z</dcterms:created>
  <dcterms:modified xsi:type="dcterms:W3CDTF">2017-09-02T23:33:45Z</dcterms:modified>
</cp:coreProperties>
</file>