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7" r:id="rId3"/>
    <p:sldId id="306" r:id="rId4"/>
    <p:sldId id="308" r:id="rId5"/>
    <p:sldId id="309" r:id="rId6"/>
    <p:sldId id="310" r:id="rId7"/>
    <p:sldId id="311" r:id="rId8"/>
    <p:sldId id="26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8"/>
    <a:srgbClr val="33CCCC"/>
    <a:srgbClr val="99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9" autoAdjust="0"/>
    <p:restoredTop sz="95386" autoAdjust="0"/>
  </p:normalViewPr>
  <p:slideViewPr>
    <p:cSldViewPr>
      <p:cViewPr>
        <p:scale>
          <a:sx n="157" d="100"/>
          <a:sy n="157" d="100"/>
        </p:scale>
        <p:origin x="-342" y="240"/>
      </p:cViewPr>
      <p:guideLst>
        <p:guide orient="horz" pos="1620"/>
        <p:guide pos="29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22519-E63E-4E81-8F31-647C808BDDF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p>
          <a:endParaRPr lang="zh-CN" altLang="en-US"/>
        </a:p>
      </dgm:t>
    </dgm:pt>
    <dgm:pt modelId="{FAB57939-EFA0-4221-A514-61978AF799AE}">
      <dgm:prSet phldrT="[文本]"/>
      <dgm:spPr/>
      <dgm:t>
        <a:bodyPr/>
        <a:p>
          <a:r>
            <a:rPr lang="zh-CN" altLang="en-US"/>
            <a:t>智能匹配流程</a:t>
          </a:r>
        </a:p>
      </dgm:t>
    </dgm:pt>
    <dgm:pt modelId="{B81C684C-10EB-4D19-87FC-EAC83AD4AF7C}" cxnId="{5BC934CF-8A5D-4EA1-8BE6-CA7719A718BC}" type="parTrans">
      <dgm:prSet/>
      <dgm:spPr/>
      <dgm:t>
        <a:bodyPr/>
        <a:p>
          <a:endParaRPr lang="zh-CN" altLang="en-US"/>
        </a:p>
      </dgm:t>
    </dgm:pt>
    <dgm:pt modelId="{56D6D007-FF05-42D4-94EC-9C88E9AA35E7}" cxnId="{5BC934CF-8A5D-4EA1-8BE6-CA7719A718BC}" type="sibTrans">
      <dgm:prSet/>
      <dgm:spPr/>
      <dgm:t>
        <a:bodyPr/>
        <a:p>
          <a:endParaRPr lang="zh-CN" altLang="en-US"/>
        </a:p>
      </dgm:t>
    </dgm:pt>
    <dgm:pt modelId="{B0187E75-1A5B-4750-9856-EA728E45D51F}">
      <dgm:prSet phldrT="[文本]"/>
      <dgm:spPr/>
      <dgm:t>
        <a:bodyPr/>
        <a:p>
          <a:r>
            <a:rPr lang="zh-CN" altLang="en-US"/>
            <a:t>收集用户输入的数据</a:t>
          </a:r>
        </a:p>
      </dgm:t>
    </dgm:pt>
    <dgm:pt modelId="{666CA778-0B80-41C7-AD65-6468DE95E9CF}" cxnId="{427CD0DA-2B5F-46C7-B48E-EB0C0A21F87A}" type="parTrans">
      <dgm:prSet/>
      <dgm:spPr/>
      <dgm:t>
        <a:bodyPr/>
        <a:p>
          <a:endParaRPr lang="zh-CN" altLang="en-US"/>
        </a:p>
      </dgm:t>
    </dgm:pt>
    <dgm:pt modelId="{0BCC4495-3770-4000-9461-4A544C9E7E59}" cxnId="{427CD0DA-2B5F-46C7-B48E-EB0C0A21F87A}" type="sibTrans">
      <dgm:prSet/>
      <dgm:spPr/>
      <dgm:t>
        <a:bodyPr/>
        <a:p>
          <a:endParaRPr lang="zh-CN" altLang="en-US"/>
        </a:p>
      </dgm:t>
    </dgm:pt>
    <dgm:pt modelId="{6B1E25F0-9C72-448D-B394-EA62A6B399E3}">
      <dgm:prSet phldrT="[文本]"/>
      <dgm:spPr/>
      <dgm:t>
        <a:bodyPr/>
        <a:p>
          <a:r>
            <a:rPr lang="zh-CN" altLang="en-US"/>
            <a:t>标准化输出：封装，型号，位置等字段</a:t>
          </a:r>
        </a:p>
      </dgm:t>
    </dgm:pt>
    <dgm:pt modelId="{13855004-13C2-4F32-975F-FF9B0A14FD33}" cxnId="{3522B673-D083-4AED-868E-AC3E9E15F22A}" type="parTrans">
      <dgm:prSet/>
      <dgm:spPr/>
      <dgm:t>
        <a:bodyPr/>
        <a:p>
          <a:endParaRPr lang="zh-CN" altLang="en-US"/>
        </a:p>
      </dgm:t>
    </dgm:pt>
    <dgm:pt modelId="{9883850A-AE4E-4FDF-91DA-0A6A0394949E}" cxnId="{3522B673-D083-4AED-868E-AC3E9E15F22A}" type="sibTrans">
      <dgm:prSet/>
      <dgm:spPr/>
      <dgm:t>
        <a:bodyPr/>
        <a:p>
          <a:endParaRPr lang="zh-CN" altLang="en-US"/>
        </a:p>
      </dgm:t>
    </dgm:pt>
    <dgm:pt modelId="{A032E63E-C5F9-48B0-AA59-8702C5E8694E}">
      <dgm:prSet phldrT="[文本]"/>
      <dgm:spPr/>
      <dgm:t>
        <a:bodyPr/>
        <a:p>
          <a:r>
            <a:rPr lang="zh-CN" altLang="en-US"/>
            <a:t>参数智能匹配</a:t>
          </a:r>
        </a:p>
      </dgm:t>
    </dgm:pt>
    <dgm:pt modelId="{6487E77D-C017-49C0-A09E-7674EBE016C1}" cxnId="{069221DC-FE2D-4C29-8D53-A5731F369BBB}" type="parTrans">
      <dgm:prSet/>
      <dgm:spPr/>
      <dgm:t>
        <a:bodyPr/>
        <a:p>
          <a:endParaRPr lang="zh-CN" altLang="en-US"/>
        </a:p>
      </dgm:t>
    </dgm:pt>
    <dgm:pt modelId="{F9A6603D-90B3-4D2E-B669-559207954EDC}" cxnId="{069221DC-FE2D-4C29-8D53-A5731F369BBB}" type="sibTrans">
      <dgm:prSet/>
      <dgm:spPr/>
      <dgm:t>
        <a:bodyPr/>
        <a:p>
          <a:endParaRPr lang="zh-CN" altLang="en-US"/>
        </a:p>
      </dgm:t>
    </dgm:pt>
    <dgm:pt modelId="{3F8CF4AF-FE4E-4105-BB05-982DDD593CB6}">
      <dgm:prSet phldrT="[文本]"/>
      <dgm:spPr/>
      <dgm:t>
        <a:bodyPr/>
        <a:p>
          <a:r>
            <a:rPr lang="zh-CN" altLang="en-US"/>
            <a:t>将用户输入参数格式化过滤</a:t>
          </a:r>
        </a:p>
      </dgm:t>
    </dgm:pt>
    <dgm:pt modelId="{A4CC7632-1186-48AA-8C6C-CB627FACF657}" cxnId="{C50245BF-484D-4779-ACF8-541A36B26158}" type="parTrans">
      <dgm:prSet/>
      <dgm:spPr/>
      <dgm:t>
        <a:bodyPr/>
        <a:p>
          <a:endParaRPr lang="zh-CN" altLang="en-US"/>
        </a:p>
      </dgm:t>
    </dgm:pt>
    <dgm:pt modelId="{901A70FD-D21B-400E-A2C5-36D687DDD8DD}" cxnId="{C50245BF-484D-4779-ACF8-541A36B26158}" type="sibTrans">
      <dgm:prSet/>
      <dgm:spPr/>
      <dgm:t>
        <a:bodyPr/>
        <a:p>
          <a:endParaRPr lang="zh-CN" altLang="en-US"/>
        </a:p>
      </dgm:t>
    </dgm:pt>
    <dgm:pt modelId="{41AE41DF-0DEB-4D84-80AF-FB61146A7338}">
      <dgm:prSet phldrT="[文本]"/>
      <dgm:spPr/>
      <dgm:t>
        <a:bodyPr/>
        <a:p>
          <a:r>
            <a:rPr lang="zh-CN" altLang="en-US"/>
            <a:t>提取关键参数，定位类别</a:t>
          </a:r>
        </a:p>
      </dgm:t>
    </dgm:pt>
    <dgm:pt modelId="{23014281-0B69-41F0-8B7C-443845D5C404}" cxnId="{2C0CCA6B-C276-40D1-BC5A-8C94CAC7EF57}" type="parTrans">
      <dgm:prSet/>
      <dgm:spPr/>
      <dgm:t>
        <a:bodyPr/>
        <a:p>
          <a:endParaRPr lang="zh-CN" altLang="en-US"/>
        </a:p>
      </dgm:t>
    </dgm:pt>
    <dgm:pt modelId="{8745FD29-1783-43D8-B7A6-79F82930E31F}" cxnId="{2C0CCA6B-C276-40D1-BC5A-8C94CAC7EF57}" type="sibTrans">
      <dgm:prSet/>
      <dgm:spPr/>
      <dgm:t>
        <a:bodyPr/>
        <a:p>
          <a:endParaRPr lang="zh-CN" altLang="en-US"/>
        </a:p>
      </dgm:t>
    </dgm:pt>
    <dgm:pt modelId="{E3AEACC5-811E-4C39-B326-6BF5A0BCDB47}">
      <dgm:prSet phldrT="[文本]"/>
      <dgm:spPr/>
      <dgm:t>
        <a:bodyPr/>
        <a:p>
          <a:r>
            <a:rPr lang="zh-CN" altLang="en-US"/>
            <a:t>智慧搜索引擎</a:t>
          </a:r>
        </a:p>
      </dgm:t>
    </dgm:pt>
    <dgm:pt modelId="{6D5088CE-0FE6-4C0C-9CAF-2AC542D39DD8}" cxnId="{867FDB2A-4EB5-4B12-8E1D-7158AD7E5C68}" type="parTrans">
      <dgm:prSet/>
      <dgm:spPr/>
      <dgm:t>
        <a:bodyPr/>
        <a:p>
          <a:endParaRPr lang="zh-CN" altLang="en-US"/>
        </a:p>
      </dgm:t>
    </dgm:pt>
    <dgm:pt modelId="{35768274-6B1B-49DF-BE19-73EF3D46B307}" cxnId="{867FDB2A-4EB5-4B12-8E1D-7158AD7E5C68}" type="sibTrans">
      <dgm:prSet/>
      <dgm:spPr/>
      <dgm:t>
        <a:bodyPr/>
        <a:p>
          <a:endParaRPr lang="zh-CN" altLang="en-US"/>
        </a:p>
      </dgm:t>
    </dgm:pt>
    <dgm:pt modelId="{4290A714-988C-478D-91E3-DA7C1F92281C}">
      <dgm:prSet phldrT="[文本]"/>
      <dgm:spPr/>
      <dgm:t>
        <a:bodyPr/>
        <a:p>
          <a:r>
            <a:rPr lang="zh-CN" altLang="en-US"/>
            <a:t>提取匹配度最高的数据</a:t>
          </a:r>
        </a:p>
      </dgm:t>
    </dgm:pt>
    <dgm:pt modelId="{2A8DF3B7-8A0F-41D2-897B-58FCD6C29992}" cxnId="{06F93F2D-A7F9-4A30-949B-79177D2E2350}" type="parTrans">
      <dgm:prSet/>
      <dgm:spPr/>
      <dgm:t>
        <a:bodyPr/>
        <a:p>
          <a:endParaRPr lang="zh-CN" altLang="en-US"/>
        </a:p>
      </dgm:t>
    </dgm:pt>
    <dgm:pt modelId="{FC170E10-5DF1-4A60-89B2-1626398A312F}" cxnId="{06F93F2D-A7F9-4A30-949B-79177D2E2350}" type="sibTrans">
      <dgm:prSet/>
      <dgm:spPr/>
      <dgm:t>
        <a:bodyPr/>
        <a:p>
          <a:endParaRPr lang="zh-CN" altLang="en-US"/>
        </a:p>
      </dgm:t>
    </dgm:pt>
    <dgm:pt modelId="{F087DC2C-C650-4D1C-9EC0-1C9BC1A01D5F}">
      <dgm:prSet phldrT="[文本]"/>
      <dgm:spPr/>
      <dgm:t>
        <a:bodyPr/>
        <a:p>
          <a:r>
            <a:rPr lang="zh-CN" altLang="en-US"/>
            <a:t>优质厂牌优先展示</a:t>
          </a:r>
        </a:p>
      </dgm:t>
    </dgm:pt>
    <dgm:pt modelId="{F8365AB3-4B27-4EB1-BB5F-06992168FF3C}" cxnId="{3CD9B510-7B46-45FE-82E4-3408DB29C3C0}" type="parTrans">
      <dgm:prSet/>
      <dgm:spPr/>
      <dgm:t>
        <a:bodyPr/>
        <a:p>
          <a:endParaRPr lang="zh-CN" altLang="en-US"/>
        </a:p>
      </dgm:t>
    </dgm:pt>
    <dgm:pt modelId="{92295698-538D-475C-A9C8-E42FF6BFE205}" cxnId="{3CD9B510-7B46-45FE-82E4-3408DB29C3C0}" type="sibTrans">
      <dgm:prSet/>
      <dgm:spPr/>
      <dgm:t>
        <a:bodyPr/>
        <a:p>
          <a:endParaRPr lang="zh-CN" altLang="en-US"/>
        </a:p>
      </dgm:t>
    </dgm:pt>
    <dgm:pt modelId="{2E3BC0E7-7D1C-46BC-85D0-DC866B86DD5A}">
      <dgm:prSet phldrT="[文本]"/>
      <dgm:spPr/>
      <dgm:t>
        <a:bodyPr/>
        <a:p>
          <a:r>
            <a:rPr lang="zh-CN" altLang="en-US"/>
            <a:t>参数缺失提醒等报警机制</a:t>
          </a:r>
        </a:p>
      </dgm:t>
    </dgm:pt>
    <dgm:pt modelId="{DF78F4B5-4ED7-40EF-83F4-47BD50A4E29A}" cxnId="{3E7204E4-94AE-475D-8990-1EA17AE8B640}" type="parTrans">
      <dgm:prSet/>
      <dgm:spPr/>
    </dgm:pt>
    <dgm:pt modelId="{7E6C7041-39E7-43DD-825B-F3ABA73256A2}" cxnId="{3E7204E4-94AE-475D-8990-1EA17AE8B640}" type="sibTrans">
      <dgm:prSet/>
      <dgm:spPr/>
    </dgm:pt>
    <dgm:pt modelId="{380CD1BC-416B-4530-908B-BA59CCDC7E83}" type="pres">
      <dgm:prSet presAssocID="{72E22519-E63E-4E81-8F31-647C808BDDFF}" presName="linearFlow" presStyleCnt="0">
        <dgm:presLayoutVars>
          <dgm:dir/>
          <dgm:animLvl val="lvl"/>
          <dgm:resizeHandles val="exact"/>
        </dgm:presLayoutVars>
      </dgm:prSet>
      <dgm:spPr/>
    </dgm:pt>
    <dgm:pt modelId="{848F170F-4FEC-4952-85CD-BD4CFB7EE8CF}" type="pres">
      <dgm:prSet presAssocID="{FAB57939-EFA0-4221-A514-61978AF799AE}" presName="composite" presStyleCnt="0"/>
      <dgm:spPr/>
    </dgm:pt>
    <dgm:pt modelId="{0C8C90E4-E21A-4161-97D5-A054DB119D4B}" type="pres">
      <dgm:prSet presAssocID="{FAB57939-EFA0-4221-A514-61978AF799A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p>
          <a:endParaRPr lang="zh-CN" altLang="en-US"/>
        </a:p>
      </dgm:t>
    </dgm:pt>
    <dgm:pt modelId="{C5034323-FB6B-4290-857E-CDD08C8D48AD}" type="pres">
      <dgm:prSet presAssocID="{FAB57939-EFA0-4221-A514-61978AF799AE}" presName="descendantText" presStyleLbl="alignAcc1" presStyleIdx="0" presStyleCnt="3">
        <dgm:presLayoutVars>
          <dgm:bulletEnabled val="1"/>
        </dgm:presLayoutVars>
      </dgm:prSet>
      <dgm:spPr/>
      <dgm:t>
        <a:bodyPr/>
        <a:p>
          <a:endParaRPr lang="zh-CN" altLang="en-US"/>
        </a:p>
      </dgm:t>
    </dgm:pt>
    <dgm:pt modelId="{9864D472-BED1-45DE-9BCB-4D9C5F8B9657}" type="pres">
      <dgm:prSet presAssocID="{56D6D007-FF05-42D4-94EC-9C88E9AA35E7}" presName="sp" presStyleCnt="0"/>
      <dgm:spPr/>
    </dgm:pt>
    <dgm:pt modelId="{FADDEB4B-24F0-45ED-A539-60738FA52A04}" type="pres">
      <dgm:prSet presAssocID="{A032E63E-C5F9-48B0-AA59-8702C5E8694E}" presName="composite" presStyleCnt="0"/>
      <dgm:spPr/>
    </dgm:pt>
    <dgm:pt modelId="{4048F7A5-4B98-4BFE-A419-F932EF18DEB0}" type="pres">
      <dgm:prSet presAssocID="{A032E63E-C5F9-48B0-AA59-8702C5E8694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p>
          <a:endParaRPr lang="zh-CN" altLang="en-US"/>
        </a:p>
      </dgm:t>
    </dgm:pt>
    <dgm:pt modelId="{513EEC51-96DD-463B-85DE-486ECB10560A}" type="pres">
      <dgm:prSet presAssocID="{A032E63E-C5F9-48B0-AA59-8702C5E8694E}" presName="descendantText" presStyleLbl="alignAcc1" presStyleIdx="1" presStyleCnt="3">
        <dgm:presLayoutVars>
          <dgm:bulletEnabled val="1"/>
        </dgm:presLayoutVars>
      </dgm:prSet>
      <dgm:spPr/>
      <dgm:t>
        <a:bodyPr/>
        <a:p>
          <a:endParaRPr lang="zh-CN" altLang="en-US"/>
        </a:p>
      </dgm:t>
    </dgm:pt>
    <dgm:pt modelId="{2B81BE6A-0556-4F3C-83E5-54E7068E50C4}" type="pres">
      <dgm:prSet presAssocID="{F9A6603D-90B3-4D2E-B669-559207954EDC}" presName="sp" presStyleCnt="0"/>
      <dgm:spPr/>
    </dgm:pt>
    <dgm:pt modelId="{DF333588-F7C0-47EC-9EE1-967B1FE2F621}" type="pres">
      <dgm:prSet presAssocID="{E3AEACC5-811E-4C39-B326-6BF5A0BCDB47}" presName="composite" presStyleCnt="0"/>
      <dgm:spPr/>
    </dgm:pt>
    <dgm:pt modelId="{347AEF46-25CB-4875-818B-6D1350B95787}" type="pres">
      <dgm:prSet presAssocID="{E3AEACC5-811E-4C39-B326-6BF5A0BCDB4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p>
          <a:endParaRPr lang="zh-CN" altLang="en-US"/>
        </a:p>
      </dgm:t>
    </dgm:pt>
    <dgm:pt modelId="{12D9ED95-5505-4033-9861-9B3BCBE34AD7}" type="pres">
      <dgm:prSet presAssocID="{E3AEACC5-811E-4C39-B326-6BF5A0BCDB47}" presName="descendantText" presStyleLbl="alignAcc1" presStyleIdx="2" presStyleCnt="3">
        <dgm:presLayoutVars>
          <dgm:bulletEnabled val="1"/>
        </dgm:presLayoutVars>
      </dgm:prSet>
      <dgm:spPr/>
      <dgm:t>
        <a:bodyPr/>
        <a:p>
          <a:endParaRPr lang="zh-CN" altLang="en-US"/>
        </a:p>
      </dgm:t>
    </dgm:pt>
  </dgm:ptLst>
  <dgm:cxnLst>
    <dgm:cxn modelId="{2C0CCA6B-C276-40D1-BC5A-8C94CAC7EF57}" srcId="{A032E63E-C5F9-48B0-AA59-8702C5E8694E}" destId="{41AE41DF-0DEB-4D84-80AF-FB61146A7338}" srcOrd="1" destOrd="0" parTransId="{23014281-0B69-41F0-8B7C-443845D5C404}" sibTransId="{8745FD29-1783-43D8-B7A6-79F82930E31F}"/>
    <dgm:cxn modelId="{FD9BB530-292E-419D-9402-F14C11232A5D}" type="presOf" srcId="{FAB57939-EFA0-4221-A514-61978AF799AE}" destId="{0C8C90E4-E21A-4161-97D5-A054DB119D4B}" srcOrd="0" destOrd="0" presId="urn:microsoft.com/office/officeart/2005/8/layout/chevron2"/>
    <dgm:cxn modelId="{069221DC-FE2D-4C29-8D53-A5731F369BBB}" srcId="{72E22519-E63E-4E81-8F31-647C808BDDFF}" destId="{A032E63E-C5F9-48B0-AA59-8702C5E8694E}" srcOrd="1" destOrd="0" parTransId="{6487E77D-C017-49C0-A09E-7674EBE016C1}" sibTransId="{F9A6603D-90B3-4D2E-B669-559207954EDC}"/>
    <dgm:cxn modelId="{3EC7D98C-BC9C-446A-891F-91FF18FFA0FF}" type="presOf" srcId="{3F8CF4AF-FE4E-4105-BB05-982DDD593CB6}" destId="{513EEC51-96DD-463B-85DE-486ECB10560A}" srcOrd="0" destOrd="0" presId="urn:microsoft.com/office/officeart/2005/8/layout/chevron2"/>
    <dgm:cxn modelId="{5BC934CF-8A5D-4EA1-8BE6-CA7719A718BC}" srcId="{72E22519-E63E-4E81-8F31-647C808BDDFF}" destId="{FAB57939-EFA0-4221-A514-61978AF799AE}" srcOrd="0" destOrd="0" parTransId="{B81C684C-10EB-4D19-87FC-EAC83AD4AF7C}" sibTransId="{56D6D007-FF05-42D4-94EC-9C88E9AA35E7}"/>
    <dgm:cxn modelId="{06F93F2D-A7F9-4A30-949B-79177D2E2350}" srcId="{E3AEACC5-811E-4C39-B326-6BF5A0BCDB47}" destId="{4290A714-988C-478D-91E3-DA7C1F92281C}" srcOrd="0" destOrd="0" parTransId="{2A8DF3B7-8A0F-41D2-897B-58FCD6C29992}" sibTransId="{FC170E10-5DF1-4A60-89B2-1626398A312F}"/>
    <dgm:cxn modelId="{3E7204E4-94AE-475D-8990-1EA17AE8B640}" srcId="{E3AEACC5-811E-4C39-B326-6BF5A0BCDB47}" destId="{2E3BC0E7-7D1C-46BC-85D0-DC866B86DD5A}" srcOrd="2" destOrd="0" parTransId="{DF78F4B5-4ED7-40EF-83F4-47BD50A4E29A}" sibTransId="{7E6C7041-39E7-43DD-825B-F3ABA73256A2}"/>
    <dgm:cxn modelId="{C3B89565-D58F-4D98-9C53-3B5D25705DE4}" type="presOf" srcId="{A032E63E-C5F9-48B0-AA59-8702C5E8694E}" destId="{4048F7A5-4B98-4BFE-A419-F932EF18DEB0}" srcOrd="0" destOrd="0" presId="urn:microsoft.com/office/officeart/2005/8/layout/chevron2"/>
    <dgm:cxn modelId="{E2E20C53-A5AF-448F-BEB6-5488B03720E6}" type="presOf" srcId="{4290A714-988C-478D-91E3-DA7C1F92281C}" destId="{12D9ED95-5505-4033-9861-9B3BCBE34AD7}" srcOrd="0" destOrd="0" presId="urn:microsoft.com/office/officeart/2005/8/layout/chevron2"/>
    <dgm:cxn modelId="{CBF39293-77DB-40BB-A8D7-77DDE950E2C6}" type="presOf" srcId="{E3AEACC5-811E-4C39-B326-6BF5A0BCDB47}" destId="{347AEF46-25CB-4875-818B-6D1350B95787}" srcOrd="0" destOrd="0" presId="urn:microsoft.com/office/officeart/2005/8/layout/chevron2"/>
    <dgm:cxn modelId="{02F54AED-D3E1-4FDC-962B-5BCA13D59A40}" type="presOf" srcId="{6B1E25F0-9C72-448D-B394-EA62A6B399E3}" destId="{C5034323-FB6B-4290-857E-CDD08C8D48AD}" srcOrd="0" destOrd="1" presId="urn:microsoft.com/office/officeart/2005/8/layout/chevron2"/>
    <dgm:cxn modelId="{3522B673-D083-4AED-868E-AC3E9E15F22A}" srcId="{FAB57939-EFA0-4221-A514-61978AF799AE}" destId="{6B1E25F0-9C72-448D-B394-EA62A6B399E3}" srcOrd="1" destOrd="0" parTransId="{13855004-13C2-4F32-975F-FF9B0A14FD33}" sibTransId="{9883850A-AE4E-4FDF-91DA-0A6A0394949E}"/>
    <dgm:cxn modelId="{427CD0DA-2B5F-46C7-B48E-EB0C0A21F87A}" srcId="{FAB57939-EFA0-4221-A514-61978AF799AE}" destId="{B0187E75-1A5B-4750-9856-EA728E45D51F}" srcOrd="0" destOrd="0" parTransId="{666CA778-0B80-41C7-AD65-6468DE95E9CF}" sibTransId="{0BCC4495-3770-4000-9461-4A544C9E7E59}"/>
    <dgm:cxn modelId="{867FDB2A-4EB5-4B12-8E1D-7158AD7E5C68}" srcId="{72E22519-E63E-4E81-8F31-647C808BDDFF}" destId="{E3AEACC5-811E-4C39-B326-6BF5A0BCDB47}" srcOrd="2" destOrd="0" parTransId="{6D5088CE-0FE6-4C0C-9CAF-2AC542D39DD8}" sibTransId="{35768274-6B1B-49DF-BE19-73EF3D46B307}"/>
    <dgm:cxn modelId="{C50245BF-484D-4779-ACF8-541A36B26158}" srcId="{A032E63E-C5F9-48B0-AA59-8702C5E8694E}" destId="{3F8CF4AF-FE4E-4105-BB05-982DDD593CB6}" srcOrd="0" destOrd="0" parTransId="{A4CC7632-1186-48AA-8C6C-CB627FACF657}" sibTransId="{901A70FD-D21B-400E-A2C5-36D687DDD8DD}"/>
    <dgm:cxn modelId="{5E7A59D9-AFB2-46B4-B88D-11E3ADF6280E}" type="presOf" srcId="{B0187E75-1A5B-4750-9856-EA728E45D51F}" destId="{C5034323-FB6B-4290-857E-CDD08C8D48AD}" srcOrd="0" destOrd="0" presId="urn:microsoft.com/office/officeart/2005/8/layout/chevron2"/>
    <dgm:cxn modelId="{20D49279-B04F-4906-B77F-5026E09E5CA4}" type="presOf" srcId="{F087DC2C-C650-4D1C-9EC0-1C9BC1A01D5F}" destId="{12D9ED95-5505-4033-9861-9B3BCBE34AD7}" srcOrd="0" destOrd="1" presId="urn:microsoft.com/office/officeart/2005/8/layout/chevron2"/>
    <dgm:cxn modelId="{507FBD77-4F8D-4973-9DFE-7AF980047745}" type="presOf" srcId="{2E3BC0E7-7D1C-46BC-85D0-DC866B86DD5A}" destId="{12D9ED95-5505-4033-9861-9B3BCBE34AD7}" srcOrd="0" destOrd="2" presId="urn:microsoft.com/office/officeart/2005/8/layout/chevron2"/>
    <dgm:cxn modelId="{6A586FF1-5103-46C7-B0D4-814E46547FE6}" type="presOf" srcId="{72E22519-E63E-4E81-8F31-647C808BDDFF}" destId="{380CD1BC-416B-4530-908B-BA59CCDC7E83}" srcOrd="0" destOrd="0" presId="urn:microsoft.com/office/officeart/2005/8/layout/chevron2"/>
    <dgm:cxn modelId="{3CD9B510-7B46-45FE-82E4-3408DB29C3C0}" srcId="{E3AEACC5-811E-4C39-B326-6BF5A0BCDB47}" destId="{F087DC2C-C650-4D1C-9EC0-1C9BC1A01D5F}" srcOrd="1" destOrd="0" parTransId="{F8365AB3-4B27-4EB1-BB5F-06992168FF3C}" sibTransId="{92295698-538D-475C-A9C8-E42FF6BFE205}"/>
    <dgm:cxn modelId="{E342D4D4-ECC1-4656-A1BA-D184BAB6D1CC}" type="presOf" srcId="{41AE41DF-0DEB-4D84-80AF-FB61146A7338}" destId="{513EEC51-96DD-463B-85DE-486ECB10560A}" srcOrd="0" destOrd="1" presId="urn:microsoft.com/office/officeart/2005/8/layout/chevron2"/>
    <dgm:cxn modelId="{366E4848-4176-4BEC-9962-49DD10009BBD}" type="presParOf" srcId="{380CD1BC-416B-4530-908B-BA59CCDC7E83}" destId="{848F170F-4FEC-4952-85CD-BD4CFB7EE8CF}" srcOrd="0" destOrd="0" presId="urn:microsoft.com/office/officeart/2005/8/layout/chevron2"/>
    <dgm:cxn modelId="{69CEBFAE-C5C8-4F0A-A70D-5AD49F2BC854}" type="presParOf" srcId="{848F170F-4FEC-4952-85CD-BD4CFB7EE8CF}" destId="{0C8C90E4-E21A-4161-97D5-A054DB119D4B}" srcOrd="0" destOrd="0" presId="urn:microsoft.com/office/officeart/2005/8/layout/chevron2"/>
    <dgm:cxn modelId="{D23958B3-B14A-4A7D-9410-CE284821E051}" type="presParOf" srcId="{848F170F-4FEC-4952-85CD-BD4CFB7EE8CF}" destId="{C5034323-FB6B-4290-857E-CDD08C8D48AD}" srcOrd="1" destOrd="0" presId="urn:microsoft.com/office/officeart/2005/8/layout/chevron2"/>
    <dgm:cxn modelId="{EF9886F2-5252-497B-99DA-8655FAA467D8}" type="presParOf" srcId="{380CD1BC-416B-4530-908B-BA59CCDC7E83}" destId="{9864D472-BED1-45DE-9BCB-4D9C5F8B9657}" srcOrd="1" destOrd="0" presId="urn:microsoft.com/office/officeart/2005/8/layout/chevron2"/>
    <dgm:cxn modelId="{96109298-A08F-469F-8609-8F90C1B4E841}" type="presParOf" srcId="{380CD1BC-416B-4530-908B-BA59CCDC7E83}" destId="{FADDEB4B-24F0-45ED-A539-60738FA52A04}" srcOrd="2" destOrd="0" presId="urn:microsoft.com/office/officeart/2005/8/layout/chevron2"/>
    <dgm:cxn modelId="{8CFF6E14-16BF-40EA-A3D5-745AB2B4B44D}" type="presParOf" srcId="{FADDEB4B-24F0-45ED-A539-60738FA52A04}" destId="{4048F7A5-4B98-4BFE-A419-F932EF18DEB0}" srcOrd="0" destOrd="0" presId="urn:microsoft.com/office/officeart/2005/8/layout/chevron2"/>
    <dgm:cxn modelId="{AF5DCFBD-9D91-4401-B983-E96EB0919988}" type="presParOf" srcId="{FADDEB4B-24F0-45ED-A539-60738FA52A04}" destId="{513EEC51-96DD-463B-85DE-486ECB10560A}" srcOrd="1" destOrd="0" presId="urn:microsoft.com/office/officeart/2005/8/layout/chevron2"/>
    <dgm:cxn modelId="{112205A0-76A3-43B9-B683-00627BB801CE}" type="presParOf" srcId="{380CD1BC-416B-4530-908B-BA59CCDC7E83}" destId="{2B81BE6A-0556-4F3C-83E5-54E7068E50C4}" srcOrd="3" destOrd="0" presId="urn:microsoft.com/office/officeart/2005/8/layout/chevron2"/>
    <dgm:cxn modelId="{242FFD06-F0E3-4709-9AAC-3AA06361A5D0}" type="presParOf" srcId="{380CD1BC-416B-4530-908B-BA59CCDC7E83}" destId="{DF333588-F7C0-47EC-9EE1-967B1FE2F621}" srcOrd="4" destOrd="0" presId="urn:microsoft.com/office/officeart/2005/8/layout/chevron2"/>
    <dgm:cxn modelId="{E998EBF1-7D97-4F96-868B-2C4D866E18D1}" type="presParOf" srcId="{DF333588-F7C0-47EC-9EE1-967B1FE2F621}" destId="{347AEF46-25CB-4875-818B-6D1350B95787}" srcOrd="0" destOrd="0" presId="urn:microsoft.com/office/officeart/2005/8/layout/chevron2"/>
    <dgm:cxn modelId="{15E2332E-9E22-453A-BC16-3A493E56CD1A}" type="presParOf" srcId="{DF333588-F7C0-47EC-9EE1-967B1FE2F621}" destId="{12D9ED95-5505-4033-9861-9B3BCBE34A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C90E4-E21A-4161-97D5-A054DB119D4B}">
      <dsp:nvSpPr>
        <dsp:cNvPr id="0" name=""/>
        <dsp:cNvSpPr/>
      </dsp:nvSpPr>
      <dsp:spPr>
        <a:xfrm rot="5400000">
          <a:off x="-173958" y="174585"/>
          <a:ext cx="1159724" cy="81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智能匹配流程</a:t>
          </a:r>
        </a:p>
      </dsp:txBody>
      <dsp:txXfrm rot="-5400000">
        <a:off x="1" y="406531"/>
        <a:ext cx="811807" cy="347917"/>
      </dsp:txXfrm>
    </dsp:sp>
    <dsp:sp modelId="{C5034323-FB6B-4290-857E-CDD08C8D48AD}">
      <dsp:nvSpPr>
        <dsp:cNvPr id="0" name=""/>
        <dsp:cNvSpPr/>
      </dsp:nvSpPr>
      <dsp:spPr>
        <a:xfrm rot="5400000">
          <a:off x="2666148" y="-1853714"/>
          <a:ext cx="753820" cy="44625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/>
            <a:t>收集用户输入的数据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/>
            <a:t>标准化输出：封装，型号，位置等字段</a:t>
          </a:r>
        </a:p>
      </dsp:txBody>
      <dsp:txXfrm rot="-5400000">
        <a:off x="811807" y="37425"/>
        <a:ext cx="4425704" cy="680224"/>
      </dsp:txXfrm>
    </dsp:sp>
    <dsp:sp modelId="{4048F7A5-4B98-4BFE-A419-F932EF18DEB0}">
      <dsp:nvSpPr>
        <dsp:cNvPr id="0" name=""/>
        <dsp:cNvSpPr/>
      </dsp:nvSpPr>
      <dsp:spPr>
        <a:xfrm rot="5400000">
          <a:off x="-173958" y="1132383"/>
          <a:ext cx="1159724" cy="81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参数智能匹配</a:t>
          </a:r>
        </a:p>
      </dsp:txBody>
      <dsp:txXfrm rot="-5400000">
        <a:off x="1" y="1364329"/>
        <a:ext cx="811807" cy="347917"/>
      </dsp:txXfrm>
    </dsp:sp>
    <dsp:sp modelId="{513EEC51-96DD-463B-85DE-486ECB10560A}">
      <dsp:nvSpPr>
        <dsp:cNvPr id="0" name=""/>
        <dsp:cNvSpPr/>
      </dsp:nvSpPr>
      <dsp:spPr>
        <a:xfrm rot="5400000">
          <a:off x="2666148" y="-895915"/>
          <a:ext cx="753820" cy="44625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/>
            <a:t>将用户输入参数格式化过滤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/>
            <a:t>提取关键参数，定位类别</a:t>
          </a:r>
        </a:p>
      </dsp:txBody>
      <dsp:txXfrm rot="-5400000">
        <a:off x="811807" y="995224"/>
        <a:ext cx="4425704" cy="680224"/>
      </dsp:txXfrm>
    </dsp:sp>
    <dsp:sp modelId="{347AEF46-25CB-4875-818B-6D1350B95787}">
      <dsp:nvSpPr>
        <dsp:cNvPr id="0" name=""/>
        <dsp:cNvSpPr/>
      </dsp:nvSpPr>
      <dsp:spPr>
        <a:xfrm rot="5400000">
          <a:off x="-173958" y="2090182"/>
          <a:ext cx="1159724" cy="81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智慧搜索引擎</a:t>
          </a:r>
        </a:p>
      </dsp:txBody>
      <dsp:txXfrm rot="-5400000">
        <a:off x="1" y="2322128"/>
        <a:ext cx="811807" cy="347917"/>
      </dsp:txXfrm>
    </dsp:sp>
    <dsp:sp modelId="{12D9ED95-5505-4033-9861-9B3BCBE34AD7}">
      <dsp:nvSpPr>
        <dsp:cNvPr id="0" name=""/>
        <dsp:cNvSpPr/>
      </dsp:nvSpPr>
      <dsp:spPr>
        <a:xfrm rot="5400000">
          <a:off x="2666148" y="61882"/>
          <a:ext cx="753820" cy="44625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/>
            <a:t>提取匹配度最高的数据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/>
            <a:t>优质厂牌优先展示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/>
            <a:t>参数缺失提醒等报警机制</a:t>
          </a:r>
        </a:p>
      </dsp:txBody>
      <dsp:txXfrm rot="-5400000">
        <a:off x="811807" y="1953021"/>
        <a:ext cx="4425704" cy="680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6AE1F-63B1-47AD-9B8C-A17AEA898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B52F8-B5AC-413F-BEE6-6F443B985E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2327" y="3939902"/>
            <a:ext cx="9165431" cy="120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solidFill>
                  <a:srgbClr val="08388A"/>
                </a:solidFill>
              </a:rPr>
              <a:t>    </a:t>
            </a:r>
            <a:endParaRPr lang="zh-CN" altLang="en-US" dirty="0">
              <a:solidFill>
                <a:srgbClr val="08388A"/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419872" y="4275479"/>
            <a:ext cx="0" cy="53244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6666475" y="369164"/>
            <a:ext cx="2160240" cy="338554"/>
            <a:chOff x="5187233" y="3240192"/>
            <a:chExt cx="2160240" cy="338554"/>
          </a:xfrm>
        </p:grpSpPr>
        <p:sp>
          <p:nvSpPr>
            <p:cNvPr id="8" name="矩形 7"/>
            <p:cNvSpPr/>
            <p:nvPr/>
          </p:nvSpPr>
          <p:spPr>
            <a:xfrm>
              <a:off x="5187233" y="3264339"/>
              <a:ext cx="1800200" cy="290261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7942" y="3240192"/>
              <a:ext cx="13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www.ickey.cn</a:t>
              </a:r>
              <a:endPara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87433" y="3265455"/>
              <a:ext cx="360040" cy="2891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059441" y="3310435"/>
              <a:ext cx="216024" cy="20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7" name="Picture 3" descr="D:\2019\2-品牌部\1-企业文化升级\2-线下物料设计内容\新vi应用\PPT-logo电子产业平台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388" r="14587" b="14556"/>
          <a:stretch>
            <a:fillRect/>
          </a:stretch>
        </p:blipFill>
        <p:spPr bwMode="auto">
          <a:xfrm>
            <a:off x="390062" y="4235701"/>
            <a:ext cx="284791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7"/>
          <p:cNvSpPr/>
          <p:nvPr/>
        </p:nvSpPr>
        <p:spPr>
          <a:xfrm>
            <a:off x="1986323" y="246643"/>
            <a:ext cx="5171354" cy="655544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solidFill>
            <a:srgbClr val="08388A"/>
          </a:solidFill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3" descr="D:\2019\2-品牌部\1-企业文化升级\2-线下物料设计内容\新vi应用\PPT-logo电子产业平台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388" r="14587" b="14556"/>
          <a:stretch>
            <a:fillRect/>
          </a:stretch>
        </p:blipFill>
        <p:spPr bwMode="auto">
          <a:xfrm>
            <a:off x="7308304" y="4454500"/>
            <a:ext cx="142396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1"/>
          <p:cNvGrpSpPr/>
          <p:nvPr userDrawn="1"/>
        </p:nvGrpSpPr>
        <p:grpSpPr bwMode="auto">
          <a:xfrm>
            <a:off x="161258" y="303908"/>
            <a:ext cx="2642535" cy="551719"/>
            <a:chOff x="3886200" y="188686"/>
            <a:chExt cx="4699000" cy="979714"/>
          </a:xfrm>
          <a:solidFill>
            <a:srgbClr val="08388A"/>
          </a:solidFill>
        </p:grpSpPr>
        <p:sp>
          <p:nvSpPr>
            <p:cNvPr id="9" name="任意多边形 18"/>
            <p:cNvSpPr/>
            <p:nvPr/>
          </p:nvSpPr>
          <p:spPr>
            <a:xfrm>
              <a:off x="3886200" y="188686"/>
              <a:ext cx="4495801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0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08388A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3" descr="D:\2019\2-品牌部\1-企业文化升级\2-线下物料设计内容\新vi应用\PPT-logo电子产业平台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388" r="14587" b="14556"/>
          <a:stretch>
            <a:fillRect/>
          </a:stretch>
        </p:blipFill>
        <p:spPr bwMode="auto">
          <a:xfrm>
            <a:off x="7308304" y="4454500"/>
            <a:ext cx="142396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21432" y="3692979"/>
            <a:ext cx="9165431" cy="1450521"/>
          </a:xfrm>
          <a:prstGeom prst="rect">
            <a:avLst/>
          </a:prstGeom>
          <a:solidFill>
            <a:srgbClr val="08388A">
              <a:alpha val="68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2"/>
          <p:cNvSpPr txBox="1"/>
          <p:nvPr userDrawn="1"/>
        </p:nvSpPr>
        <p:spPr>
          <a:xfrm>
            <a:off x="170091" y="3829617"/>
            <a:ext cx="4544784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itchFamily="34" charset="-122"/>
                <a:ea typeface="思源黑体 CN Heavy" pitchFamily="34" charset="-122"/>
              </a:rPr>
              <a:t>谢谢观看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6" name="文本框 15"/>
          <p:cNvSpPr txBox="1"/>
          <p:nvPr userDrawn="1"/>
        </p:nvSpPr>
        <p:spPr>
          <a:xfrm>
            <a:off x="4137932" y="4104788"/>
            <a:ext cx="1675040" cy="6924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2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4052207" y="4260294"/>
            <a:ext cx="0" cy="4032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6666475" y="369164"/>
            <a:ext cx="2160240" cy="338554"/>
            <a:chOff x="5187233" y="3240192"/>
            <a:chExt cx="2160240" cy="338554"/>
          </a:xfrm>
        </p:grpSpPr>
        <p:sp>
          <p:nvSpPr>
            <p:cNvPr id="9" name="矩形 8"/>
            <p:cNvSpPr/>
            <p:nvPr/>
          </p:nvSpPr>
          <p:spPr>
            <a:xfrm>
              <a:off x="5187233" y="3264339"/>
              <a:ext cx="1800200" cy="290261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87942" y="3240192"/>
              <a:ext cx="13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www.ickey.cn</a:t>
              </a:r>
              <a:endPara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87433" y="3265455"/>
              <a:ext cx="360040" cy="2891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059441" y="3310435"/>
              <a:ext cx="216024" cy="20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855C-C9CE-404D-9516-02768B0B94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A2B-FFB5-4C27-AAF9-3D9798C81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855C-C9CE-404D-9516-02768B0B94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A2B-FFB5-4C27-AAF9-3D9798C81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571190" y="4267852"/>
            <a:ext cx="481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A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联接电子世界</a:t>
            </a:r>
            <a:r>
              <a:rPr lang="en-US" altLang="zh-CN" sz="2800" b="1" dirty="0">
                <a:solidFill>
                  <a:srgbClr val="00A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A0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共创产业繁荣</a:t>
            </a:r>
            <a:endParaRPr lang="zh-CN" altLang="en-US" sz="2800" b="1" dirty="0">
              <a:solidFill>
                <a:srgbClr val="00A0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1263" y="33950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BOM</a:t>
            </a:r>
            <a:r>
              <a:rPr lang="zh-CN" altLang="en-US" sz="2400" dirty="0" smtClean="0">
                <a:solidFill>
                  <a:srgbClr val="00B0F0"/>
                </a:solidFill>
              </a:rPr>
              <a:t>项目前端开发的收获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8583" y="940777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00B0F0"/>
                </a:solidFill>
              </a:rPr>
              <a:t>刘博</a:t>
            </a:r>
            <a:endParaRPr kumimoji="1" lang="en-US" altLang="zh-CN" sz="1200" dirty="0">
              <a:solidFill>
                <a:srgbClr val="00B0F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00B0F0"/>
                </a:solidFill>
              </a:rPr>
              <a:t>2019-10-22</a:t>
            </a:r>
            <a:endParaRPr kumimoji="1" lang="zh-CN" altLang="en-US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目录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560" y="1017810"/>
            <a:ext cx="8020544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/>
              <a:t>1. Bom</a:t>
            </a:r>
            <a:r>
              <a:rPr lang="zh-CN" altLang="en-US" sz="1400" dirty="0"/>
              <a:t>前台化</a:t>
            </a:r>
            <a:r>
              <a:rPr lang="zh-CN" altLang="en-US" sz="1400" dirty="0"/>
              <a:t>的简单介绍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sz="1400" dirty="0"/>
              <a:t>2. Bom</a:t>
            </a:r>
            <a:r>
              <a:rPr lang="zh-CN" altLang="en-US" sz="1400" dirty="0"/>
              <a:t>前台化的历程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sz="1400" dirty="0"/>
              <a:t>3. Bom</a:t>
            </a:r>
            <a:r>
              <a:rPr lang="zh-CN" altLang="en-US" sz="1400" dirty="0"/>
              <a:t>前台化暴露的</a:t>
            </a:r>
            <a:r>
              <a:rPr lang="zh-CN" altLang="en-US" sz="1400" dirty="0"/>
              <a:t>问题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sz="1400" dirty="0"/>
              <a:t>4. Bom</a:t>
            </a:r>
            <a:r>
              <a:rPr lang="zh-CN" altLang="en-US" sz="1400" dirty="0"/>
              <a:t>前台化成果</a:t>
            </a:r>
            <a:endParaRPr lang="en-GB" altLang="zh-CN" sz="1400" dirty="0"/>
          </a:p>
          <a:p>
            <a:endParaRPr lang="en-GB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Bom</a:t>
            </a:r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前台化的简单介绍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560" y="1017810"/>
            <a:ext cx="8020544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/>
              <a:t>Bom</a:t>
            </a:r>
            <a:r>
              <a:rPr lang="zh-CN" altLang="en-US" sz="1400" dirty="0"/>
              <a:t>功能主要是分两块，一是根据用户表格提供的一些数据，比如型号、参数、厂牌去匹配我们库里的型号，在筛选出优质的货源，满足用户的配但需求。</a:t>
            </a:r>
            <a:endParaRPr lang="zh-CN" altLang="en-US" sz="1400" dirty="0"/>
          </a:p>
          <a:p>
            <a:r>
              <a:rPr lang="zh-CN" altLang="en-US" sz="1400" dirty="0"/>
              <a:t>以往的</a:t>
            </a:r>
            <a:r>
              <a:rPr lang="en-US" altLang="zh-CN" sz="1400" dirty="0"/>
              <a:t>Bom</a:t>
            </a:r>
            <a:r>
              <a:rPr lang="zh-CN" altLang="en-US" sz="1400" dirty="0"/>
              <a:t>，配型配单工作主要是在</a:t>
            </a:r>
            <a:r>
              <a:rPr lang="en-US" altLang="zh-CN" sz="1400" dirty="0"/>
              <a:t>ERP</a:t>
            </a:r>
            <a:r>
              <a:rPr lang="zh-CN" altLang="en-US" sz="1400" dirty="0"/>
              <a:t>后台，由我们相关的同事拿用户的表单需求去操作配单，现在我们把这个功能，推向前台，用户可以通过我们的平台直接进行配型配单操作。</a:t>
            </a:r>
            <a:endParaRPr lang="en-GB" altLang="zh-CN" sz="1400" dirty="0"/>
          </a:p>
          <a:p>
            <a:endParaRPr lang="en-GB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Bom</a:t>
            </a:r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前台化的简单介绍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aphicFrame>
        <p:nvGraphicFramePr>
          <p:cNvPr id="6" name="图示 6"/>
          <p:cNvGraphicFramePr/>
          <p:nvPr/>
        </p:nvGraphicFramePr>
        <p:xfrm>
          <a:off x="1934845" y="1033463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Bom</a:t>
            </a:r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前台化的简单介绍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560" y="1017810"/>
            <a:ext cx="8020544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/>
              <a:t>Bom</a:t>
            </a:r>
            <a:r>
              <a:rPr lang="zh-CN" altLang="en-US" sz="1400" dirty="0"/>
              <a:t>功能主要是分两块，一是根据用户表格提供的一些数据，比如型号、参数、厂牌去匹配我们库里的型号，在筛选出优质的货源，满足用户的配但需求。</a:t>
            </a:r>
            <a:endParaRPr lang="zh-CN" altLang="en-US" sz="1400" dirty="0"/>
          </a:p>
          <a:p>
            <a:r>
              <a:rPr lang="zh-CN" altLang="en-US" sz="1400" dirty="0"/>
              <a:t>以往的</a:t>
            </a:r>
            <a:r>
              <a:rPr lang="en-US" altLang="zh-CN" sz="1400" dirty="0"/>
              <a:t>Bom</a:t>
            </a:r>
            <a:r>
              <a:rPr lang="zh-CN" altLang="en-US" sz="1400" dirty="0"/>
              <a:t>，配型配单工作主要是在</a:t>
            </a:r>
            <a:r>
              <a:rPr lang="en-US" altLang="zh-CN" sz="1400" dirty="0"/>
              <a:t>ERP</a:t>
            </a:r>
            <a:r>
              <a:rPr lang="zh-CN" altLang="en-US" sz="1400" dirty="0"/>
              <a:t>后台，由我们相关的同事拿用户的表单需求去操作配单，现在我们把这个功能，推向前台，用户可以通过我们的平台直接进行配型配单操作。</a:t>
            </a:r>
            <a:endParaRPr lang="en-GB" altLang="zh-CN" sz="1400" dirty="0"/>
          </a:p>
          <a:p>
            <a:endParaRPr lang="en-GB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8189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3574" y="189773"/>
            <a:ext cx="308661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Bom</a:t>
            </a:r>
            <a:r>
              <a:rPr lang="zh-CN" altLang="en-US" sz="2100" b="1" dirty="0">
                <a:solidFill>
                  <a:srgbClr val="005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前台化的简单介绍</a:t>
            </a:r>
            <a:endParaRPr lang="zh-CN" altLang="en-US" sz="2100" b="1" dirty="0">
              <a:solidFill>
                <a:srgbClr val="0059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560" y="1017810"/>
            <a:ext cx="8020544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/>
              <a:t>Bom</a:t>
            </a:r>
            <a:r>
              <a:rPr lang="zh-CN" altLang="en-US" sz="1400" dirty="0"/>
              <a:t>功能主要是分两块，一是根据用户表格提供的一些数据，比如型号、参数、厂牌去匹配我们库里的型号，在筛选出优质的货源，满足用户的配但需求。</a:t>
            </a:r>
            <a:endParaRPr lang="zh-CN" altLang="en-US" sz="1400" dirty="0"/>
          </a:p>
          <a:p>
            <a:r>
              <a:rPr lang="zh-CN" altLang="en-US" sz="1400" dirty="0"/>
              <a:t>以往的</a:t>
            </a:r>
            <a:r>
              <a:rPr lang="en-US" altLang="zh-CN" sz="1400" dirty="0"/>
              <a:t>Bom</a:t>
            </a:r>
            <a:r>
              <a:rPr lang="zh-CN" altLang="en-US" sz="1400" dirty="0"/>
              <a:t>，配型配单工作主要是在</a:t>
            </a:r>
            <a:r>
              <a:rPr lang="en-US" altLang="zh-CN" sz="1400" dirty="0"/>
              <a:t>ERP</a:t>
            </a:r>
            <a:r>
              <a:rPr lang="zh-CN" altLang="en-US" sz="1400" dirty="0"/>
              <a:t>后台，由我们相关的同事拿用户的表单需求去操作配单，现在我们把这个功能，推向前台，用户可以通过我们的平台直接进行配型配单操作。</a:t>
            </a:r>
            <a:endParaRPr lang="en-GB" altLang="zh-CN" sz="1400" dirty="0"/>
          </a:p>
          <a:p>
            <a:endParaRPr lang="en-GB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2148 2.59259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0F0"/>
      </a:accent1>
      <a:accent2>
        <a:srgbClr val="08388A"/>
      </a:accent2>
      <a:accent3>
        <a:srgbClr val="548DD4"/>
      </a:accent3>
      <a:accent4>
        <a:srgbClr val="366092"/>
      </a:accent4>
      <a:accent5>
        <a:srgbClr val="0070C0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spcFirstLastPara="0" vert="horz" wrap="square" lIns="295422" tIns="297712" rIns="295422" bIns="297712" numCol="1" spcCol="1270" anchor="ctr" anchorCtr="0">
        <a:noAutofit/>
      </a:bodyPr>
      <a:lstStyle>
        <a:defPPr algn="ctr" defTabSz="711200">
          <a:lnSpc>
            <a:spcPct val="90000"/>
          </a:lnSpc>
          <a:spcBef>
            <a:spcPct val="0"/>
          </a:spcBef>
          <a:spcAft>
            <a:spcPct val="35000"/>
          </a:spcAft>
          <a:defRPr sz="1200" b="1" dirty="0">
            <a:solidFill>
              <a:prstClr val="white"/>
            </a:solidFill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3">
            <a:hueOff val="0"/>
            <a:satOff val="0"/>
            <a:lumOff val="0"/>
            <a:alphaOff val="0"/>
          </a:schemeClr>
        </a:fillRef>
        <a:effectRef idx="0">
          <a:schemeClr val="accent3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演示</Application>
  <PresentationFormat>全屏显示(16:9)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思源黑体 CN Heavy</vt:lpstr>
      <vt:lpstr>黑体</vt:lpstr>
      <vt:lpstr>思源黑体 CN Bold</vt:lpstr>
      <vt:lpstr>微软雅黑</vt:lpstr>
      <vt:lpstr>Aharoni</vt:lpstr>
      <vt:lpstr>Franklin Gothic Book</vt:lpstr>
      <vt:lpstr>Arial Unicode MS</vt:lpstr>
      <vt:lpstr>Franklin Gothic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市场营销部侯智慧</dc:creator>
  <cp:lastModifiedBy>lbb</cp:lastModifiedBy>
  <cp:revision>194</cp:revision>
  <dcterms:created xsi:type="dcterms:W3CDTF">2019-01-30T06:07:00Z</dcterms:created>
  <dcterms:modified xsi:type="dcterms:W3CDTF">2019-10-20T17:49:52Z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