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97617-CCDF-4502-88C7-D1F08581248E}" type="datetimeFigureOut">
              <a:rPr lang="zh-CN" altLang="en-US" smtClean="0"/>
              <a:t>2015/11/11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5B083-19C8-4BC9-9450-C96944085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5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E177-8DFA-4189-B191-7FE589118250}" type="datetimeFigureOut">
              <a:rPr lang="zh-CN" altLang="en-US" smtClean="0"/>
              <a:t>2015/11/11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E235-50A6-44EE-B05B-2BEC19F64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8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E177-8DFA-4189-B191-7FE589118250}" type="datetimeFigureOut">
              <a:rPr lang="zh-CN" altLang="en-US" smtClean="0"/>
              <a:t>2015/11/11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E235-50A6-44EE-B05B-2BEC19F64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74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E177-8DFA-4189-B191-7FE589118250}" type="datetimeFigureOut">
              <a:rPr lang="zh-CN" altLang="en-US" smtClean="0"/>
              <a:t>2015/11/11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E235-50A6-44EE-B05B-2BEC19F64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97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E177-8DFA-4189-B191-7FE589118250}" type="datetimeFigureOut">
              <a:rPr lang="zh-CN" altLang="en-US" smtClean="0"/>
              <a:t>2015/11/11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E235-50A6-44EE-B05B-2BEC19F64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E177-8DFA-4189-B191-7FE589118250}" type="datetimeFigureOut">
              <a:rPr lang="zh-CN" altLang="en-US" smtClean="0"/>
              <a:t>2015/11/11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E235-50A6-44EE-B05B-2BEC19F64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01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E177-8DFA-4189-B191-7FE589118250}" type="datetimeFigureOut">
              <a:rPr lang="zh-CN" altLang="en-US" smtClean="0"/>
              <a:t>2015/11/11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E235-50A6-44EE-B05B-2BEC19F64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86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E177-8DFA-4189-B191-7FE589118250}" type="datetimeFigureOut">
              <a:rPr lang="zh-CN" altLang="en-US" smtClean="0"/>
              <a:t>2015/11/11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E235-50A6-44EE-B05B-2BEC19F64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52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E177-8DFA-4189-B191-7FE589118250}" type="datetimeFigureOut">
              <a:rPr lang="zh-CN" altLang="en-US" smtClean="0"/>
              <a:t>2015/11/11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E235-50A6-44EE-B05B-2BEC19F64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66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E177-8DFA-4189-B191-7FE589118250}" type="datetimeFigureOut">
              <a:rPr lang="zh-CN" altLang="en-US" smtClean="0"/>
              <a:t>2015/11/11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E235-50A6-44EE-B05B-2BEC19F64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65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E177-8DFA-4189-B191-7FE589118250}" type="datetimeFigureOut">
              <a:rPr lang="zh-CN" altLang="en-US" smtClean="0"/>
              <a:t>2015/11/11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E235-50A6-44EE-B05B-2BEC19F64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87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E177-8DFA-4189-B191-7FE589118250}" type="datetimeFigureOut">
              <a:rPr lang="zh-CN" altLang="en-US" smtClean="0"/>
              <a:t>2015/11/11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E235-50A6-44EE-B05B-2BEC19F64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29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6E177-8DFA-4189-B191-7FE589118250}" type="datetimeFigureOut">
              <a:rPr lang="zh-CN" altLang="en-US" smtClean="0"/>
              <a:t>2015/11/11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BE235-50A6-44EE-B05B-2BEC19F64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64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 descr="幻灯片PPT高手技巧-2010全新版_百度文库 - Windows Internet Explorer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7" t="21887" r="36558" b="11329"/>
          <a:stretch/>
        </p:blipFill>
        <p:spPr>
          <a:xfrm>
            <a:off x="35496" y="0"/>
            <a:ext cx="8932685" cy="6741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32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幻灯片PPT高手技巧-2010全新版_百度文库 - Windows Internet Explorer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8" t="20429" r="33028" b="7501"/>
          <a:stretch/>
        </p:blipFill>
        <p:spPr>
          <a:xfrm>
            <a:off x="467544" y="260648"/>
            <a:ext cx="8226990" cy="5904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5909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幻灯片PPT高手技巧-2010全新版_百度文库 - Windows Internet Explorer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0" t="20429" r="33931" b="8406"/>
          <a:stretch/>
        </p:blipFill>
        <p:spPr>
          <a:xfrm>
            <a:off x="395536" y="260648"/>
            <a:ext cx="8501830" cy="61926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5335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幻灯片PPT高手技巧-2010全新版_百度文库 - Windows Internet Explorer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9" t="20429" r="33570" b="7803"/>
          <a:stretch/>
        </p:blipFill>
        <p:spPr>
          <a:xfrm>
            <a:off x="467544" y="548680"/>
            <a:ext cx="8280920" cy="5904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577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幻灯片PPT高手技巧-2010全新版_百度文库 - Windows Internet Explorer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9" t="19827" r="33209" b="7803"/>
          <a:stretch/>
        </p:blipFill>
        <p:spPr>
          <a:xfrm>
            <a:off x="467544" y="260648"/>
            <a:ext cx="8193010" cy="597666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95053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幻灯片PPT高手技巧-2010全新版_百度文库 - Windows Internet Explorer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7" t="19827" r="32847" b="7803"/>
          <a:stretch/>
        </p:blipFill>
        <p:spPr>
          <a:xfrm>
            <a:off x="467544" y="332656"/>
            <a:ext cx="8417736" cy="60486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1079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幻灯片PPT高手技巧-2010全新版_百度文库 - Windows Internet Explorer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9" t="20127" r="33209" b="6899"/>
          <a:stretch/>
        </p:blipFill>
        <p:spPr>
          <a:xfrm>
            <a:off x="467544" y="404664"/>
            <a:ext cx="8321089" cy="612068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53146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幻灯片PPT高手技巧-2010全新版_百度文库 - Windows Internet Explorer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8" t="20128" r="33028" b="7200"/>
          <a:stretch/>
        </p:blipFill>
        <p:spPr>
          <a:xfrm>
            <a:off x="395536" y="337387"/>
            <a:ext cx="8399913" cy="6115949"/>
          </a:xfrm>
        </p:spPr>
      </p:pic>
    </p:spTree>
    <p:extLst>
      <p:ext uri="{BB962C8B-B14F-4D97-AF65-F5344CB8AC3E}">
        <p14:creationId xmlns:p14="http://schemas.microsoft.com/office/powerpoint/2010/main" val="17509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幻灯片PPT高手技巧-2010全新版_百度文库 - Windows Internet Explorer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47" t="20731" r="33570" b="7804"/>
          <a:stretch/>
        </p:blipFill>
        <p:spPr>
          <a:xfrm>
            <a:off x="467544" y="332656"/>
            <a:ext cx="8321938" cy="59766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3695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幻灯片PPT高手技巧-2010全新版_百度文库 - Windows Internet Explorer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48" t="19525" r="32846" b="7200"/>
          <a:stretch/>
        </p:blipFill>
        <p:spPr>
          <a:xfrm>
            <a:off x="395536" y="332656"/>
            <a:ext cx="8313812" cy="6048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107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0</Words>
  <Application>Microsoft Office PowerPoint</Application>
  <PresentationFormat>全屏显示(4:3)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DADI</dc:creator>
  <cp:lastModifiedBy>SkyUN.Org</cp:lastModifiedBy>
  <cp:revision>14</cp:revision>
  <dcterms:created xsi:type="dcterms:W3CDTF">2012-01-05T01:16:59Z</dcterms:created>
  <dcterms:modified xsi:type="dcterms:W3CDTF">2015-11-11T09:36:57Z</dcterms:modified>
</cp:coreProperties>
</file>