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8A47D-1C32-42F1-B6B9-CFB72BC74C0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628615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45B33-D09D-41E1-B95B-8F5B72D923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599060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B474B-B1DB-46BD-8049-DA275BFB83C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335231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D934F3-6D7F-41A4-A858-9C8A4945550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322185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F91A9-73AA-4780-92E2-92932DC4760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73224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1414E-F46E-43D8-A82B-5449D41A2F9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89362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9ED81D-2B7B-4E2F-B51E-FED757635F9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155998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D40F0-429F-4F3D-9BA8-EBC13228FA1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39550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C8E03-5F37-487C-BF0C-B057AF5885E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253302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52671-FBFB-49AE-854E-0C0123E3B01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869394"/>
      </p:ext>
    </p:extLst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FC97B-02FE-40AB-84E3-383591739D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235354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2012/9/14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2012/9/14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2012/9/14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2012/9/14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2012/9/14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2012/9/14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2012/9/14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CCFF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E55D10-C9E0-4889-8420-CDC20B49B5A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24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zoom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2132856"/>
            <a:ext cx="7772400" cy="1470025"/>
          </a:xfrm>
          <a:solidFill>
            <a:srgbClr val="FF99CC"/>
          </a:solidFill>
          <a:ln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b="1" dirty="0">
                <a:ea typeface="华文行楷" pitchFamily="2" charset="-122"/>
              </a:rPr>
              <a:t>闻着花香</a:t>
            </a:r>
            <a:r>
              <a:rPr lang="zh-CN" altLang="en-US" b="1" dirty="0" smtClean="0">
                <a:ea typeface="华文行楷" pitchFamily="2" charset="-122"/>
              </a:rPr>
              <a:t>醉</a:t>
            </a:r>
            <a:endParaRPr lang="zh-CN" altLang="en-US" b="1" dirty="0"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654773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a typeface="华文行楷" pitchFamily="2" charset="-122"/>
              </a:rPr>
              <a:t>浪漫樱花</a:t>
            </a:r>
            <a:endParaRPr lang="zh-CN" altLang="en-US" dirty="0"/>
          </a:p>
        </p:txBody>
      </p:sp>
      <p:pic>
        <p:nvPicPr>
          <p:cNvPr id="4" name="Picture 5" descr="闻着花香醉——浪漫樱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64" y="1700808"/>
            <a:ext cx="6985000" cy="407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897162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粉色落英纷纷扬扬 四月去绍兴看“樱花雨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052513"/>
            <a:ext cx="604837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7308850" y="1989138"/>
            <a:ext cx="915988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绍兴樱花 </a:t>
            </a:r>
          </a:p>
        </p:txBody>
      </p:sp>
    </p:spTree>
    <p:extLst>
      <p:ext uri="{BB962C8B-B14F-4D97-AF65-F5344CB8AC3E}">
        <p14:creationId xmlns:p14="http://schemas.microsoft.com/office/powerpoint/2010/main" val="292433912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闻着花香醉——浪漫樱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484313"/>
            <a:ext cx="6264275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419475" y="476250"/>
            <a:ext cx="2286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smtClean="0">
                <a:solidFill>
                  <a:srgbClr val="000000"/>
                </a:solidFill>
                <a:ea typeface="楷体_GB2312" pitchFamily="49" charset="-122"/>
              </a:rPr>
              <a:t>无锡樱花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475021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全屏显示(4:3)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</vt:lpstr>
      <vt:lpstr>默认设计模板</vt:lpstr>
      <vt:lpstr>闻着花香醉</vt:lpstr>
      <vt:lpstr>浪漫樱花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闻着花香醉——浪漫樱花</dc:title>
  <dc:creator>Administrator</dc:creator>
  <cp:lastModifiedBy>微软用户</cp:lastModifiedBy>
  <cp:revision>2</cp:revision>
  <dcterms:created xsi:type="dcterms:W3CDTF">2012-09-14T09:27:30Z</dcterms:created>
  <dcterms:modified xsi:type="dcterms:W3CDTF">2012-09-14T09:30:43Z</dcterms:modified>
</cp:coreProperties>
</file>