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3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7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9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3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0</Words>
  <Application>Microsoft Office PowerPoint</Application>
  <PresentationFormat>全屏显示(4:3)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DADI</cp:lastModifiedBy>
  <cp:revision>1</cp:revision>
  <dcterms:created xsi:type="dcterms:W3CDTF">2015-10-01T02:45:07Z</dcterms:created>
  <dcterms:modified xsi:type="dcterms:W3CDTF">2015-10-01T02:47:23Z</dcterms:modified>
</cp:coreProperties>
</file>