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7" autoAdjust="0"/>
  </p:normalViewPr>
  <p:slideViewPr>
    <p:cSldViewPr>
      <p:cViewPr varScale="1">
        <p:scale>
          <a:sx n="122" d="100"/>
          <a:sy n="122" d="100"/>
        </p:scale>
        <p:origin x="-13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5AC7-314E-4329-97E0-B6E759EDF775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4451-DA73-4DDF-A222-8542F577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4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0473C0-B6EB-4F55-980F-779A9133E6A1}" type="datetimeFigureOut">
              <a:rPr lang="zh-CN" altLang="en-US" smtClean="0"/>
              <a:t>2015/10/2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考试样张</a:t>
            </a:r>
            <a:endParaRPr lang="zh-CN" altLang="en-US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8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343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跋涉</vt:lpstr>
      <vt:lpstr>考试样张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DADI</dc:creator>
  <cp:lastModifiedBy>DADI</cp:lastModifiedBy>
  <cp:revision>21</cp:revision>
  <dcterms:created xsi:type="dcterms:W3CDTF">2014-03-22T03:52:17Z</dcterms:created>
  <dcterms:modified xsi:type="dcterms:W3CDTF">2015-10-02T09:56:42Z</dcterms:modified>
</cp:coreProperties>
</file>