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7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F0E8CD-A9F8-41F6-BCE9-16581A348A9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78067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03B454-0B76-4AE5-ABB3-163CF6BFCD1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93555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F47111-C400-4968-8086-6AE2A6C8A55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59654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6213B5-339A-4329-9361-C11E8C8A5F7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98135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55C9C-2D36-43EB-B404-BC3FBF4EB5B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70945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DE6452-2D81-495A-91FD-E41E4D0C2CA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12780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97028-2266-4D09-A204-D677C89E03E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90752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6A5529-3AA2-4E9C-8D24-C8B4114337C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31371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AC8247-D9F1-4BD1-A62E-43DE18FACE2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09351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3494EA-0038-4FD6-A36C-B468B42ACB4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89104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EDCCC6-9127-4834-ACFF-7B674AF8F44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7675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chemeClr val="bg1"/>
            </a:gs>
            <a:gs pos="100000">
              <a:srgbClr val="4C89CC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75428EE-43A7-4F76-A6F6-4559AC541B2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48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1196975"/>
            <a:ext cx="5694362" cy="1438275"/>
          </a:xfrm>
        </p:spPr>
        <p:txBody>
          <a:bodyPr/>
          <a:lstStyle/>
          <a:p>
            <a:r>
              <a:rPr lang="zh-CN" altLang="en-US" sz="5400">
                <a:latin typeface="楷体_GB2312" pitchFamily="49" charset="-122"/>
                <a:ea typeface="楷体_GB2312" pitchFamily="49" charset="-122"/>
              </a:rPr>
              <a:t>雪花及降雪量 </a:t>
            </a:r>
          </a:p>
        </p:txBody>
      </p:sp>
      <p:pic>
        <p:nvPicPr>
          <p:cNvPr id="2053" name="Picture 5" descr="雪花及降雪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068638"/>
            <a:ext cx="4103687" cy="273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147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76250"/>
            <a:ext cx="8229600" cy="5832475"/>
          </a:xfrm>
        </p:spPr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en-US" altLang="zh-CN" sz="2300" b="1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zh-CN" sz="2300" b="1">
                <a:latin typeface="楷体_GB2312" pitchFamily="49" charset="-122"/>
                <a:ea typeface="楷体_GB2312" pitchFamily="49" charset="-122"/>
              </a:rPr>
              <a:t>雪花是由空中的水蒸气，遇冷后凝结形成的。雪花看起来是白色的，实际上雪是冰的晶体，冰晶是无色透明的。雪花的外型基本呈六角形，其千姿百态的图案就象精美的艺术品，雪花的图案大约有两万余种。在我们收听收看天气预报时，总会有一个总体的概念，预报有大雪便知雪下的大，小雪就下的小的认识。对于降雪量，在气象上是有严格的规定的，它与降雨量的标准截然不同。雪量是根据气象观测者，用一定标准的容器，将收集到的雪融化后测量出的量度。气象上对于雪量有严格的规范。如同降雨量一样，是指一定时间内所降的雪量，有24小时和12小时的不同标准。</a:t>
            </a:r>
            <a:endParaRPr lang="zh-CN" altLang="en-US" sz="2300" b="1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8196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全屏显示(4:3)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默认设计模板</vt:lpstr>
      <vt:lpstr>雪花及降雪量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雪花及降雪量 </dc:title>
  <dc:creator>Administrator</dc:creator>
  <cp:lastModifiedBy>SkyUN.Org</cp:lastModifiedBy>
  <cp:revision>2</cp:revision>
  <dcterms:created xsi:type="dcterms:W3CDTF">2012-09-14T14:01:25Z</dcterms:created>
  <dcterms:modified xsi:type="dcterms:W3CDTF">2014-10-23T05:36:44Z</dcterms:modified>
</cp:coreProperties>
</file>