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7" autoAdjust="0"/>
  </p:normalViewPr>
  <p:slideViewPr>
    <p:cSldViewPr>
      <p:cViewPr varScale="1">
        <p:scale>
          <a:sx n="81" d="100"/>
          <a:sy n="81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C5AC7-314E-4329-97E0-B6E759EDF775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34451-DA73-4DDF-A222-8542F577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47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40473C0-B6EB-4F55-980F-779A9133E6A1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-459432"/>
            <a:ext cx="7772400" cy="1470025"/>
          </a:xfrm>
        </p:spPr>
        <p:txBody>
          <a:bodyPr/>
          <a:lstStyle/>
          <a:p>
            <a:pPr algn="ctr"/>
            <a:r>
              <a:rPr lang="zh-CN" altLang="en-US" dirty="0" smtClean="0"/>
              <a:t>考试样张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8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1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6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5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737</TotalTime>
  <Words>2</Words>
  <Application>Microsoft Office PowerPoint</Application>
  <PresentationFormat>全屏显示(4:3)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活力</vt:lpstr>
      <vt:lpstr>考试样张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DADI</dc:creator>
  <cp:lastModifiedBy>DADI</cp:lastModifiedBy>
  <cp:revision>20</cp:revision>
  <dcterms:created xsi:type="dcterms:W3CDTF">2014-03-22T03:52:17Z</dcterms:created>
  <dcterms:modified xsi:type="dcterms:W3CDTF">2014-05-18T12:08:34Z</dcterms:modified>
</cp:coreProperties>
</file>