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792E-034F-4283-88A6-BA01721F35B9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C811-135B-4B4E-86E1-3C706C6107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插入的</a:t>
            </a:r>
            <a:r>
              <a:rPr lang="en-US" altLang="zh-CN" b="1" dirty="0" smtClean="0">
                <a:solidFill>
                  <a:srgbClr val="FF0000"/>
                </a:solidFill>
              </a:rPr>
              <a:t>GIF</a:t>
            </a:r>
            <a:r>
              <a:rPr lang="zh-CN" altLang="en-US" b="1" dirty="0">
                <a:solidFill>
                  <a:srgbClr val="FF0000"/>
                </a:solidFill>
              </a:rPr>
              <a:t>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插入的GIF动画</vt:lpstr>
      <vt:lpstr>编辑母版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插入的GIF动画</dc:title>
  <dc:creator>DADI</dc:creator>
  <cp:lastModifiedBy>DADI</cp:lastModifiedBy>
  <cp:revision>2</cp:revision>
  <dcterms:created xsi:type="dcterms:W3CDTF">2011-12-01T03:10:00Z</dcterms:created>
  <dcterms:modified xsi:type="dcterms:W3CDTF">2014-07-10T02:47:19Z</dcterms:modified>
</cp:coreProperties>
</file>