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3" r:id="rId6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5D84C-B21C-4E8E-9D93-5ED396895F2D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C630-32B5-4B74-B86D-7DC09B26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2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D9C0-78FD-4F87-83A2-D7868AA79BFA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3B2582-397C-472E-96B0-5E5984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2000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D9C0-78FD-4F87-83A2-D7868AA79BFA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582-397C-472E-96B0-5E5984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2000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D9C0-78FD-4F87-83A2-D7868AA79BFA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582-397C-472E-96B0-5E5984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2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D9C0-78FD-4F87-83A2-D7868AA79BFA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3B2582-397C-472E-96B0-5E5984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2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D9C0-78FD-4F87-83A2-D7868AA79BFA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582-397C-472E-96B0-5E59848580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2000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D9C0-78FD-4F87-83A2-D7868AA79BFA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582-397C-472E-96B0-5E5984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2000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D9C0-78FD-4F87-83A2-D7868AA79BFA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93B2582-397C-472E-96B0-5E59848580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med" advClick="0" advTm="2000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D9C0-78FD-4F87-83A2-D7868AA79BFA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582-397C-472E-96B0-5E5984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2000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D9C0-78FD-4F87-83A2-D7868AA79BFA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582-397C-472E-96B0-5E5984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2000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D9C0-78FD-4F87-83A2-D7868AA79BFA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582-397C-472E-96B0-5E5984858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2000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D9C0-78FD-4F87-83A2-D7868AA79BFA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582-397C-472E-96B0-5E59848580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 advClick="0" advTm="2000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3C4D9C0-78FD-4F87-83A2-D7868AA79BFA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3B2582-397C-472E-96B0-5E59848580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med" advClick="0" advTm="2000">
    <p:cut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484784"/>
            <a:ext cx="8458200" cy="2016224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大学里的美食</a:t>
            </a:r>
            <a:endParaRPr lang="zh-CN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4.jpg"/>
          <p:cNvPicPr>
            <a:picLocks noGrp="1" noChangeAspect="1"/>
          </p:cNvPicPr>
          <p:nvPr isPhoto="1"/>
        </p:nvPicPr>
        <p:blipFill>
          <a:blip r:embed="rId2" cstate="print">
            <a:lum contras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4288"/>
            <a:ext cx="9144000" cy="682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231</TotalTime>
  <Words>4</Words>
  <Application>Microsoft Office PowerPoint</Application>
  <PresentationFormat>全屏显示(4:3)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跋涉</vt:lpstr>
      <vt:lpstr>大学里的美食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世界各国大学里的美食</dc:title>
  <dc:creator>DADI</dc:creator>
  <cp:lastModifiedBy>SkyUN.Org</cp:lastModifiedBy>
  <cp:revision>11</cp:revision>
  <dcterms:created xsi:type="dcterms:W3CDTF">2011-12-01T12:08:23Z</dcterms:created>
  <dcterms:modified xsi:type="dcterms:W3CDTF">2014-07-31T07:52:21Z</dcterms:modified>
</cp:coreProperties>
</file>